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76523D-4888-49E9-B770-784475AD0365}" v="574" dt="2025-05-08T05:15:16.407"/>
    <p1510:client id="{DBC4E28D-59EE-45A9-8982-4D51EC9E2806}" v="23" dt="2025-05-08T02:16:19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5/7/2025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9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91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3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2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0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0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6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0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8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34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2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3882844" cy="2722164"/>
          </a:xfrm>
        </p:spPr>
        <p:txBody>
          <a:bodyPr>
            <a:normAutofit/>
          </a:bodyPr>
          <a:lstStyle/>
          <a:p>
            <a:r>
              <a:rPr lang="en-US" sz="6000"/>
              <a:t>Siddharth</a:t>
            </a:r>
            <a:br>
              <a:rPr lang="en-US" sz="6000"/>
            </a:br>
            <a:endParaRPr lang="en-US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3882844" cy="8829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Billing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D6909-1B65-69D2-7156-AA4C660FF5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99" r="4" b="4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DD945-A428-DF09-C910-DDD18F34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4114799" cy="1446550"/>
          </a:xfrm>
        </p:spPr>
        <p:txBody>
          <a:bodyPr>
            <a:normAutofit/>
          </a:bodyPr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1215-EC07-E741-A58F-BA34E0851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4114799" cy="31885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There are 2 variables item_1 item_2</a:t>
            </a:r>
          </a:p>
          <a:p>
            <a:pPr marL="0" indent="0">
              <a:buNone/>
            </a:pPr>
            <a:r>
              <a:rPr lang="en-US" dirty="0"/>
              <a:t>In the input select item number</a:t>
            </a:r>
          </a:p>
          <a:p>
            <a:pPr marL="0" indent="0">
              <a:buNone/>
            </a:pPr>
            <a:r>
              <a:rPr lang="en-US" dirty="0"/>
              <a:t>Next enter the quantity </a:t>
            </a:r>
          </a:p>
          <a:p>
            <a:pPr marL="0" indent="0">
              <a:buNone/>
            </a:pPr>
            <a:r>
              <a:rPr lang="en-US" dirty="0"/>
              <a:t>And the bill will be printed</a:t>
            </a:r>
          </a:p>
        </p:txBody>
      </p:sp>
      <p:pic>
        <p:nvPicPr>
          <p:cNvPr id="4" name="Picture 3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09DBBE73-9EEB-5D96-6050-688FBEA3CB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691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6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001D-705C-18D6-2AC7-01AC60BDB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7017-F6DD-8907-1490-6164EEE00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60323"/>
            <a:ext cx="3403022" cy="37418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The discount is calculated for every few units so the more the buyer buys the more discount they will get</a:t>
            </a:r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E6C3CF5-AFBF-85C3-5CC9-32314DD07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276" y="1492489"/>
            <a:ext cx="5246708" cy="490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4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39C8-2E26-F514-4824-A1E85CBA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calculation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1943-9BCD-FE80-8DF5-39E2ACF2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60323"/>
            <a:ext cx="5417623" cy="3219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SGST and CGST are both 12 percent so it is cost multiplied by both GST types</a:t>
            </a:r>
          </a:p>
        </p:txBody>
      </p:sp>
      <p:pic>
        <p:nvPicPr>
          <p:cNvPr id="4" name="Picture 3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60552A3-B925-4BE9-87EF-55EE9119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280" y="2655193"/>
            <a:ext cx="5447908" cy="15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4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2F3A-4109-C8AF-029E-7178ECD1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the bill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A3320-A270-ADFC-0C77-DDB7CEAB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The printing function will print a bill with items </a:t>
            </a:r>
            <a:r>
              <a:rPr lang="en-US" dirty="0" err="1"/>
              <a:t>purchaced</a:t>
            </a:r>
            <a:r>
              <a:rPr lang="en-US" dirty="0"/>
              <a:t> cost GST discount and amount to be paid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8F98A-6A28-EF23-FB37-DD2EB7F68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31" y="3743065"/>
            <a:ext cx="9162397" cy="280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5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1B3E-3577-8870-F53B-EB033CAE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total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0589-C5AD-FEB0-7E2C-579647DAD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98" y="1835693"/>
            <a:ext cx="8267296" cy="502573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item_1=500 item_2=2000 print("</a:t>
            </a:r>
            <a:r>
              <a:rPr lang="en-US" dirty="0" err="1">
                <a:ea typeface="+mn-lt"/>
                <a:cs typeface="+mn-lt"/>
              </a:rPr>
              <a:t>welcome_to_Billing_project</a:t>
            </a:r>
            <a:r>
              <a:rPr lang="en-US" dirty="0">
                <a:ea typeface="+mn-lt"/>
                <a:cs typeface="+mn-lt"/>
              </a:rPr>
              <a:t>") print("item_1-price-500-----item_2-price-2000")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=int(input("enter item number :")) if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&lt;=0: print(" ERROR ") print("ITEM DOES NOT EXIST") print("program will continue with errors") print(" restart program to continue normally") </a:t>
            </a:r>
            <a:r>
              <a:rPr lang="en-US" dirty="0" err="1">
                <a:ea typeface="+mn-lt"/>
                <a:cs typeface="+mn-lt"/>
              </a:rPr>
              <a:t>elif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&gt;=3: print(" ERROR ") print(" ITEM DOES NOT EXIST") print("program will continue with errors") print(" restart program to continue normally") if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==1: i2=int(input("enter quantity")) cost=i2*500 </a:t>
            </a:r>
            <a:r>
              <a:rPr lang="en-US" dirty="0" err="1">
                <a:ea typeface="+mn-lt"/>
                <a:cs typeface="+mn-lt"/>
              </a:rPr>
              <a:t>elif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== 2 : i2=int(input("enter quantity")) cost=i2*2000 if 2 &lt;= i2 &lt;= 5: discount = 4 / 100 </a:t>
            </a:r>
            <a:r>
              <a:rPr lang="en-US" dirty="0" err="1">
                <a:ea typeface="+mn-lt"/>
                <a:cs typeface="+mn-lt"/>
              </a:rPr>
              <a:t>elif</a:t>
            </a:r>
            <a:r>
              <a:rPr lang="en-US" dirty="0">
                <a:ea typeface="+mn-lt"/>
                <a:cs typeface="+mn-lt"/>
              </a:rPr>
              <a:t> 1 &lt;= i2 &lt;= 2: discount = 10 / 100 </a:t>
            </a:r>
            <a:r>
              <a:rPr lang="en-US" dirty="0" err="1">
                <a:ea typeface="+mn-lt"/>
                <a:cs typeface="+mn-lt"/>
              </a:rPr>
              <a:t>elif</a:t>
            </a:r>
            <a:r>
              <a:rPr lang="en-US" dirty="0">
                <a:ea typeface="+mn-lt"/>
                <a:cs typeface="+mn-lt"/>
              </a:rPr>
              <a:t> 5 &lt;= i2 &lt;= 8: discount = 19 / 100 </a:t>
            </a:r>
            <a:r>
              <a:rPr lang="en-US" dirty="0" err="1">
                <a:ea typeface="+mn-lt"/>
                <a:cs typeface="+mn-lt"/>
              </a:rPr>
              <a:t>elif</a:t>
            </a:r>
            <a:r>
              <a:rPr lang="en-US" dirty="0">
                <a:ea typeface="+mn-lt"/>
                <a:cs typeface="+mn-lt"/>
              </a:rPr>
              <a:t> 11 &lt;= i2 &lt;= 40: discount = 24 / 100 </a:t>
            </a:r>
            <a:r>
              <a:rPr lang="en-US" dirty="0" err="1">
                <a:ea typeface="+mn-lt"/>
                <a:cs typeface="+mn-lt"/>
              </a:rPr>
              <a:t>elif</a:t>
            </a:r>
            <a:r>
              <a:rPr lang="en-US" dirty="0">
                <a:ea typeface="+mn-lt"/>
                <a:cs typeface="+mn-lt"/>
              </a:rPr>
              <a:t> i2 &gt;= 12: discount = 29 / 100 else: discount = 2 / 100 SGST = 12 / 100 CGST = 12 / 100 </a:t>
            </a:r>
            <a:r>
              <a:rPr lang="en-US" dirty="0" err="1">
                <a:ea typeface="+mn-lt"/>
                <a:cs typeface="+mn-lt"/>
              </a:rPr>
              <a:t>product_SGST</a:t>
            </a:r>
            <a:r>
              <a:rPr lang="en-US" dirty="0">
                <a:ea typeface="+mn-lt"/>
                <a:cs typeface="+mn-lt"/>
              </a:rPr>
              <a:t> = cost * SGST </a:t>
            </a:r>
            <a:r>
              <a:rPr lang="en-US" dirty="0" err="1">
                <a:ea typeface="+mn-lt"/>
                <a:cs typeface="+mn-lt"/>
              </a:rPr>
              <a:t>product_CGST</a:t>
            </a:r>
            <a:r>
              <a:rPr lang="en-US" dirty="0">
                <a:ea typeface="+mn-lt"/>
                <a:cs typeface="+mn-lt"/>
              </a:rPr>
              <a:t> = cost * CGST </a:t>
            </a:r>
            <a:r>
              <a:rPr lang="en-US" dirty="0" err="1">
                <a:ea typeface="+mn-lt"/>
                <a:cs typeface="+mn-lt"/>
              </a:rPr>
              <a:t>product_discount</a:t>
            </a:r>
            <a:r>
              <a:rPr lang="en-US" dirty="0">
                <a:ea typeface="+mn-lt"/>
                <a:cs typeface="+mn-lt"/>
              </a:rPr>
              <a:t> =cost * discount amount=int(input("enter amount to be paid")) print("----------------------------------------------") print("| purchase again |") print("| total items purchased cost :",cost," |") print("| </a:t>
            </a:r>
            <a:r>
              <a:rPr lang="en-US" dirty="0" err="1">
                <a:ea typeface="+mn-lt"/>
                <a:cs typeface="+mn-lt"/>
              </a:rPr>
              <a:t>sgst</a:t>
            </a:r>
            <a:r>
              <a:rPr lang="en-US" dirty="0">
                <a:ea typeface="+mn-lt"/>
                <a:cs typeface="+mn-lt"/>
              </a:rPr>
              <a:t> :",</a:t>
            </a:r>
            <a:r>
              <a:rPr lang="en-US" dirty="0" err="1">
                <a:ea typeface="+mn-lt"/>
                <a:cs typeface="+mn-lt"/>
              </a:rPr>
              <a:t>product_SGST</a:t>
            </a:r>
            <a:r>
              <a:rPr lang="en-US" dirty="0">
                <a:ea typeface="+mn-lt"/>
                <a:cs typeface="+mn-lt"/>
              </a:rPr>
              <a:t>," |") print("| </a:t>
            </a:r>
            <a:r>
              <a:rPr lang="en-US" dirty="0" err="1">
                <a:ea typeface="+mn-lt"/>
                <a:cs typeface="+mn-lt"/>
              </a:rPr>
              <a:t>cgst</a:t>
            </a:r>
            <a:r>
              <a:rPr lang="en-US" dirty="0">
                <a:ea typeface="+mn-lt"/>
                <a:cs typeface="+mn-lt"/>
              </a:rPr>
              <a:t> :",</a:t>
            </a:r>
            <a:r>
              <a:rPr lang="en-US" dirty="0" err="1">
                <a:ea typeface="+mn-lt"/>
                <a:cs typeface="+mn-lt"/>
              </a:rPr>
              <a:t>product_CGST</a:t>
            </a:r>
            <a:r>
              <a:rPr lang="en-US" dirty="0">
                <a:ea typeface="+mn-lt"/>
                <a:cs typeface="+mn-lt"/>
              </a:rPr>
              <a:t>," |") print("| discount in % :",discount," |") print("| amount to be paid :",amount," |") print("----------------------------------------------")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92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orful explosion of smoke&#10;&#10;AI-generated content may be incorrect.">
            <a:extLst>
              <a:ext uri="{FF2B5EF4-FFF2-40B4-BE49-F238E27FC236}">
                <a16:creationId xmlns:a16="http://schemas.microsoft.com/office/drawing/2014/main" id="{B6935A4F-8C12-5AEA-DB2E-6E049646C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2191999" cy="6858001"/>
          </a:xfrm>
          <a:prstGeom prst="rect">
            <a:avLst/>
          </a:prstGeom>
        </p:spPr>
      </p:pic>
      <p:pic>
        <p:nvPicPr>
          <p:cNvPr id="3" name="Picture 2" descr="A colorful text with stars and stars&#10;&#10;AI-generated content may be incorrect.">
            <a:extLst>
              <a:ext uri="{FF2B5EF4-FFF2-40B4-BE49-F238E27FC236}">
                <a16:creationId xmlns:a16="http://schemas.microsoft.com/office/drawing/2014/main" id="{CB78CD07-CB89-2D21-5DE4-6ED589789C0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8000"/>
          </a:blip>
          <a:stretch>
            <a:fillRect/>
          </a:stretch>
        </p:blipFill>
        <p:spPr>
          <a:xfrm>
            <a:off x="3806539" y="2273582"/>
            <a:ext cx="4445000" cy="29175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84723833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MadridVTI</vt:lpstr>
      <vt:lpstr>Siddharth </vt:lpstr>
      <vt:lpstr>How it works</vt:lpstr>
      <vt:lpstr>discount</vt:lpstr>
      <vt:lpstr>Tax calculation </vt:lpstr>
      <vt:lpstr>Printing the bill</vt:lpstr>
      <vt:lpstr>The total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168</cp:revision>
  <dcterms:created xsi:type="dcterms:W3CDTF">2025-05-08T02:07:29Z</dcterms:created>
  <dcterms:modified xsi:type="dcterms:W3CDTF">2025-05-08T05:15:33Z</dcterms:modified>
</cp:coreProperties>
</file>