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7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9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94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3E2F4-2DAE-4953-B0D0-4DFB68D4A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E9466B-876C-4108-89EB-5C9F6038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4" y="2022085"/>
            <a:ext cx="3600403" cy="1588698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Języki asemblerowe</a:t>
            </a:r>
            <a:br>
              <a:rPr lang="pl-PL" sz="2400" dirty="0">
                <a:solidFill>
                  <a:schemeClr val="tx1"/>
                </a:solidFill>
              </a:rPr>
            </a:br>
            <a:r>
              <a:rPr lang="pl-PL" sz="2400" dirty="0">
                <a:solidFill>
                  <a:schemeClr val="tx1"/>
                </a:solidFill>
              </a:rPr>
              <a:t>projekt</a:t>
            </a:r>
            <a:br>
              <a:rPr lang="pl-PL" sz="2400" dirty="0">
                <a:solidFill>
                  <a:schemeClr val="tx1"/>
                </a:solidFill>
              </a:rPr>
            </a:br>
            <a:r>
              <a:rPr lang="pl-PL" sz="2400" dirty="0">
                <a:solidFill>
                  <a:schemeClr val="tx1"/>
                </a:solidFill>
              </a:rPr>
              <a:t>„Symulator zderzeń”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9A6D9C-859F-44CD-B8C6-60861945A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8"/>
            <a:ext cx="3403426" cy="899883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l-PL" dirty="0"/>
              <a:t>Krzysztof </a:t>
            </a:r>
            <a:r>
              <a:rPr lang="pl-PL" dirty="0" err="1"/>
              <a:t>dec</a:t>
            </a:r>
            <a:endParaRPr lang="pl-PL" dirty="0"/>
          </a:p>
          <a:p>
            <a:pPr algn="r"/>
            <a:r>
              <a:rPr lang="pl-PL" dirty="0"/>
              <a:t>Grupa 1, sekcja 2</a:t>
            </a:r>
          </a:p>
          <a:p>
            <a:pPr algn="r"/>
            <a:r>
              <a:rPr lang="pl-PL" dirty="0"/>
              <a:t>Informatyka </a:t>
            </a:r>
            <a:r>
              <a:rPr lang="pl-PL" dirty="0" err="1"/>
              <a:t>aei</a:t>
            </a:r>
            <a:r>
              <a:rPr lang="pl-PL" dirty="0"/>
              <a:t> sem.5</a:t>
            </a:r>
          </a:p>
        </p:txBody>
      </p:sp>
    </p:spTree>
    <p:extLst>
      <p:ext uri="{BB962C8B-B14F-4D97-AF65-F5344CB8AC3E}">
        <p14:creationId xmlns:p14="http://schemas.microsoft.com/office/powerpoint/2010/main" val="108416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47923B-7BE9-42E7-B6E2-B0B76798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Odbicie w praktyce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3A48D46-0BCF-4B66-BC04-818BEE24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55" y="2218534"/>
            <a:ext cx="4583694" cy="417417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90BEE07-8018-40E8-BBDE-F643F068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9" y="4305620"/>
            <a:ext cx="3715268" cy="102884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41867A4-9109-4D41-9B5D-6A1B2376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0" y="2807700"/>
            <a:ext cx="616353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80369-AAB0-4753-A1E8-18E6277F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Odbicie w kodzie programu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04A843E-7FBA-44ED-95CC-BFBEB4E6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50" y="2341563"/>
            <a:ext cx="6977099" cy="3633787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6A9BA819-7BD3-4063-A5D1-5626EB9A68A5}"/>
              </a:ext>
            </a:extLst>
          </p:cNvPr>
          <p:cNvSpPr/>
          <p:nvPr/>
        </p:nvSpPr>
        <p:spPr>
          <a:xfrm>
            <a:off x="2076535" y="5164270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352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5AC6EF-7223-469D-987E-F1C46271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Odbicie w kodzie programu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0E3F1CC-BB60-454B-80E8-0A8C0D89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858" y="2341563"/>
            <a:ext cx="529228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1BF909-C2E4-44AE-B418-A3F1F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4650"/>
            <a:ext cx="11029616" cy="1188720"/>
          </a:xfrm>
        </p:spPr>
        <p:txBody>
          <a:bodyPr/>
          <a:lstStyle/>
          <a:p>
            <a:pPr algn="ctr"/>
            <a:r>
              <a:rPr lang="pl-PL" dirty="0"/>
              <a:t>Obecny etap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E904EF-B35A-48C9-A461-A56ADC47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31164"/>
            <a:ext cx="11029615" cy="428556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Elementy działające poprawnie:</a:t>
            </a:r>
          </a:p>
          <a:p>
            <a:pPr lvl="1"/>
            <a:r>
              <a:rPr lang="pl-PL" dirty="0"/>
              <a:t>Okno programu</a:t>
            </a:r>
          </a:p>
          <a:p>
            <a:pPr lvl="1"/>
            <a:r>
              <a:rPr lang="pl-PL" dirty="0"/>
              <a:t>Okno symulacji</a:t>
            </a:r>
          </a:p>
          <a:p>
            <a:pPr lvl="1"/>
            <a:r>
              <a:rPr lang="pl-PL" dirty="0"/>
              <a:t>Jednostajnie opóźniony ruch kul</a:t>
            </a:r>
          </a:p>
          <a:p>
            <a:pPr lvl="1"/>
            <a:r>
              <a:rPr lang="pl-PL" dirty="0"/>
              <a:t>Zatrzymanie kul po odpowiednim wytraceniu prędkości</a:t>
            </a:r>
          </a:p>
          <a:p>
            <a:r>
              <a:rPr lang="pl-PL" dirty="0"/>
              <a:t>Elementy nie działające:</a:t>
            </a:r>
          </a:p>
          <a:p>
            <a:pPr lvl="1"/>
            <a:r>
              <a:rPr lang="pl-PL" dirty="0"/>
              <a:t>Mechanizm wykrywania zderzeń (?)</a:t>
            </a:r>
          </a:p>
          <a:p>
            <a:pPr lvl="1"/>
            <a:r>
              <a:rPr lang="pl-PL" dirty="0"/>
              <a:t>Zmiana wektorów prędkości (kule się przesuwają wzajemnie, a nie odbijają)</a:t>
            </a:r>
          </a:p>
          <a:p>
            <a:pPr lvl="1"/>
            <a:r>
              <a:rPr lang="pl-PL" dirty="0"/>
              <a:t>Czas rzeczywisty, potrzebny do symulowania przyspieszenia kul (ujemnego)</a:t>
            </a:r>
          </a:p>
          <a:p>
            <a:r>
              <a:rPr lang="pl-PL" dirty="0"/>
              <a:t>Elementy, które jeszcze nie powstały:</a:t>
            </a:r>
          </a:p>
          <a:p>
            <a:pPr lvl="1"/>
            <a:r>
              <a:rPr lang="pl-PL" dirty="0"/>
              <a:t>Biblioteki DLL</a:t>
            </a:r>
          </a:p>
          <a:p>
            <a:pPr lvl="1"/>
            <a:r>
              <a:rPr lang="pl-PL" dirty="0"/>
              <a:t>Wyliczanie czasu zderzeń</a:t>
            </a:r>
          </a:p>
        </p:txBody>
      </p:sp>
    </p:spTree>
    <p:extLst>
      <p:ext uri="{BB962C8B-B14F-4D97-AF65-F5344CB8AC3E}">
        <p14:creationId xmlns:p14="http://schemas.microsoft.com/office/powerpoint/2010/main" val="426811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D76522-6EB6-4E34-81A1-E66E5668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 wyciągnięte na obecnym etapie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B6BEFB-1070-417B-9DF2-1784FE17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Wszystko da się zrobić, trzeba jedynie umieć znajdować błąd i go natychmiast naprawiać</a:t>
            </a:r>
          </a:p>
          <a:p>
            <a:r>
              <a:rPr lang="pl-PL" dirty="0"/>
              <a:t>Symulacja prezentuje się najlepiej przy liczbie kul z zakresu &lt;15,40&gt;</a:t>
            </a:r>
          </a:p>
          <a:p>
            <a:pPr lvl="1"/>
            <a:r>
              <a:rPr lang="pl-PL" dirty="0"/>
              <a:t>Mniejsze wartości ograniczają liczbę zderzeń</a:t>
            </a:r>
          </a:p>
          <a:p>
            <a:pPr lvl="1"/>
            <a:r>
              <a:rPr lang="pl-PL" dirty="0"/>
              <a:t>Większe wartości powodują spore obciążenie komputera i zmniejszają płynność działania</a:t>
            </a:r>
          </a:p>
        </p:txBody>
      </p:sp>
    </p:spTree>
    <p:extLst>
      <p:ext uri="{BB962C8B-B14F-4D97-AF65-F5344CB8AC3E}">
        <p14:creationId xmlns:p14="http://schemas.microsoft.com/office/powerpoint/2010/main" val="119588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3FC7D-7AA3-4C89-B2D2-1F8A9257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40280"/>
            <a:ext cx="11029616" cy="1188720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24951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8B6F8-BBDA-4385-A90B-F7C0F544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Analiza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967CD0-AE75-4401-B3E3-0560F952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	Składowe projektu:</a:t>
            </a:r>
          </a:p>
          <a:p>
            <a:r>
              <a:rPr lang="pl-PL" dirty="0"/>
              <a:t>Program główny z graficznym interfejsem użytkownika (SFML)</a:t>
            </a:r>
          </a:p>
          <a:p>
            <a:pPr lvl="1"/>
            <a:r>
              <a:rPr lang="pl-PL" dirty="0"/>
              <a:t>Komunikacja z użytkownikiem</a:t>
            </a:r>
          </a:p>
          <a:p>
            <a:pPr lvl="1"/>
            <a:r>
              <a:rPr lang="pl-PL" dirty="0"/>
              <a:t>Wybranie parametrów wykonania programu</a:t>
            </a:r>
          </a:p>
          <a:p>
            <a:r>
              <a:rPr lang="pl-PL" dirty="0"/>
              <a:t>Biblioteka DLL w asemblerze</a:t>
            </a:r>
          </a:p>
          <a:p>
            <a:r>
              <a:rPr lang="pl-PL" dirty="0"/>
              <a:t>Biblioteka DLL w języku C++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CBADAA0-71A3-43B3-9E18-058DEB52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375" y="1747416"/>
            <a:ext cx="1786435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0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A1D921-F015-43F4-8A87-1F871EF6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Interfejs użytkownika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D308B66-8B34-45A6-99F6-9527F3C2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685946"/>
            <a:ext cx="6982799" cy="1486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38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6666C-6DF5-4061-A8E7-D59B6CD8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4333"/>
            <a:ext cx="11029616" cy="1188720"/>
          </a:xfrm>
        </p:spPr>
        <p:txBody>
          <a:bodyPr/>
          <a:lstStyle/>
          <a:p>
            <a:pPr algn="ctr"/>
            <a:r>
              <a:rPr lang="pl-PL" dirty="0"/>
              <a:t>Interfejs użytkownika – cd.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B6D68D-AB68-4DB6-BD2C-F6A69773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37" y="1493053"/>
            <a:ext cx="8222325" cy="4803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15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30133A-BC17-466D-83DE-391A5451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22145"/>
            <a:ext cx="11029616" cy="1188720"/>
          </a:xfrm>
        </p:spPr>
        <p:txBody>
          <a:bodyPr/>
          <a:lstStyle/>
          <a:p>
            <a:pPr algn="ctr"/>
            <a:r>
              <a:rPr lang="pl-PL" dirty="0"/>
              <a:t>Wynik działania programu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43FDC7-3117-4C30-A918-5CC04874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82" y="1510865"/>
            <a:ext cx="8199433" cy="4790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82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60477D-D798-4830-A02C-C892297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4073"/>
            <a:ext cx="11029616" cy="982414"/>
          </a:xfrm>
        </p:spPr>
        <p:txBody>
          <a:bodyPr/>
          <a:lstStyle/>
          <a:p>
            <a:pPr algn="ctr"/>
            <a:r>
              <a:rPr lang="pl-PL" dirty="0"/>
              <a:t>Schemat blokowy programu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36804F-5295-451C-8EDB-76C87F97A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30" y="2098118"/>
            <a:ext cx="3754339" cy="3633787"/>
          </a:xfrm>
        </p:spPr>
      </p:pic>
    </p:spTree>
    <p:extLst>
      <p:ext uri="{BB962C8B-B14F-4D97-AF65-F5344CB8AC3E}">
        <p14:creationId xmlns:p14="http://schemas.microsoft.com/office/powerpoint/2010/main" val="148147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48DAC-30AB-489A-84B3-2EF560CB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Teoria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EECCD-DA13-435D-9BED-997191E6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	Poruszane problemy w projekcie:</a:t>
            </a:r>
          </a:p>
          <a:p>
            <a:r>
              <a:rPr lang="pl-PL" dirty="0"/>
              <a:t>Wykrywanie zderzeń obiektów</a:t>
            </a:r>
          </a:p>
          <a:p>
            <a:r>
              <a:rPr lang="pl-PL" dirty="0"/>
              <a:t>Dwuwymiarowa zasada zachowania pędu</a:t>
            </a:r>
          </a:p>
          <a:p>
            <a:r>
              <a:rPr lang="pl-PL" dirty="0"/>
              <a:t>Odbicia nieliniowe sprężyste</a:t>
            </a:r>
          </a:p>
        </p:txBody>
      </p:sp>
    </p:spTree>
    <p:extLst>
      <p:ext uri="{BB962C8B-B14F-4D97-AF65-F5344CB8AC3E}">
        <p14:creationId xmlns:p14="http://schemas.microsoft.com/office/powerpoint/2010/main" val="42838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0482F-2D6B-4585-9FA7-D133E943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Odbicie w teorii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E7D99ED-0A24-4327-8487-ED7A1A98F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665629"/>
            <a:ext cx="3333750" cy="1905000"/>
          </a:xfrm>
        </p:spPr>
      </p:pic>
    </p:spTree>
    <p:extLst>
      <p:ext uri="{BB962C8B-B14F-4D97-AF65-F5344CB8AC3E}">
        <p14:creationId xmlns:p14="http://schemas.microsoft.com/office/powerpoint/2010/main" val="21477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47923B-7BE9-42E7-B6E2-B0B76798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Odbicie w praktyce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CF56A15-341F-4E99-A361-7544428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863" y="2341563"/>
            <a:ext cx="398027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02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217</Words>
  <Application>Microsoft Office PowerPoint</Application>
  <PresentationFormat>Panoramiczny</PresentationFormat>
  <Paragraphs>45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 Nova Light</vt:lpstr>
      <vt:lpstr>Wingdings 2</vt:lpstr>
      <vt:lpstr>DividendVTI</vt:lpstr>
      <vt:lpstr>Języki asemblerowe projekt „Symulator zderzeń”</vt:lpstr>
      <vt:lpstr>Analiza tematu</vt:lpstr>
      <vt:lpstr>Interfejs użytkownika</vt:lpstr>
      <vt:lpstr>Interfejs użytkownika – cd.</vt:lpstr>
      <vt:lpstr>Wynik działania programu</vt:lpstr>
      <vt:lpstr>Schemat blokowy programu</vt:lpstr>
      <vt:lpstr>Teoria projektu</vt:lpstr>
      <vt:lpstr>Odbicie w teorii</vt:lpstr>
      <vt:lpstr>Odbicie w praktyce</vt:lpstr>
      <vt:lpstr>Odbicie w praktyce</vt:lpstr>
      <vt:lpstr>Odbicie w kodzie programu</vt:lpstr>
      <vt:lpstr>Odbicie w kodzie programu</vt:lpstr>
      <vt:lpstr>Obecny etap prac</vt:lpstr>
      <vt:lpstr>Wnioski wyciągnięte na obecnym etapie prac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asemblerowe projekt „Symulator zderzeń”</dc:title>
  <dc:creator>Krzysztof Dec</dc:creator>
  <cp:lastModifiedBy>Krzysztof Dec</cp:lastModifiedBy>
  <cp:revision>9</cp:revision>
  <dcterms:created xsi:type="dcterms:W3CDTF">2020-11-06T07:40:07Z</dcterms:created>
  <dcterms:modified xsi:type="dcterms:W3CDTF">2020-11-06T09:03:51Z</dcterms:modified>
</cp:coreProperties>
</file>