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31.jpeg" ContentType="image/jpeg"/>
  <Override PartName="/ppt/media/image30.gif" ContentType="image/gif"/>
  <Override PartName="/ppt/media/image10.jpeg" ContentType="image/jpeg"/>
  <Override PartName="/ppt/media/image21.jpeg" ContentType="image/jpeg"/>
  <Override PartName="/ppt/media/image20.jpeg" ContentType="image/jpeg"/>
  <Override PartName="/ppt/media/image19.jpeg" ContentType="image/jpeg"/>
  <Override PartName="/ppt/media/image29.jpeg" ContentType="image/jpeg"/>
  <Override PartName="/ppt/media/image6.png" ContentType="image/png"/>
  <Override PartName="/ppt/media/image18.jpeg" ContentType="image/jpeg"/>
  <Override PartName="/ppt/media/image16.jpeg" ContentType="image/jpeg"/>
  <Override PartName="/ppt/media/image1.png" ContentType="image/png"/>
  <Override PartName="/ppt/media/image26.jpeg" ContentType="image/jpeg"/>
  <Override PartName="/ppt/media/image15.jpeg" ContentType="image/jpeg"/>
  <Override PartName="/ppt/media/image9.jpeg" ContentType="image/jpeg"/>
  <Override PartName="/ppt/media/image22.jpeg" ContentType="image/jpeg"/>
  <Override PartName="/ppt/media/image11.jpeg" ContentType="image/jpeg"/>
  <Override PartName="/ppt/media/image5.png" ContentType="image/png"/>
  <Override PartName="/ppt/media/image8.jpeg" ContentType="image/jpeg"/>
  <Override PartName="/ppt/media/image27.gif" ContentType="image/gif"/>
  <Override PartName="/ppt/media/image7.png" ContentType="image/png"/>
  <Override PartName="/ppt/media/image17.gif" ContentType="image/gif"/>
  <Override PartName="/ppt/media/image14.jpeg" ContentType="image/jpeg"/>
  <Override PartName="/ppt/media/image24.gif" ContentType="image/gif"/>
  <Override PartName="/ppt/media/image4.png" ContentType="image/png"/>
  <Override PartName="/ppt/media/image23.gif" ContentType="image/gif"/>
  <Override PartName="/ppt/media/image32.jpeg" ContentType="image/jpeg"/>
  <Override PartName="/ppt/media/image3.png" ContentType="image/png"/>
  <Override PartName="/ppt/media/image25.png" ContentType="image/png"/>
  <Override PartName="/ppt/media/image13.jpeg" ContentType="image/jpeg"/>
  <Override PartName="/ppt/media/image2.png" ContentType="image/png"/>
  <Override PartName="/ppt/media/image28.jpeg" ContentType="image/jpeg"/>
  <Override PartName="/ppt/media/image12.gif" ContentType="image/gif"/>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50" name="PlaceHolder 2"/>
          <p:cNvSpPr>
            <a:spLocks noGrp="1"/>
          </p:cNvSpPr>
          <p:nvPr>
            <p:ph type="body"/>
          </p:nvPr>
        </p:nvSpPr>
        <p:spPr>
          <a:xfrm>
            <a:off x="1959120" y="1654560"/>
            <a:ext cx="9797400" cy="1896840"/>
          </a:xfrm>
          <a:prstGeom prst="rect">
            <a:avLst/>
          </a:prstGeom>
        </p:spPr>
        <p:txBody>
          <a:bodyPr lIns="0" rIns="0" tIns="0" bIns="0"/>
          <a:p>
            <a:endParaRPr/>
          </a:p>
        </p:txBody>
      </p:sp>
      <p:sp>
        <p:nvSpPr>
          <p:cNvPr id="51" name="PlaceHolder 3"/>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53"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54"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55" name="PlaceHolder 4"/>
          <p:cNvSpPr>
            <a:spLocks noGrp="1"/>
          </p:cNvSpPr>
          <p:nvPr>
            <p:ph type="body"/>
          </p:nvPr>
        </p:nvSpPr>
        <p:spPr>
          <a:xfrm>
            <a:off x="6979320" y="3732120"/>
            <a:ext cx="4780800" cy="1896840"/>
          </a:xfrm>
          <a:prstGeom prst="rect">
            <a:avLst/>
          </a:prstGeom>
        </p:spPr>
        <p:txBody>
          <a:bodyPr lIns="0" rIns="0" tIns="0" bIns="0"/>
          <a:p>
            <a:endParaRPr/>
          </a:p>
        </p:txBody>
      </p:sp>
      <p:sp>
        <p:nvSpPr>
          <p:cNvPr id="56" name="PlaceHolder 5"/>
          <p:cNvSpPr>
            <a:spLocks noGrp="1"/>
          </p:cNvSpPr>
          <p:nvPr>
            <p:ph type="body"/>
          </p:nvPr>
        </p:nvSpPr>
        <p:spPr>
          <a:xfrm>
            <a:off x="1959120" y="3732120"/>
            <a:ext cx="4780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58" name="PlaceHolder 2"/>
          <p:cNvSpPr>
            <a:spLocks noGrp="1"/>
          </p:cNvSpPr>
          <p:nvPr>
            <p:ph type="body"/>
          </p:nvPr>
        </p:nvSpPr>
        <p:spPr>
          <a:xfrm>
            <a:off x="1959120" y="1654560"/>
            <a:ext cx="9797400" cy="3977280"/>
          </a:xfrm>
          <a:prstGeom prst="rect">
            <a:avLst/>
          </a:prstGeom>
        </p:spPr>
        <p:txBody>
          <a:bodyPr lIns="0" rIns="0" tIns="0" bIns="0"/>
          <a:p>
            <a:endParaRPr/>
          </a:p>
        </p:txBody>
      </p:sp>
      <p:sp>
        <p:nvSpPr>
          <p:cNvPr id="59" name="PlaceHolder 3"/>
          <p:cNvSpPr>
            <a:spLocks noGrp="1"/>
          </p:cNvSpPr>
          <p:nvPr>
            <p:ph type="body"/>
          </p:nvPr>
        </p:nvSpPr>
        <p:spPr>
          <a:xfrm>
            <a:off x="1959120" y="1654560"/>
            <a:ext cx="9797400" cy="3977280"/>
          </a:xfrm>
          <a:prstGeom prst="rect">
            <a:avLst/>
          </a:prstGeom>
        </p:spPr>
        <p:txBody>
          <a:bodyPr lIns="0" rIns="0" tIns="0" bIns="0"/>
          <a:p>
            <a:endParaRPr/>
          </a:p>
        </p:txBody>
      </p:sp>
      <p:pic>
        <p:nvPicPr>
          <p:cNvPr id="60" name="" descr=""/>
          <p:cNvPicPr/>
          <p:nvPr/>
        </p:nvPicPr>
        <p:blipFill>
          <a:blip r:embed="rId2"/>
          <a:stretch>
            <a:fillRect/>
          </a:stretch>
        </p:blipFill>
        <p:spPr>
          <a:xfrm>
            <a:off x="4365000" y="1654560"/>
            <a:ext cx="4984920" cy="3977280"/>
          </a:xfrm>
          <a:prstGeom prst="rect">
            <a:avLst/>
          </a:prstGeom>
          <a:ln>
            <a:noFill/>
          </a:ln>
        </p:spPr>
      </p:pic>
      <p:pic>
        <p:nvPicPr>
          <p:cNvPr id="61" name="" descr=""/>
          <p:cNvPicPr/>
          <p:nvPr/>
        </p:nvPicPr>
        <p:blipFill>
          <a:blip r:embed="rId3"/>
          <a:stretch>
            <a:fillRect/>
          </a:stretch>
        </p:blipFill>
        <p:spPr>
          <a:xfrm>
            <a:off x="4365000" y="165456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91" name="PlaceHolder 2"/>
          <p:cNvSpPr>
            <a:spLocks noGrp="1"/>
          </p:cNvSpPr>
          <p:nvPr>
            <p:ph type="subTitle"/>
          </p:nvPr>
        </p:nvSpPr>
        <p:spPr>
          <a:xfrm>
            <a:off x="1959120" y="1654560"/>
            <a:ext cx="979740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93" name="PlaceHolder 2"/>
          <p:cNvSpPr>
            <a:spLocks noGrp="1"/>
          </p:cNvSpPr>
          <p:nvPr>
            <p:ph type="body"/>
          </p:nvPr>
        </p:nvSpPr>
        <p:spPr>
          <a:xfrm>
            <a:off x="1959120" y="1654560"/>
            <a:ext cx="979740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95"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96" name="PlaceHolder 3"/>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959120" y="261000"/>
            <a:ext cx="9797400" cy="52498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00"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01" name="PlaceHolder 3"/>
          <p:cNvSpPr>
            <a:spLocks noGrp="1"/>
          </p:cNvSpPr>
          <p:nvPr>
            <p:ph type="body"/>
          </p:nvPr>
        </p:nvSpPr>
        <p:spPr>
          <a:xfrm>
            <a:off x="1959120" y="3732120"/>
            <a:ext cx="4780800" cy="1896840"/>
          </a:xfrm>
          <a:prstGeom prst="rect">
            <a:avLst/>
          </a:prstGeom>
        </p:spPr>
        <p:txBody>
          <a:bodyPr lIns="0" rIns="0" tIns="0" bIns="0"/>
          <a:p>
            <a:endParaRPr/>
          </a:p>
        </p:txBody>
      </p:sp>
      <p:sp>
        <p:nvSpPr>
          <p:cNvPr id="102" name="PlaceHolder 4"/>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29" name="PlaceHolder 2"/>
          <p:cNvSpPr>
            <a:spLocks noGrp="1"/>
          </p:cNvSpPr>
          <p:nvPr>
            <p:ph type="subTitle"/>
          </p:nvPr>
        </p:nvSpPr>
        <p:spPr>
          <a:xfrm>
            <a:off x="1959120" y="1654560"/>
            <a:ext cx="979740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04"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105"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06" name="PlaceHolder 4"/>
          <p:cNvSpPr>
            <a:spLocks noGrp="1"/>
          </p:cNvSpPr>
          <p:nvPr>
            <p:ph type="body"/>
          </p:nvPr>
        </p:nvSpPr>
        <p:spPr>
          <a:xfrm>
            <a:off x="6979320" y="3732120"/>
            <a:ext cx="4780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08"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09"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10" name="PlaceHolder 4"/>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12" name="PlaceHolder 2"/>
          <p:cNvSpPr>
            <a:spLocks noGrp="1"/>
          </p:cNvSpPr>
          <p:nvPr>
            <p:ph type="body"/>
          </p:nvPr>
        </p:nvSpPr>
        <p:spPr>
          <a:xfrm>
            <a:off x="1959120" y="1654560"/>
            <a:ext cx="9797400" cy="1896840"/>
          </a:xfrm>
          <a:prstGeom prst="rect">
            <a:avLst/>
          </a:prstGeom>
        </p:spPr>
        <p:txBody>
          <a:bodyPr lIns="0" rIns="0" tIns="0" bIns="0"/>
          <a:p>
            <a:endParaRPr/>
          </a:p>
        </p:txBody>
      </p:sp>
      <p:sp>
        <p:nvSpPr>
          <p:cNvPr id="113" name="PlaceHolder 3"/>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15"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16"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17" name="PlaceHolder 4"/>
          <p:cNvSpPr>
            <a:spLocks noGrp="1"/>
          </p:cNvSpPr>
          <p:nvPr>
            <p:ph type="body"/>
          </p:nvPr>
        </p:nvSpPr>
        <p:spPr>
          <a:xfrm>
            <a:off x="6979320" y="3732120"/>
            <a:ext cx="4780800" cy="1896840"/>
          </a:xfrm>
          <a:prstGeom prst="rect">
            <a:avLst/>
          </a:prstGeom>
        </p:spPr>
        <p:txBody>
          <a:bodyPr lIns="0" rIns="0" tIns="0" bIns="0"/>
          <a:p>
            <a:endParaRPr/>
          </a:p>
        </p:txBody>
      </p:sp>
      <p:sp>
        <p:nvSpPr>
          <p:cNvPr id="118" name="PlaceHolder 5"/>
          <p:cNvSpPr>
            <a:spLocks noGrp="1"/>
          </p:cNvSpPr>
          <p:nvPr>
            <p:ph type="body"/>
          </p:nvPr>
        </p:nvSpPr>
        <p:spPr>
          <a:xfrm>
            <a:off x="1959120" y="3732120"/>
            <a:ext cx="4780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20" name="PlaceHolder 2"/>
          <p:cNvSpPr>
            <a:spLocks noGrp="1"/>
          </p:cNvSpPr>
          <p:nvPr>
            <p:ph type="body"/>
          </p:nvPr>
        </p:nvSpPr>
        <p:spPr>
          <a:xfrm>
            <a:off x="1959120" y="1654560"/>
            <a:ext cx="9797400" cy="3977280"/>
          </a:xfrm>
          <a:prstGeom prst="rect">
            <a:avLst/>
          </a:prstGeom>
        </p:spPr>
        <p:txBody>
          <a:bodyPr lIns="0" rIns="0" tIns="0" bIns="0"/>
          <a:p>
            <a:endParaRPr/>
          </a:p>
        </p:txBody>
      </p:sp>
      <p:sp>
        <p:nvSpPr>
          <p:cNvPr id="121" name="PlaceHolder 3"/>
          <p:cNvSpPr>
            <a:spLocks noGrp="1"/>
          </p:cNvSpPr>
          <p:nvPr>
            <p:ph type="body"/>
          </p:nvPr>
        </p:nvSpPr>
        <p:spPr>
          <a:xfrm>
            <a:off x="1959120" y="1654560"/>
            <a:ext cx="9797400" cy="3977280"/>
          </a:xfrm>
          <a:prstGeom prst="rect">
            <a:avLst/>
          </a:prstGeom>
        </p:spPr>
        <p:txBody>
          <a:bodyPr lIns="0" rIns="0" tIns="0" bIns="0"/>
          <a:p>
            <a:endParaRPr/>
          </a:p>
        </p:txBody>
      </p:sp>
      <p:pic>
        <p:nvPicPr>
          <p:cNvPr id="122" name="" descr=""/>
          <p:cNvPicPr/>
          <p:nvPr/>
        </p:nvPicPr>
        <p:blipFill>
          <a:blip r:embed="rId2"/>
          <a:stretch>
            <a:fillRect/>
          </a:stretch>
        </p:blipFill>
        <p:spPr>
          <a:xfrm>
            <a:off x="4365000" y="1654560"/>
            <a:ext cx="4984920" cy="3977280"/>
          </a:xfrm>
          <a:prstGeom prst="rect">
            <a:avLst/>
          </a:prstGeom>
          <a:ln>
            <a:noFill/>
          </a:ln>
        </p:spPr>
      </p:pic>
      <p:pic>
        <p:nvPicPr>
          <p:cNvPr id="123" name="" descr=""/>
          <p:cNvPicPr/>
          <p:nvPr/>
        </p:nvPicPr>
        <p:blipFill>
          <a:blip r:embed="rId3"/>
          <a:stretch>
            <a:fillRect/>
          </a:stretch>
        </p:blipFill>
        <p:spPr>
          <a:xfrm>
            <a:off x="4365000" y="165456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31" name="PlaceHolder 2"/>
          <p:cNvSpPr>
            <a:spLocks noGrp="1"/>
          </p:cNvSpPr>
          <p:nvPr>
            <p:ph type="subTitle"/>
          </p:nvPr>
        </p:nvSpPr>
        <p:spPr>
          <a:xfrm>
            <a:off x="1959120" y="1654560"/>
            <a:ext cx="979740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33" name="PlaceHolder 2"/>
          <p:cNvSpPr>
            <a:spLocks noGrp="1"/>
          </p:cNvSpPr>
          <p:nvPr>
            <p:ph type="body"/>
          </p:nvPr>
        </p:nvSpPr>
        <p:spPr>
          <a:xfrm>
            <a:off x="1959120" y="1654560"/>
            <a:ext cx="979740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35"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136" name="PlaceHolder 3"/>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31" name="PlaceHolder 2"/>
          <p:cNvSpPr>
            <a:spLocks noGrp="1"/>
          </p:cNvSpPr>
          <p:nvPr>
            <p:ph type="body"/>
          </p:nvPr>
        </p:nvSpPr>
        <p:spPr>
          <a:xfrm>
            <a:off x="1959120" y="1654560"/>
            <a:ext cx="979740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1959120" y="261000"/>
            <a:ext cx="9797400" cy="524988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40"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41" name="PlaceHolder 3"/>
          <p:cNvSpPr>
            <a:spLocks noGrp="1"/>
          </p:cNvSpPr>
          <p:nvPr>
            <p:ph type="body"/>
          </p:nvPr>
        </p:nvSpPr>
        <p:spPr>
          <a:xfrm>
            <a:off x="1959120" y="3732120"/>
            <a:ext cx="4780800" cy="1896840"/>
          </a:xfrm>
          <a:prstGeom prst="rect">
            <a:avLst/>
          </a:prstGeom>
        </p:spPr>
        <p:txBody>
          <a:bodyPr lIns="0" rIns="0" tIns="0" bIns="0"/>
          <a:p>
            <a:endParaRPr/>
          </a:p>
        </p:txBody>
      </p:sp>
      <p:sp>
        <p:nvSpPr>
          <p:cNvPr id="142" name="PlaceHolder 4"/>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44"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145"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46" name="PlaceHolder 4"/>
          <p:cNvSpPr>
            <a:spLocks noGrp="1"/>
          </p:cNvSpPr>
          <p:nvPr>
            <p:ph type="body"/>
          </p:nvPr>
        </p:nvSpPr>
        <p:spPr>
          <a:xfrm>
            <a:off x="6979320" y="3732120"/>
            <a:ext cx="4780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48"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49"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50" name="PlaceHolder 4"/>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52" name="PlaceHolder 2"/>
          <p:cNvSpPr>
            <a:spLocks noGrp="1"/>
          </p:cNvSpPr>
          <p:nvPr>
            <p:ph type="body"/>
          </p:nvPr>
        </p:nvSpPr>
        <p:spPr>
          <a:xfrm>
            <a:off x="1959120" y="1654560"/>
            <a:ext cx="9797400" cy="1896840"/>
          </a:xfrm>
          <a:prstGeom prst="rect">
            <a:avLst/>
          </a:prstGeom>
        </p:spPr>
        <p:txBody>
          <a:bodyPr lIns="0" rIns="0" tIns="0" bIns="0"/>
          <a:p>
            <a:endParaRPr/>
          </a:p>
        </p:txBody>
      </p:sp>
      <p:sp>
        <p:nvSpPr>
          <p:cNvPr id="153" name="PlaceHolder 3"/>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55"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156"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157" name="PlaceHolder 4"/>
          <p:cNvSpPr>
            <a:spLocks noGrp="1"/>
          </p:cNvSpPr>
          <p:nvPr>
            <p:ph type="body"/>
          </p:nvPr>
        </p:nvSpPr>
        <p:spPr>
          <a:xfrm>
            <a:off x="6979320" y="3732120"/>
            <a:ext cx="4780800" cy="1896840"/>
          </a:xfrm>
          <a:prstGeom prst="rect">
            <a:avLst/>
          </a:prstGeom>
        </p:spPr>
        <p:txBody>
          <a:bodyPr lIns="0" rIns="0" tIns="0" bIns="0"/>
          <a:p>
            <a:endParaRPr/>
          </a:p>
        </p:txBody>
      </p:sp>
      <p:sp>
        <p:nvSpPr>
          <p:cNvPr id="158" name="PlaceHolder 5"/>
          <p:cNvSpPr>
            <a:spLocks noGrp="1"/>
          </p:cNvSpPr>
          <p:nvPr>
            <p:ph type="body"/>
          </p:nvPr>
        </p:nvSpPr>
        <p:spPr>
          <a:xfrm>
            <a:off x="1959120" y="3732120"/>
            <a:ext cx="4780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160" name="PlaceHolder 2"/>
          <p:cNvSpPr>
            <a:spLocks noGrp="1"/>
          </p:cNvSpPr>
          <p:nvPr>
            <p:ph type="body"/>
          </p:nvPr>
        </p:nvSpPr>
        <p:spPr>
          <a:xfrm>
            <a:off x="1959120" y="1654560"/>
            <a:ext cx="9797400" cy="3977280"/>
          </a:xfrm>
          <a:prstGeom prst="rect">
            <a:avLst/>
          </a:prstGeom>
        </p:spPr>
        <p:txBody>
          <a:bodyPr lIns="0" rIns="0" tIns="0" bIns="0"/>
          <a:p>
            <a:endParaRPr/>
          </a:p>
        </p:txBody>
      </p:sp>
      <p:sp>
        <p:nvSpPr>
          <p:cNvPr id="161" name="PlaceHolder 3"/>
          <p:cNvSpPr>
            <a:spLocks noGrp="1"/>
          </p:cNvSpPr>
          <p:nvPr>
            <p:ph type="body"/>
          </p:nvPr>
        </p:nvSpPr>
        <p:spPr>
          <a:xfrm>
            <a:off x="1959120" y="1654560"/>
            <a:ext cx="9797400" cy="3977280"/>
          </a:xfrm>
          <a:prstGeom prst="rect">
            <a:avLst/>
          </a:prstGeom>
        </p:spPr>
        <p:txBody>
          <a:bodyPr lIns="0" rIns="0" tIns="0" bIns="0"/>
          <a:p>
            <a:endParaRPr/>
          </a:p>
        </p:txBody>
      </p:sp>
      <p:pic>
        <p:nvPicPr>
          <p:cNvPr id="162" name="" descr=""/>
          <p:cNvPicPr/>
          <p:nvPr/>
        </p:nvPicPr>
        <p:blipFill>
          <a:blip r:embed="rId2"/>
          <a:stretch>
            <a:fillRect/>
          </a:stretch>
        </p:blipFill>
        <p:spPr>
          <a:xfrm>
            <a:off x="4365000" y="1654560"/>
            <a:ext cx="4984920" cy="3977280"/>
          </a:xfrm>
          <a:prstGeom prst="rect">
            <a:avLst/>
          </a:prstGeom>
          <a:ln>
            <a:noFill/>
          </a:ln>
        </p:spPr>
      </p:pic>
      <p:pic>
        <p:nvPicPr>
          <p:cNvPr id="163" name="" descr=""/>
          <p:cNvPicPr/>
          <p:nvPr/>
        </p:nvPicPr>
        <p:blipFill>
          <a:blip r:embed="rId3"/>
          <a:stretch>
            <a:fillRect/>
          </a:stretch>
        </p:blipFill>
        <p:spPr>
          <a:xfrm>
            <a:off x="4365000" y="165456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33"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34" name="PlaceHolder 3"/>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5"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6" name="PlaceHolder 1"/>
          <p:cNvSpPr>
            <a:spLocks noGrp="1"/>
          </p:cNvSpPr>
          <p:nvPr>
            <p:ph type="subTitle"/>
          </p:nvPr>
        </p:nvSpPr>
        <p:spPr>
          <a:xfrm>
            <a:off x="1959120" y="261000"/>
            <a:ext cx="9797400" cy="5249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38"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39" name="PlaceHolder 3"/>
          <p:cNvSpPr>
            <a:spLocks noGrp="1"/>
          </p:cNvSpPr>
          <p:nvPr>
            <p:ph type="body"/>
          </p:nvPr>
        </p:nvSpPr>
        <p:spPr>
          <a:xfrm>
            <a:off x="1959120" y="3732120"/>
            <a:ext cx="4780800" cy="1896840"/>
          </a:xfrm>
          <a:prstGeom prst="rect">
            <a:avLst/>
          </a:prstGeom>
        </p:spPr>
        <p:txBody>
          <a:bodyPr lIns="0" rIns="0" tIns="0" bIns="0"/>
          <a:p>
            <a:endParaRPr/>
          </a:p>
        </p:txBody>
      </p:sp>
      <p:sp>
        <p:nvSpPr>
          <p:cNvPr id="40" name="PlaceHolder 4"/>
          <p:cNvSpPr>
            <a:spLocks noGrp="1"/>
          </p:cNvSpPr>
          <p:nvPr>
            <p:ph type="body"/>
          </p:nvPr>
        </p:nvSpPr>
        <p:spPr>
          <a:xfrm>
            <a:off x="6979320" y="1654560"/>
            <a:ext cx="4780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42" name="PlaceHolder 2"/>
          <p:cNvSpPr>
            <a:spLocks noGrp="1"/>
          </p:cNvSpPr>
          <p:nvPr>
            <p:ph type="body"/>
          </p:nvPr>
        </p:nvSpPr>
        <p:spPr>
          <a:xfrm>
            <a:off x="1959120" y="1654560"/>
            <a:ext cx="4780800" cy="3977280"/>
          </a:xfrm>
          <a:prstGeom prst="rect">
            <a:avLst/>
          </a:prstGeom>
        </p:spPr>
        <p:txBody>
          <a:bodyPr lIns="0" rIns="0" tIns="0" bIns="0"/>
          <a:p>
            <a:endParaRPr/>
          </a:p>
        </p:txBody>
      </p:sp>
      <p:sp>
        <p:nvSpPr>
          <p:cNvPr id="43"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44" name="PlaceHolder 4"/>
          <p:cNvSpPr>
            <a:spLocks noGrp="1"/>
          </p:cNvSpPr>
          <p:nvPr>
            <p:ph type="body"/>
          </p:nvPr>
        </p:nvSpPr>
        <p:spPr>
          <a:xfrm>
            <a:off x="6979320" y="3732120"/>
            <a:ext cx="4780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959120" y="261000"/>
            <a:ext cx="9797400" cy="1132560"/>
          </a:xfrm>
          <a:prstGeom prst="rect">
            <a:avLst/>
          </a:prstGeom>
        </p:spPr>
        <p:txBody>
          <a:bodyPr lIns="0" rIns="0" tIns="0" bIns="0" anchor="ctr"/>
          <a:p>
            <a:pPr algn="ctr"/>
            <a:endParaRPr/>
          </a:p>
        </p:txBody>
      </p:sp>
      <p:sp>
        <p:nvSpPr>
          <p:cNvPr id="46" name="PlaceHolder 2"/>
          <p:cNvSpPr>
            <a:spLocks noGrp="1"/>
          </p:cNvSpPr>
          <p:nvPr>
            <p:ph type="body"/>
          </p:nvPr>
        </p:nvSpPr>
        <p:spPr>
          <a:xfrm>
            <a:off x="1959120" y="1654560"/>
            <a:ext cx="4780800" cy="1896840"/>
          </a:xfrm>
          <a:prstGeom prst="rect">
            <a:avLst/>
          </a:prstGeom>
        </p:spPr>
        <p:txBody>
          <a:bodyPr lIns="0" rIns="0" tIns="0" bIns="0"/>
          <a:p>
            <a:endParaRPr/>
          </a:p>
        </p:txBody>
      </p:sp>
      <p:sp>
        <p:nvSpPr>
          <p:cNvPr id="47" name="PlaceHolder 3"/>
          <p:cNvSpPr>
            <a:spLocks noGrp="1"/>
          </p:cNvSpPr>
          <p:nvPr>
            <p:ph type="body"/>
          </p:nvPr>
        </p:nvSpPr>
        <p:spPr>
          <a:xfrm>
            <a:off x="6979320" y="1654560"/>
            <a:ext cx="4780800" cy="1896840"/>
          </a:xfrm>
          <a:prstGeom prst="rect">
            <a:avLst/>
          </a:prstGeom>
        </p:spPr>
        <p:txBody>
          <a:bodyPr lIns="0" rIns="0" tIns="0" bIns="0"/>
          <a:p>
            <a:endParaRPr/>
          </a:p>
        </p:txBody>
      </p:sp>
      <p:sp>
        <p:nvSpPr>
          <p:cNvPr id="48" name="PlaceHolder 4"/>
          <p:cNvSpPr>
            <a:spLocks noGrp="1"/>
          </p:cNvSpPr>
          <p:nvPr>
            <p:ph type="body"/>
          </p:nvPr>
        </p:nvSpPr>
        <p:spPr>
          <a:xfrm>
            <a:off x="1959120" y="3732120"/>
            <a:ext cx="979740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2575080"/>
            <a:ext cx="100080" cy="625320"/>
          </a:xfrm>
          <a:prstGeom prst="rect">
            <a:avLst/>
          </a:prstGeom>
          <a:solidFill>
            <a:srgbClr val="766f54"/>
          </a:solidFill>
          <a:ln>
            <a:noFill/>
          </a:ln>
        </p:spPr>
      </p:sp>
      <p:sp>
        <p:nvSpPr>
          <p:cNvPr id="1" name="CustomShape 2"/>
          <p:cNvSpPr/>
          <p:nvPr/>
        </p:nvSpPr>
        <p:spPr>
          <a:xfrm>
            <a:off x="128520" y="3156480"/>
            <a:ext cx="645840" cy="2321640"/>
          </a:xfrm>
          <a:prstGeom prst="rect">
            <a:avLst/>
          </a:prstGeom>
          <a:solidFill>
            <a:srgbClr val="766f54"/>
          </a:solidFill>
          <a:ln>
            <a:noFill/>
          </a:ln>
        </p:spPr>
      </p:sp>
      <p:sp>
        <p:nvSpPr>
          <p:cNvPr id="2" name="CustomShape 3"/>
          <p:cNvSpPr/>
          <p:nvPr/>
        </p:nvSpPr>
        <p:spPr>
          <a:xfrm>
            <a:off x="807120" y="5447160"/>
            <a:ext cx="608760" cy="1419480"/>
          </a:xfrm>
          <a:prstGeom prst="rect">
            <a:avLst/>
          </a:prstGeom>
          <a:solidFill>
            <a:srgbClr val="766f54"/>
          </a:solidFill>
          <a:ln>
            <a:noFill/>
          </a:ln>
        </p:spPr>
      </p:sp>
      <p:sp>
        <p:nvSpPr>
          <p:cNvPr id="3" name="CustomShape 4"/>
          <p:cNvSpPr/>
          <p:nvPr/>
        </p:nvSpPr>
        <p:spPr>
          <a:xfrm>
            <a:off x="959760" y="6503760"/>
            <a:ext cx="170640" cy="362880"/>
          </a:xfrm>
          <a:prstGeom prst="rect">
            <a:avLst/>
          </a:prstGeom>
          <a:solidFill>
            <a:srgbClr val="766f54"/>
          </a:solidFill>
          <a:ln>
            <a:noFill/>
          </a:ln>
        </p:spPr>
      </p:sp>
      <p:sp>
        <p:nvSpPr>
          <p:cNvPr id="4" name="CustomShape 5"/>
          <p:cNvSpPr/>
          <p:nvPr/>
        </p:nvSpPr>
        <p:spPr>
          <a:xfrm>
            <a:off x="100800" y="3201120"/>
            <a:ext cx="821160" cy="3327840"/>
          </a:xfrm>
          <a:prstGeom prst="rect">
            <a:avLst/>
          </a:prstGeom>
          <a:solidFill>
            <a:srgbClr val="766f54"/>
          </a:solidFill>
          <a:ln>
            <a:noFill/>
          </a:ln>
        </p:spPr>
      </p:sp>
      <p:sp>
        <p:nvSpPr>
          <p:cNvPr id="5" name="CustomShape 6"/>
          <p:cNvSpPr/>
          <p:nvPr/>
        </p:nvSpPr>
        <p:spPr>
          <a:xfrm>
            <a:off x="22320" y="228600"/>
            <a:ext cx="105480" cy="2927160"/>
          </a:xfrm>
          <a:prstGeom prst="rect">
            <a:avLst/>
          </a:prstGeom>
          <a:solidFill>
            <a:srgbClr val="766f54"/>
          </a:solidFill>
          <a:ln>
            <a:noFill/>
          </a:ln>
        </p:spPr>
      </p:sp>
      <p:sp>
        <p:nvSpPr>
          <p:cNvPr id="6" name="CustomShape 7"/>
          <p:cNvSpPr/>
          <p:nvPr/>
        </p:nvSpPr>
        <p:spPr>
          <a:xfrm>
            <a:off x="78120" y="2944080"/>
            <a:ext cx="77400" cy="493200"/>
          </a:xfrm>
          <a:prstGeom prst="rect">
            <a:avLst/>
          </a:prstGeom>
          <a:solidFill>
            <a:srgbClr val="766f54"/>
          </a:solidFill>
          <a:ln>
            <a:noFill/>
          </a:ln>
        </p:spPr>
      </p:sp>
      <p:sp>
        <p:nvSpPr>
          <p:cNvPr id="7" name="CustomShape 8"/>
          <p:cNvSpPr/>
          <p:nvPr/>
        </p:nvSpPr>
        <p:spPr>
          <a:xfrm>
            <a:off x="769680" y="5478840"/>
            <a:ext cx="189360" cy="1024200"/>
          </a:xfrm>
          <a:prstGeom prst="rect">
            <a:avLst/>
          </a:prstGeom>
          <a:solidFill>
            <a:srgbClr val="766f54"/>
          </a:solidFill>
          <a:ln>
            <a:noFill/>
          </a:ln>
        </p:spPr>
      </p:sp>
      <p:sp>
        <p:nvSpPr>
          <p:cNvPr id="8" name="CustomShape 9"/>
          <p:cNvSpPr/>
          <p:nvPr/>
        </p:nvSpPr>
        <p:spPr>
          <a:xfrm>
            <a:off x="775440" y="1398960"/>
            <a:ext cx="2075400" cy="4047480"/>
          </a:xfrm>
          <a:prstGeom prst="rect">
            <a:avLst/>
          </a:prstGeom>
          <a:solidFill>
            <a:srgbClr val="766f54"/>
          </a:solidFill>
          <a:ln>
            <a:noFill/>
          </a:ln>
        </p:spPr>
      </p:sp>
      <p:sp>
        <p:nvSpPr>
          <p:cNvPr id="9" name="CustomShape 10"/>
          <p:cNvSpPr/>
          <p:nvPr/>
        </p:nvSpPr>
        <p:spPr>
          <a:xfrm>
            <a:off x="922680" y="6530040"/>
            <a:ext cx="161280" cy="336600"/>
          </a:xfrm>
          <a:prstGeom prst="rect">
            <a:avLst/>
          </a:prstGeom>
          <a:solidFill>
            <a:srgbClr val="766f54"/>
          </a:solidFill>
          <a:ln>
            <a:noFill/>
          </a:ln>
        </p:spPr>
      </p:sp>
      <p:sp>
        <p:nvSpPr>
          <p:cNvPr id="10" name="CustomShape 11"/>
          <p:cNvSpPr/>
          <p:nvPr/>
        </p:nvSpPr>
        <p:spPr>
          <a:xfrm>
            <a:off x="769680" y="5359320"/>
            <a:ext cx="36720" cy="221040"/>
          </a:xfrm>
          <a:prstGeom prst="rect">
            <a:avLst/>
          </a:prstGeom>
          <a:solidFill>
            <a:srgbClr val="766f54"/>
          </a:solidFill>
          <a:ln>
            <a:noFill/>
          </a:ln>
        </p:spPr>
      </p:sp>
      <p:sp>
        <p:nvSpPr>
          <p:cNvPr id="11" name="CustomShape 12"/>
          <p:cNvSpPr/>
          <p:nvPr/>
        </p:nvSpPr>
        <p:spPr>
          <a:xfrm>
            <a:off x="849960" y="6244560"/>
            <a:ext cx="237960" cy="621720"/>
          </a:xfrm>
          <a:prstGeom prst="rect">
            <a:avLst/>
          </a:prstGeom>
          <a:solidFill>
            <a:srgbClr val="766f54"/>
          </a:solidFill>
          <a:ln>
            <a:noFill/>
          </a:ln>
        </p:spPr>
      </p:sp>
      <p:sp>
        <p:nvSpPr>
          <p:cNvPr id="12" name="CustomShape 13"/>
          <p:cNvSpPr/>
          <p:nvPr/>
        </p:nvSpPr>
        <p:spPr>
          <a:xfrm>
            <a:off x="27360" y="-720"/>
            <a:ext cx="493560" cy="4400280"/>
          </a:xfrm>
          <a:prstGeom prst="rect">
            <a:avLst/>
          </a:prstGeom>
          <a:solidFill>
            <a:srgbClr val="766f54"/>
          </a:solidFill>
          <a:ln>
            <a:noFill/>
          </a:ln>
        </p:spPr>
      </p:sp>
      <p:sp>
        <p:nvSpPr>
          <p:cNvPr id="13" name="CustomShape 14"/>
          <p:cNvSpPr/>
          <p:nvPr/>
        </p:nvSpPr>
        <p:spPr>
          <a:xfrm>
            <a:off x="550440" y="4316400"/>
            <a:ext cx="422640" cy="1580040"/>
          </a:xfrm>
          <a:prstGeom prst="rect">
            <a:avLst/>
          </a:prstGeom>
          <a:solidFill>
            <a:srgbClr val="766f54"/>
          </a:solidFill>
          <a:ln>
            <a:noFill/>
          </a:ln>
        </p:spPr>
      </p:sp>
      <p:sp>
        <p:nvSpPr>
          <p:cNvPr id="14" name="CustomShape 15"/>
          <p:cNvSpPr/>
          <p:nvPr/>
        </p:nvSpPr>
        <p:spPr>
          <a:xfrm>
            <a:off x="1006200" y="5862600"/>
            <a:ext cx="430200" cy="990000"/>
          </a:xfrm>
          <a:prstGeom prst="rect">
            <a:avLst/>
          </a:prstGeom>
          <a:solidFill>
            <a:srgbClr val="766f54"/>
          </a:solidFill>
          <a:ln>
            <a:noFill/>
          </a:ln>
        </p:spPr>
      </p:sp>
      <p:sp>
        <p:nvSpPr>
          <p:cNvPr id="15" name="CustomShape 16"/>
          <p:cNvSpPr/>
          <p:nvPr/>
        </p:nvSpPr>
        <p:spPr>
          <a:xfrm>
            <a:off x="521640" y="4364280"/>
            <a:ext cx="551160" cy="2235240"/>
          </a:xfrm>
          <a:prstGeom prst="rect">
            <a:avLst/>
          </a:prstGeom>
          <a:solidFill>
            <a:srgbClr val="766f54"/>
          </a:solidFill>
          <a:ln>
            <a:noFill/>
          </a:ln>
        </p:spPr>
      </p:sp>
      <p:sp>
        <p:nvSpPr>
          <p:cNvPr id="16" name="CustomShape 17"/>
          <p:cNvSpPr/>
          <p:nvPr/>
        </p:nvSpPr>
        <p:spPr>
          <a:xfrm>
            <a:off x="468000" y="1289160"/>
            <a:ext cx="173520" cy="3026520"/>
          </a:xfrm>
          <a:prstGeom prst="rect">
            <a:avLst/>
          </a:prstGeom>
          <a:solidFill>
            <a:srgbClr val="766f54"/>
          </a:solidFill>
          <a:ln>
            <a:noFill/>
          </a:ln>
        </p:spPr>
      </p:sp>
      <p:sp>
        <p:nvSpPr>
          <p:cNvPr id="17" name="CustomShape 18"/>
          <p:cNvSpPr/>
          <p:nvPr/>
        </p:nvSpPr>
        <p:spPr>
          <a:xfrm>
            <a:off x="1111680" y="6571440"/>
            <a:ext cx="133560" cy="280800"/>
          </a:xfrm>
          <a:prstGeom prst="rect">
            <a:avLst/>
          </a:prstGeom>
          <a:solidFill>
            <a:srgbClr val="766f54"/>
          </a:solidFill>
          <a:ln>
            <a:noFill/>
          </a:ln>
        </p:spPr>
      </p:sp>
      <p:sp>
        <p:nvSpPr>
          <p:cNvPr id="18" name="CustomShape 19"/>
          <p:cNvSpPr/>
          <p:nvPr/>
        </p:nvSpPr>
        <p:spPr>
          <a:xfrm>
            <a:off x="502560" y="4107600"/>
            <a:ext cx="81720" cy="510840"/>
          </a:xfrm>
          <a:prstGeom prst="rect">
            <a:avLst/>
          </a:prstGeom>
          <a:solidFill>
            <a:srgbClr val="766f54"/>
          </a:solidFill>
          <a:ln>
            <a:noFill/>
          </a:ln>
        </p:spPr>
      </p:sp>
      <p:sp>
        <p:nvSpPr>
          <p:cNvPr id="19" name="CustomShape 20"/>
          <p:cNvSpPr/>
          <p:nvPr/>
        </p:nvSpPr>
        <p:spPr>
          <a:xfrm>
            <a:off x="973800" y="3145680"/>
            <a:ext cx="1409400" cy="2716200"/>
          </a:xfrm>
          <a:prstGeom prst="rect">
            <a:avLst/>
          </a:prstGeom>
          <a:solidFill>
            <a:srgbClr val="766f54"/>
          </a:solidFill>
          <a:ln>
            <a:noFill/>
          </a:ln>
        </p:spPr>
      </p:sp>
      <p:sp>
        <p:nvSpPr>
          <p:cNvPr id="20" name="CustomShape 21"/>
          <p:cNvSpPr/>
          <p:nvPr/>
        </p:nvSpPr>
        <p:spPr>
          <a:xfrm>
            <a:off x="1073520" y="6600240"/>
            <a:ext cx="119880" cy="252360"/>
          </a:xfrm>
          <a:prstGeom prst="rect">
            <a:avLst/>
          </a:prstGeom>
          <a:solidFill>
            <a:srgbClr val="766f54"/>
          </a:solidFill>
          <a:ln>
            <a:noFill/>
          </a:ln>
        </p:spPr>
      </p:sp>
      <p:sp>
        <p:nvSpPr>
          <p:cNvPr id="21" name="CustomShape 22"/>
          <p:cNvSpPr/>
          <p:nvPr/>
        </p:nvSpPr>
        <p:spPr>
          <a:xfrm>
            <a:off x="973800" y="5897160"/>
            <a:ext cx="137160" cy="673560"/>
          </a:xfrm>
          <a:prstGeom prst="rect">
            <a:avLst/>
          </a:prstGeom>
          <a:solidFill>
            <a:srgbClr val="766f54"/>
          </a:solidFill>
          <a:ln>
            <a:noFill/>
          </a:ln>
        </p:spPr>
      </p:sp>
      <p:sp>
        <p:nvSpPr>
          <p:cNvPr id="22" name="CustomShape 23"/>
          <p:cNvSpPr/>
          <p:nvPr/>
        </p:nvSpPr>
        <p:spPr>
          <a:xfrm>
            <a:off x="973800" y="5772600"/>
            <a:ext cx="37440" cy="227160"/>
          </a:xfrm>
          <a:prstGeom prst="rect">
            <a:avLst/>
          </a:prstGeom>
          <a:solidFill>
            <a:srgbClr val="766f54"/>
          </a:solidFill>
          <a:ln>
            <a:noFill/>
          </a:ln>
        </p:spPr>
      </p:sp>
      <p:sp>
        <p:nvSpPr>
          <p:cNvPr id="23" name="CustomShape 24"/>
          <p:cNvSpPr/>
          <p:nvPr/>
        </p:nvSpPr>
        <p:spPr>
          <a:xfrm>
            <a:off x="1006200" y="6322680"/>
            <a:ext cx="209880" cy="529920"/>
          </a:xfrm>
          <a:prstGeom prst="rect">
            <a:avLst/>
          </a:prstGeom>
          <a:solidFill>
            <a:srgbClr val="766f54"/>
          </a:solidFill>
          <a:ln>
            <a:noFill/>
          </a:ln>
        </p:spPr>
      </p:sp>
      <p:sp>
        <p:nvSpPr>
          <p:cNvPr id="24" name="CustomShape 25"/>
          <p:cNvSpPr/>
          <p:nvPr/>
        </p:nvSpPr>
        <p:spPr>
          <a:xfrm>
            <a:off x="0" y="0"/>
            <a:ext cx="182160" cy="6857280"/>
          </a:xfrm>
          <a:prstGeom prst="rect">
            <a:avLst/>
          </a:prstGeom>
          <a:solidFill>
            <a:srgbClr val="766f54"/>
          </a:solidFill>
          <a:ln w="9360">
            <a:noFill/>
          </a:ln>
        </p:spPr>
      </p:sp>
      <p:sp>
        <p:nvSpPr>
          <p:cNvPr id="25" name="CustomShape 26"/>
          <p:cNvSpPr/>
          <p:nvPr/>
        </p:nvSpPr>
        <p:spPr>
          <a:xfrm>
            <a:off x="0" y="4323960"/>
            <a:ext cx="1743840" cy="777960"/>
          </a:xfrm>
          <a:prstGeom prst="rect">
            <a:avLst/>
          </a:prstGeom>
          <a:solidFill>
            <a:srgbClr val="a53010"/>
          </a:solidFill>
          <a:ln>
            <a:noFill/>
          </a:ln>
        </p:spPr>
      </p:sp>
      <p:sp>
        <p:nvSpPr>
          <p:cNvPr id="26" name="PlaceHolder 27"/>
          <p:cNvSpPr>
            <a:spLocks noGrp="1"/>
          </p:cNvSpPr>
          <p:nvPr>
            <p:ph type="title"/>
          </p:nvPr>
        </p:nvSpPr>
        <p:spPr>
          <a:xfrm>
            <a:off x="2593080" y="624240"/>
            <a:ext cx="8911080" cy="1280520"/>
          </a:xfrm>
          <a:prstGeom prst="rect">
            <a:avLst/>
          </a:prstGeom>
        </p:spPr>
        <p:txBody>
          <a:bodyPr lIns="0" rIns="0" tIns="0" bIns="0" anchor="ctr"/>
          <a:p>
            <a:r>
              <a:rPr lang="en-US">
                <a:latin typeface="Arial"/>
              </a:rPr>
              <a:t>Click to edit the title text format</a:t>
            </a:r>
            <a:endParaRPr/>
          </a:p>
        </p:txBody>
      </p:sp>
      <p:sp>
        <p:nvSpPr>
          <p:cNvPr id="27" name="PlaceHolder 28"/>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CustomShape 1"/>
          <p:cNvSpPr/>
          <p:nvPr/>
        </p:nvSpPr>
        <p:spPr>
          <a:xfrm>
            <a:off x="0" y="2575080"/>
            <a:ext cx="100080" cy="625320"/>
          </a:xfrm>
          <a:prstGeom prst="rect">
            <a:avLst/>
          </a:prstGeom>
          <a:solidFill>
            <a:srgbClr val="766f54"/>
          </a:solidFill>
          <a:ln>
            <a:noFill/>
          </a:ln>
        </p:spPr>
      </p:sp>
      <p:sp>
        <p:nvSpPr>
          <p:cNvPr id="63" name="CustomShape 2"/>
          <p:cNvSpPr/>
          <p:nvPr/>
        </p:nvSpPr>
        <p:spPr>
          <a:xfrm>
            <a:off x="128520" y="3156480"/>
            <a:ext cx="645840" cy="2321640"/>
          </a:xfrm>
          <a:prstGeom prst="rect">
            <a:avLst/>
          </a:prstGeom>
          <a:solidFill>
            <a:srgbClr val="766f54"/>
          </a:solidFill>
          <a:ln>
            <a:noFill/>
          </a:ln>
        </p:spPr>
      </p:sp>
      <p:sp>
        <p:nvSpPr>
          <p:cNvPr id="64" name="CustomShape 3"/>
          <p:cNvSpPr/>
          <p:nvPr/>
        </p:nvSpPr>
        <p:spPr>
          <a:xfrm>
            <a:off x="807120" y="5447160"/>
            <a:ext cx="608760" cy="1419480"/>
          </a:xfrm>
          <a:prstGeom prst="rect">
            <a:avLst/>
          </a:prstGeom>
          <a:solidFill>
            <a:srgbClr val="766f54"/>
          </a:solidFill>
          <a:ln>
            <a:noFill/>
          </a:ln>
        </p:spPr>
      </p:sp>
      <p:sp>
        <p:nvSpPr>
          <p:cNvPr id="65" name="CustomShape 4"/>
          <p:cNvSpPr/>
          <p:nvPr/>
        </p:nvSpPr>
        <p:spPr>
          <a:xfrm>
            <a:off x="959760" y="6503760"/>
            <a:ext cx="170640" cy="362880"/>
          </a:xfrm>
          <a:prstGeom prst="rect">
            <a:avLst/>
          </a:prstGeom>
          <a:solidFill>
            <a:srgbClr val="766f54"/>
          </a:solidFill>
          <a:ln>
            <a:noFill/>
          </a:ln>
        </p:spPr>
      </p:sp>
      <p:sp>
        <p:nvSpPr>
          <p:cNvPr id="66" name="CustomShape 5"/>
          <p:cNvSpPr/>
          <p:nvPr/>
        </p:nvSpPr>
        <p:spPr>
          <a:xfrm>
            <a:off x="100800" y="3201120"/>
            <a:ext cx="821160" cy="3327840"/>
          </a:xfrm>
          <a:prstGeom prst="rect">
            <a:avLst/>
          </a:prstGeom>
          <a:solidFill>
            <a:srgbClr val="766f54"/>
          </a:solidFill>
          <a:ln>
            <a:noFill/>
          </a:ln>
        </p:spPr>
      </p:sp>
      <p:sp>
        <p:nvSpPr>
          <p:cNvPr id="67" name="CustomShape 6"/>
          <p:cNvSpPr/>
          <p:nvPr/>
        </p:nvSpPr>
        <p:spPr>
          <a:xfrm>
            <a:off x="22320" y="228600"/>
            <a:ext cx="105480" cy="2927160"/>
          </a:xfrm>
          <a:prstGeom prst="rect">
            <a:avLst/>
          </a:prstGeom>
          <a:solidFill>
            <a:srgbClr val="766f54"/>
          </a:solidFill>
          <a:ln>
            <a:noFill/>
          </a:ln>
        </p:spPr>
      </p:sp>
      <p:sp>
        <p:nvSpPr>
          <p:cNvPr id="68" name="CustomShape 7"/>
          <p:cNvSpPr/>
          <p:nvPr/>
        </p:nvSpPr>
        <p:spPr>
          <a:xfrm>
            <a:off x="78120" y="2944080"/>
            <a:ext cx="77400" cy="493200"/>
          </a:xfrm>
          <a:prstGeom prst="rect">
            <a:avLst/>
          </a:prstGeom>
          <a:solidFill>
            <a:srgbClr val="766f54"/>
          </a:solidFill>
          <a:ln>
            <a:noFill/>
          </a:ln>
        </p:spPr>
      </p:sp>
      <p:sp>
        <p:nvSpPr>
          <p:cNvPr id="69" name="CustomShape 8"/>
          <p:cNvSpPr/>
          <p:nvPr/>
        </p:nvSpPr>
        <p:spPr>
          <a:xfrm>
            <a:off x="769680" y="5478840"/>
            <a:ext cx="189360" cy="1024200"/>
          </a:xfrm>
          <a:prstGeom prst="rect">
            <a:avLst/>
          </a:prstGeom>
          <a:solidFill>
            <a:srgbClr val="766f54"/>
          </a:solidFill>
          <a:ln>
            <a:noFill/>
          </a:ln>
        </p:spPr>
      </p:sp>
      <p:sp>
        <p:nvSpPr>
          <p:cNvPr id="70" name="CustomShape 9"/>
          <p:cNvSpPr/>
          <p:nvPr/>
        </p:nvSpPr>
        <p:spPr>
          <a:xfrm>
            <a:off x="775440" y="1398960"/>
            <a:ext cx="2075400" cy="4047480"/>
          </a:xfrm>
          <a:prstGeom prst="rect">
            <a:avLst/>
          </a:prstGeom>
          <a:solidFill>
            <a:srgbClr val="766f54"/>
          </a:solidFill>
          <a:ln>
            <a:noFill/>
          </a:ln>
        </p:spPr>
      </p:sp>
      <p:sp>
        <p:nvSpPr>
          <p:cNvPr id="71" name="CustomShape 10"/>
          <p:cNvSpPr/>
          <p:nvPr/>
        </p:nvSpPr>
        <p:spPr>
          <a:xfrm>
            <a:off x="922680" y="6530040"/>
            <a:ext cx="161280" cy="336600"/>
          </a:xfrm>
          <a:prstGeom prst="rect">
            <a:avLst/>
          </a:prstGeom>
          <a:solidFill>
            <a:srgbClr val="766f54"/>
          </a:solidFill>
          <a:ln>
            <a:noFill/>
          </a:ln>
        </p:spPr>
      </p:sp>
      <p:sp>
        <p:nvSpPr>
          <p:cNvPr id="72" name="CustomShape 11"/>
          <p:cNvSpPr/>
          <p:nvPr/>
        </p:nvSpPr>
        <p:spPr>
          <a:xfrm>
            <a:off x="769680" y="5359320"/>
            <a:ext cx="36720" cy="221040"/>
          </a:xfrm>
          <a:prstGeom prst="rect">
            <a:avLst/>
          </a:prstGeom>
          <a:solidFill>
            <a:srgbClr val="766f54"/>
          </a:solidFill>
          <a:ln>
            <a:noFill/>
          </a:ln>
        </p:spPr>
      </p:sp>
      <p:sp>
        <p:nvSpPr>
          <p:cNvPr id="73" name="CustomShape 12"/>
          <p:cNvSpPr/>
          <p:nvPr/>
        </p:nvSpPr>
        <p:spPr>
          <a:xfrm>
            <a:off x="849960" y="6244560"/>
            <a:ext cx="237960" cy="621720"/>
          </a:xfrm>
          <a:prstGeom prst="rect">
            <a:avLst/>
          </a:prstGeom>
          <a:solidFill>
            <a:srgbClr val="766f54"/>
          </a:solidFill>
          <a:ln>
            <a:noFill/>
          </a:ln>
        </p:spPr>
      </p:sp>
      <p:sp>
        <p:nvSpPr>
          <p:cNvPr id="74" name="CustomShape 13"/>
          <p:cNvSpPr/>
          <p:nvPr/>
        </p:nvSpPr>
        <p:spPr>
          <a:xfrm>
            <a:off x="27360" y="-720"/>
            <a:ext cx="493560" cy="4400280"/>
          </a:xfrm>
          <a:prstGeom prst="rect">
            <a:avLst/>
          </a:prstGeom>
          <a:solidFill>
            <a:srgbClr val="766f54"/>
          </a:solidFill>
          <a:ln>
            <a:noFill/>
          </a:ln>
        </p:spPr>
      </p:sp>
      <p:sp>
        <p:nvSpPr>
          <p:cNvPr id="75" name="CustomShape 14"/>
          <p:cNvSpPr/>
          <p:nvPr/>
        </p:nvSpPr>
        <p:spPr>
          <a:xfrm>
            <a:off x="550440" y="4316400"/>
            <a:ext cx="422640" cy="1580040"/>
          </a:xfrm>
          <a:prstGeom prst="rect">
            <a:avLst/>
          </a:prstGeom>
          <a:solidFill>
            <a:srgbClr val="766f54"/>
          </a:solidFill>
          <a:ln>
            <a:noFill/>
          </a:ln>
        </p:spPr>
      </p:sp>
      <p:sp>
        <p:nvSpPr>
          <p:cNvPr id="76" name="CustomShape 15"/>
          <p:cNvSpPr/>
          <p:nvPr/>
        </p:nvSpPr>
        <p:spPr>
          <a:xfrm>
            <a:off x="1006200" y="5862600"/>
            <a:ext cx="430200" cy="990000"/>
          </a:xfrm>
          <a:prstGeom prst="rect">
            <a:avLst/>
          </a:prstGeom>
          <a:solidFill>
            <a:srgbClr val="766f54"/>
          </a:solidFill>
          <a:ln>
            <a:noFill/>
          </a:ln>
        </p:spPr>
      </p:sp>
      <p:sp>
        <p:nvSpPr>
          <p:cNvPr id="77" name="CustomShape 16"/>
          <p:cNvSpPr/>
          <p:nvPr/>
        </p:nvSpPr>
        <p:spPr>
          <a:xfrm>
            <a:off x="521640" y="4364280"/>
            <a:ext cx="551160" cy="2235240"/>
          </a:xfrm>
          <a:prstGeom prst="rect">
            <a:avLst/>
          </a:prstGeom>
          <a:solidFill>
            <a:srgbClr val="766f54"/>
          </a:solidFill>
          <a:ln>
            <a:noFill/>
          </a:ln>
        </p:spPr>
      </p:sp>
      <p:sp>
        <p:nvSpPr>
          <p:cNvPr id="78" name="CustomShape 17"/>
          <p:cNvSpPr/>
          <p:nvPr/>
        </p:nvSpPr>
        <p:spPr>
          <a:xfrm>
            <a:off x="468000" y="1289160"/>
            <a:ext cx="173520" cy="3026520"/>
          </a:xfrm>
          <a:prstGeom prst="rect">
            <a:avLst/>
          </a:prstGeom>
          <a:solidFill>
            <a:srgbClr val="766f54"/>
          </a:solidFill>
          <a:ln>
            <a:noFill/>
          </a:ln>
        </p:spPr>
      </p:sp>
      <p:sp>
        <p:nvSpPr>
          <p:cNvPr id="79" name="CustomShape 18"/>
          <p:cNvSpPr/>
          <p:nvPr/>
        </p:nvSpPr>
        <p:spPr>
          <a:xfrm>
            <a:off x="1111680" y="6571440"/>
            <a:ext cx="133560" cy="280800"/>
          </a:xfrm>
          <a:prstGeom prst="rect">
            <a:avLst/>
          </a:prstGeom>
          <a:solidFill>
            <a:srgbClr val="766f54"/>
          </a:solidFill>
          <a:ln>
            <a:noFill/>
          </a:ln>
        </p:spPr>
      </p:sp>
      <p:sp>
        <p:nvSpPr>
          <p:cNvPr id="80" name="CustomShape 19"/>
          <p:cNvSpPr/>
          <p:nvPr/>
        </p:nvSpPr>
        <p:spPr>
          <a:xfrm>
            <a:off x="502560" y="4107600"/>
            <a:ext cx="81720" cy="510840"/>
          </a:xfrm>
          <a:prstGeom prst="rect">
            <a:avLst/>
          </a:prstGeom>
          <a:solidFill>
            <a:srgbClr val="766f54"/>
          </a:solidFill>
          <a:ln>
            <a:noFill/>
          </a:ln>
        </p:spPr>
      </p:sp>
      <p:sp>
        <p:nvSpPr>
          <p:cNvPr id="81" name="CustomShape 20"/>
          <p:cNvSpPr/>
          <p:nvPr/>
        </p:nvSpPr>
        <p:spPr>
          <a:xfrm>
            <a:off x="973800" y="3145680"/>
            <a:ext cx="1409400" cy="2716200"/>
          </a:xfrm>
          <a:prstGeom prst="rect">
            <a:avLst/>
          </a:prstGeom>
          <a:solidFill>
            <a:srgbClr val="766f54"/>
          </a:solidFill>
          <a:ln>
            <a:noFill/>
          </a:ln>
        </p:spPr>
      </p:sp>
      <p:sp>
        <p:nvSpPr>
          <p:cNvPr id="82" name="CustomShape 21"/>
          <p:cNvSpPr/>
          <p:nvPr/>
        </p:nvSpPr>
        <p:spPr>
          <a:xfrm>
            <a:off x="1073520" y="6600240"/>
            <a:ext cx="119880" cy="252360"/>
          </a:xfrm>
          <a:prstGeom prst="rect">
            <a:avLst/>
          </a:prstGeom>
          <a:solidFill>
            <a:srgbClr val="766f54"/>
          </a:solidFill>
          <a:ln>
            <a:noFill/>
          </a:ln>
        </p:spPr>
      </p:sp>
      <p:sp>
        <p:nvSpPr>
          <p:cNvPr id="83" name="CustomShape 22"/>
          <p:cNvSpPr/>
          <p:nvPr/>
        </p:nvSpPr>
        <p:spPr>
          <a:xfrm>
            <a:off x="973800" y="5897160"/>
            <a:ext cx="137160" cy="673560"/>
          </a:xfrm>
          <a:prstGeom prst="rect">
            <a:avLst/>
          </a:prstGeom>
          <a:solidFill>
            <a:srgbClr val="766f54"/>
          </a:solidFill>
          <a:ln>
            <a:noFill/>
          </a:ln>
        </p:spPr>
      </p:sp>
      <p:sp>
        <p:nvSpPr>
          <p:cNvPr id="84" name="CustomShape 23"/>
          <p:cNvSpPr/>
          <p:nvPr/>
        </p:nvSpPr>
        <p:spPr>
          <a:xfrm>
            <a:off x="973800" y="5772600"/>
            <a:ext cx="37440" cy="227160"/>
          </a:xfrm>
          <a:prstGeom prst="rect">
            <a:avLst/>
          </a:prstGeom>
          <a:solidFill>
            <a:srgbClr val="766f54"/>
          </a:solidFill>
          <a:ln>
            <a:noFill/>
          </a:ln>
        </p:spPr>
      </p:sp>
      <p:sp>
        <p:nvSpPr>
          <p:cNvPr id="85" name="CustomShape 24"/>
          <p:cNvSpPr/>
          <p:nvPr/>
        </p:nvSpPr>
        <p:spPr>
          <a:xfrm>
            <a:off x="1006200" y="6322680"/>
            <a:ext cx="209880" cy="529920"/>
          </a:xfrm>
          <a:prstGeom prst="rect">
            <a:avLst/>
          </a:prstGeom>
          <a:solidFill>
            <a:srgbClr val="766f54"/>
          </a:solidFill>
          <a:ln>
            <a:noFill/>
          </a:ln>
        </p:spPr>
      </p:sp>
      <p:sp>
        <p:nvSpPr>
          <p:cNvPr id="86" name="CustomShape 25"/>
          <p:cNvSpPr/>
          <p:nvPr/>
        </p:nvSpPr>
        <p:spPr>
          <a:xfrm>
            <a:off x="0" y="0"/>
            <a:ext cx="182160" cy="6857280"/>
          </a:xfrm>
          <a:prstGeom prst="rect">
            <a:avLst/>
          </a:prstGeom>
          <a:solidFill>
            <a:srgbClr val="766f54"/>
          </a:solidFill>
          <a:ln w="9360">
            <a:noFill/>
          </a:ln>
        </p:spPr>
      </p:sp>
      <p:sp>
        <p:nvSpPr>
          <p:cNvPr id="87" name="CustomShape 26"/>
          <p:cNvSpPr/>
          <p:nvPr/>
        </p:nvSpPr>
        <p:spPr>
          <a:xfrm flipV="1">
            <a:off x="-3600" y="712800"/>
            <a:ext cx="1587960" cy="506520"/>
          </a:xfrm>
          <a:prstGeom prst="rect">
            <a:avLst/>
          </a:prstGeom>
          <a:solidFill>
            <a:srgbClr val="a53010"/>
          </a:solidFill>
          <a:ln>
            <a:noFill/>
          </a:ln>
        </p:spPr>
      </p:sp>
      <p:sp>
        <p:nvSpPr>
          <p:cNvPr id="88" name="PlaceHolder 27"/>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89" name="PlaceHolder 28"/>
          <p:cNvSpPr>
            <a:spLocks noGrp="1"/>
          </p:cNvSpPr>
          <p:nvPr>
            <p:ph type="body"/>
          </p:nvPr>
        </p:nvSpPr>
        <p:spPr>
          <a:xfrm>
            <a:off x="609480" y="1604520"/>
            <a:ext cx="10972440" cy="39769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4" name="" descr=""/>
          <p:cNvPicPr/>
          <p:nvPr/>
        </p:nvPicPr>
        <p:blipFill>
          <a:blip r:embed="rId2"/>
          <a:stretch>
            <a:fillRect/>
          </a:stretch>
        </p:blipFill>
        <p:spPr>
          <a:xfrm>
            <a:off x="0" y="0"/>
            <a:ext cx="12198960" cy="6858000"/>
          </a:xfrm>
          <a:prstGeom prst="rect">
            <a:avLst/>
          </a:prstGeom>
          <a:ln>
            <a:noFill/>
          </a:ln>
        </p:spPr>
      </p:pic>
      <p:sp>
        <p:nvSpPr>
          <p:cNvPr id="125" name="PlaceHolder 1"/>
          <p:cNvSpPr>
            <a:spLocks noGrp="1"/>
          </p:cNvSpPr>
          <p:nvPr>
            <p:ph type="title"/>
          </p:nvPr>
        </p:nvSpPr>
        <p:spPr>
          <a:xfrm>
            <a:off x="1959120" y="261000"/>
            <a:ext cx="9797400" cy="1132200"/>
          </a:xfrm>
          <a:prstGeom prst="rect">
            <a:avLst/>
          </a:prstGeom>
        </p:spPr>
        <p:txBody>
          <a:bodyPr lIns="0" rIns="0" tIns="0" bIns="0" anchor="ctr"/>
          <a:p>
            <a:pPr algn="ctr"/>
            <a:r>
              <a:rPr lang="en-US" sz="3990">
                <a:latin typeface="Times New Roman"/>
              </a:rPr>
              <a:t>Click to edit the title text format</a:t>
            </a:r>
            <a:endParaRPr/>
          </a:p>
        </p:txBody>
      </p:sp>
      <p:sp>
        <p:nvSpPr>
          <p:cNvPr id="126" name="PlaceHolder 2"/>
          <p:cNvSpPr>
            <a:spLocks noGrp="1"/>
          </p:cNvSpPr>
          <p:nvPr>
            <p:ph type="body"/>
          </p:nvPr>
        </p:nvSpPr>
        <p:spPr>
          <a:xfrm>
            <a:off x="1959120" y="1654560"/>
            <a:ext cx="9797400" cy="3977280"/>
          </a:xfrm>
          <a:prstGeom prst="rect">
            <a:avLst/>
          </a:prstGeom>
        </p:spPr>
        <p:txBody>
          <a:bodyPr lIns="0" rIns="0" tIns="0" bIns="0"/>
          <a:p>
            <a:pPr>
              <a:buSzPct val="25000"/>
              <a:buFont typeface="StarSymbol"/>
              <a:buChar char=""/>
            </a:pPr>
            <a:r>
              <a:rPr lang="en-US" sz="2910">
                <a:latin typeface="Arial"/>
              </a:rPr>
              <a:t>Click to edit the outline text format</a:t>
            </a:r>
            <a:endParaRPr/>
          </a:p>
          <a:p>
            <a:pPr lvl="1">
              <a:buSzPct val="25000"/>
              <a:buFont typeface="StarSymbol"/>
              <a:buChar char=""/>
            </a:pPr>
            <a:r>
              <a:rPr lang="en-US" sz="2529">
                <a:latin typeface="Arial"/>
              </a:rPr>
              <a:t>Second Outline Level</a:t>
            </a:r>
            <a:endParaRPr/>
          </a:p>
          <a:p>
            <a:pPr lvl="2">
              <a:buSzPct val="25000"/>
              <a:buFont typeface="StarSymbol"/>
              <a:buChar char=""/>
            </a:pPr>
            <a:r>
              <a:rPr lang="en-US" sz="2179">
                <a:latin typeface="Arial"/>
              </a:rPr>
              <a:t>Third Outline Level</a:t>
            </a:r>
            <a:endParaRPr/>
          </a:p>
          <a:p>
            <a:pPr lvl="3">
              <a:buSzPct val="25000"/>
              <a:buFont typeface="StarSymbol"/>
              <a:buChar char=""/>
            </a:pPr>
            <a:r>
              <a:rPr lang="en-US" sz="1810">
                <a:latin typeface="Arial"/>
              </a:rPr>
              <a:t>Fourth Outline Level</a:t>
            </a:r>
            <a:endParaRPr/>
          </a:p>
          <a:p>
            <a:pPr lvl="4">
              <a:buSzPct val="25000"/>
              <a:buFont typeface="StarSymbol"/>
              <a:buChar char=""/>
            </a:pPr>
            <a:r>
              <a:rPr lang="en-US" sz="1810">
                <a:latin typeface="Arial"/>
              </a:rPr>
              <a:t>Fifth Outline Level</a:t>
            </a:r>
            <a:endParaRPr/>
          </a:p>
          <a:p>
            <a:pPr lvl="5">
              <a:buSzPct val="25000"/>
              <a:buFont typeface="StarSymbol"/>
              <a:buChar char=""/>
            </a:pPr>
            <a:r>
              <a:rPr lang="en-US" sz="1810">
                <a:latin typeface="Arial"/>
              </a:rPr>
              <a:t>Sixth Outline Level</a:t>
            </a:r>
            <a:endParaRPr/>
          </a:p>
          <a:p>
            <a:pPr lvl="6">
              <a:buSzPct val="25000"/>
              <a:buFont typeface="StarSymbol"/>
              <a:buChar char=""/>
            </a:pPr>
            <a:r>
              <a:rPr lang="en-US" sz="1810">
                <a:latin typeface="Arial"/>
              </a:rPr>
              <a:t>Seventh Outline Level</a:t>
            </a:r>
            <a:endParaRPr/>
          </a:p>
        </p:txBody>
      </p:sp>
      <p:sp>
        <p:nvSpPr>
          <p:cNvPr id="127" name="PlaceHolder 3"/>
          <p:cNvSpPr>
            <a:spLocks noGrp="1"/>
          </p:cNvSpPr>
          <p:nvPr>
            <p:ph type="dt"/>
          </p:nvPr>
        </p:nvSpPr>
        <p:spPr>
          <a:xfrm>
            <a:off x="1915560" y="6247080"/>
            <a:ext cx="2840400" cy="472320"/>
          </a:xfrm>
          <a:prstGeom prst="rect">
            <a:avLst/>
          </a:prstGeom>
        </p:spPr>
        <p:txBody>
          <a:bodyPr lIns="0" rIns="0" tIns="0" bIns="0"/>
          <a:p>
            <a:r>
              <a:rPr lang="en-US" sz="1400">
                <a:latin typeface="Arial"/>
              </a:rPr>
              <a:t>&lt;date/time&gt;</a:t>
            </a:r>
            <a:endParaRPr/>
          </a:p>
        </p:txBody>
      </p:sp>
      <p:sp>
        <p:nvSpPr>
          <p:cNvPr id="128" name="PlaceHolder 4"/>
          <p:cNvSpPr>
            <a:spLocks noGrp="1"/>
          </p:cNvSpPr>
          <p:nvPr>
            <p:ph type="ftr"/>
          </p:nvPr>
        </p:nvSpPr>
        <p:spPr>
          <a:xfrm>
            <a:off x="4822200" y="6247080"/>
            <a:ext cx="3864600" cy="472320"/>
          </a:xfrm>
          <a:prstGeom prst="rect">
            <a:avLst/>
          </a:prstGeom>
        </p:spPr>
        <p:txBody>
          <a:bodyPr lIns="0" rIns="0" tIns="0" bIns="0"/>
          <a:p>
            <a:pPr algn="r"/>
            <a:r>
              <a:rPr lang="en-US" sz="1400">
                <a:latin typeface="Arial"/>
              </a:rPr>
              <a:t>&lt;footer&gt;</a:t>
            </a:r>
            <a:endParaRPr/>
          </a:p>
        </p:txBody>
      </p:sp>
      <p:sp>
        <p:nvSpPr>
          <p:cNvPr id="129" name="PlaceHolder 5"/>
          <p:cNvSpPr>
            <a:spLocks noGrp="1"/>
          </p:cNvSpPr>
          <p:nvPr>
            <p:ph type="sldNum"/>
          </p:nvPr>
        </p:nvSpPr>
        <p:spPr>
          <a:xfrm>
            <a:off x="8741160" y="6247080"/>
            <a:ext cx="2840400" cy="472320"/>
          </a:xfrm>
          <a:prstGeom prst="rect">
            <a:avLst/>
          </a:prstGeom>
        </p:spPr>
        <p:txBody>
          <a:bodyPr lIns="0" rIns="0" tIns="0" bIns="0"/>
          <a:p>
            <a:pPr algn="r"/>
            <a:fld id="{00E393EA-657E-44A3-BDC5-FA6464E25FF6}" type="slidenum">
              <a:rPr lang="en-US" sz="1400">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0.gif"/><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gif"/><Relationship Id="rId6"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image" Target="../media/image24.gif"/><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7.gif"/><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2589120" y="2514600"/>
            <a:ext cx="8914680" cy="2262240"/>
          </a:xfrm>
          <a:prstGeom prst="rect">
            <a:avLst/>
          </a:prstGeom>
          <a:noFill/>
          <a:ln>
            <a:noFill/>
          </a:ln>
        </p:spPr>
        <p:txBody>
          <a:bodyPr lIns="90000" rIns="90000" tIns="45000" bIns="45000" anchor="b"/>
          <a:p>
            <a:r>
              <a:rPr b="1" lang="en-US" sz="5400">
                <a:solidFill>
                  <a:srgbClr val="262626"/>
                </a:solidFill>
                <a:latin typeface="Century Gothic"/>
              </a:rPr>
              <a:t>Теоретические основы процесса оцифровки</a:t>
            </a:r>
            <a:endParaRPr/>
          </a:p>
          <a:p>
            <a:pPr>
              <a:lnSpc>
                <a:spcPct val="100000"/>
              </a:lnSpc>
            </a:pPr>
            <a:endParaRPr/>
          </a:p>
        </p:txBody>
      </p:sp>
      <p:sp>
        <p:nvSpPr>
          <p:cNvPr id="165" name="CustomShape 2"/>
          <p:cNvSpPr/>
          <p:nvPr/>
        </p:nvSpPr>
        <p:spPr>
          <a:xfrm>
            <a:off x="2589120" y="4777200"/>
            <a:ext cx="8914680" cy="1125720"/>
          </a:xfrm>
          <a:prstGeom prst="rect">
            <a:avLst/>
          </a:prstGeom>
          <a:noFill/>
          <a:ln>
            <a:noFill/>
          </a:ln>
        </p:spPr>
        <p:txBody>
          <a:bodyPr lIns="90000" rIns="90000" tIns="45000" bIns="45000"/>
          <a:p>
            <a:pPr>
              <a:lnSpc>
                <a:spcPct val="100000"/>
              </a:lnSpc>
            </a:pPr>
            <a:r>
              <a:rPr lang="en-US">
                <a:solidFill>
                  <a:srgbClr val="595959"/>
                </a:solidFill>
                <a:latin typeface="Century Gothic"/>
              </a:rPr>
              <a:t>Камалов Михаил</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2589120" y="0"/>
            <a:ext cx="8911080" cy="1280160"/>
          </a:xfrm>
          <a:prstGeom prst="rect">
            <a:avLst/>
          </a:prstGeom>
          <a:noFill/>
          <a:ln>
            <a:noFill/>
          </a:ln>
        </p:spPr>
        <p:txBody>
          <a:bodyPr lIns="90000" rIns="90000" tIns="45000" bIns="45000"/>
          <a:p>
            <a:r>
              <a:rPr b="1" lang="en-US" sz="3600">
                <a:solidFill>
                  <a:srgbClr val="262626"/>
                </a:solidFill>
                <a:latin typeface="Century Gothic"/>
              </a:rPr>
              <a:t>5. Масштабирование</a:t>
            </a:r>
            <a:endParaRPr/>
          </a:p>
          <a:p>
            <a:pPr>
              <a:lnSpc>
                <a:spcPct val="100000"/>
              </a:lnSpc>
            </a:pPr>
            <a:endParaRPr/>
          </a:p>
        </p:txBody>
      </p:sp>
      <p:sp>
        <p:nvSpPr>
          <p:cNvPr id="205" name="CustomShape 2"/>
          <p:cNvSpPr/>
          <p:nvPr/>
        </p:nvSpPr>
        <p:spPr>
          <a:xfrm>
            <a:off x="1609920" y="755640"/>
            <a:ext cx="9237240" cy="377676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 </a:t>
            </a:r>
            <a:r>
              <a:rPr lang="en-US">
                <a:solidFill>
                  <a:srgbClr val="404040"/>
                </a:solidFill>
                <a:latin typeface="Century Gothic"/>
              </a:rPr>
              <a:t>Изменение размера изображения с сохранением пропорций</a:t>
            </a:r>
            <a:endParaRPr/>
          </a:p>
        </p:txBody>
      </p:sp>
      <p:pic>
        <p:nvPicPr>
          <p:cNvPr id="206" name="Рисунок 3" descr=""/>
          <p:cNvPicPr/>
          <p:nvPr/>
        </p:nvPicPr>
        <p:blipFill>
          <a:blip r:embed="rId1"/>
          <a:stretch>
            <a:fillRect/>
          </a:stretch>
        </p:blipFill>
        <p:spPr>
          <a:xfrm>
            <a:off x="7481160" y="2644200"/>
            <a:ext cx="4594320" cy="3252960"/>
          </a:xfrm>
          <a:prstGeom prst="rect">
            <a:avLst/>
          </a:prstGeom>
          <a:ln>
            <a:noFill/>
          </a:ln>
        </p:spPr>
      </p:pic>
      <p:pic>
        <p:nvPicPr>
          <p:cNvPr id="207" name="Рисунок 4" descr=""/>
          <p:cNvPicPr/>
          <p:nvPr/>
        </p:nvPicPr>
        <p:blipFill>
          <a:blip r:embed="rId2"/>
          <a:stretch>
            <a:fillRect/>
          </a:stretch>
        </p:blipFill>
        <p:spPr>
          <a:xfrm>
            <a:off x="0" y="2644200"/>
            <a:ext cx="5547960" cy="3382920"/>
          </a:xfrm>
          <a:prstGeom prst="rect">
            <a:avLst/>
          </a:prstGeom>
          <a:ln>
            <a:noFill/>
          </a:ln>
        </p:spPr>
      </p:pic>
      <p:sp>
        <p:nvSpPr>
          <p:cNvPr id="208" name="CustomShape 3"/>
          <p:cNvSpPr/>
          <p:nvPr/>
        </p:nvSpPr>
        <p:spPr>
          <a:xfrm>
            <a:off x="956880" y="2125080"/>
            <a:ext cx="3241080" cy="321120"/>
          </a:xfrm>
          <a:prstGeom prst="rect">
            <a:avLst/>
          </a:prstGeom>
          <a:solidFill>
            <a:srgbClr val="a53010"/>
          </a:solidFill>
          <a:ln w="15840">
            <a:solidFill>
              <a:srgbClr val="7a230b"/>
            </a:solidFill>
            <a:round/>
          </a:ln>
        </p:spPr>
        <p:txBody>
          <a:bodyPr lIns="90000" rIns="90000" tIns="45000" bIns="45000" anchor="ctr"/>
          <a:p>
            <a:pPr algn="ctr">
              <a:lnSpc>
                <a:spcPct val="100000"/>
              </a:lnSpc>
            </a:pPr>
            <a:r>
              <a:rPr lang="en-US">
                <a:solidFill>
                  <a:srgbClr val="ffffff"/>
                </a:solidFill>
                <a:latin typeface="Century Gothic"/>
              </a:rPr>
              <a:t>Растровое</a:t>
            </a:r>
            <a:endParaRPr/>
          </a:p>
        </p:txBody>
      </p:sp>
      <p:sp>
        <p:nvSpPr>
          <p:cNvPr id="209" name="CustomShape 4"/>
          <p:cNvSpPr/>
          <p:nvPr/>
        </p:nvSpPr>
        <p:spPr>
          <a:xfrm>
            <a:off x="7932600" y="2105640"/>
            <a:ext cx="3241080" cy="321120"/>
          </a:xfrm>
          <a:prstGeom prst="rect">
            <a:avLst/>
          </a:prstGeom>
          <a:solidFill>
            <a:srgbClr val="a53010"/>
          </a:solidFill>
          <a:ln w="15840">
            <a:solidFill>
              <a:srgbClr val="7a230b"/>
            </a:solidFill>
            <a:round/>
          </a:ln>
        </p:spPr>
        <p:txBody>
          <a:bodyPr lIns="90000" rIns="90000" tIns="45000" bIns="45000" anchor="ctr"/>
          <a:p>
            <a:pPr algn="ctr">
              <a:lnSpc>
                <a:spcPct val="100000"/>
              </a:lnSpc>
            </a:pPr>
            <a:r>
              <a:rPr lang="en-US">
                <a:solidFill>
                  <a:srgbClr val="ffffff"/>
                </a:solidFill>
                <a:latin typeface="Century Gothic"/>
              </a:rPr>
              <a:t>Векторное</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2589120" y="0"/>
            <a:ext cx="8911080" cy="1280160"/>
          </a:xfrm>
          <a:prstGeom prst="rect">
            <a:avLst/>
          </a:prstGeom>
          <a:noFill/>
          <a:ln>
            <a:noFill/>
          </a:ln>
        </p:spPr>
        <p:txBody>
          <a:bodyPr lIns="90000" rIns="90000" tIns="45000" bIns="45000"/>
          <a:p>
            <a:pPr>
              <a:lnSpc>
                <a:spcPct val="100000"/>
              </a:lnSpc>
            </a:pPr>
            <a:r>
              <a:rPr b="1" lang="en-US" sz="3600">
                <a:solidFill>
                  <a:srgbClr val="262626"/>
                </a:solidFill>
                <a:latin typeface="Century Gothic"/>
              </a:rPr>
              <a:t>6. Дискретизация</a:t>
            </a:r>
            <a:endParaRPr/>
          </a:p>
        </p:txBody>
      </p:sp>
      <p:sp>
        <p:nvSpPr>
          <p:cNvPr id="211" name="CustomShape 2"/>
          <p:cNvSpPr/>
          <p:nvPr/>
        </p:nvSpPr>
        <p:spPr>
          <a:xfrm>
            <a:off x="2125440" y="755640"/>
            <a:ext cx="8914680" cy="377676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Изменение числа точек изображения</a:t>
            </a:r>
            <a:endParaRPr/>
          </a:p>
        </p:txBody>
      </p:sp>
      <p:pic>
        <p:nvPicPr>
          <p:cNvPr id="212" name="Рисунок 3" descr=""/>
          <p:cNvPicPr/>
          <p:nvPr/>
        </p:nvPicPr>
        <p:blipFill>
          <a:blip r:embed="rId1"/>
          <a:stretch>
            <a:fillRect/>
          </a:stretch>
        </p:blipFill>
        <p:spPr>
          <a:xfrm>
            <a:off x="2125440" y="2036520"/>
            <a:ext cx="7752600" cy="41346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2451240" y="0"/>
            <a:ext cx="8911080" cy="1280160"/>
          </a:xfrm>
          <a:prstGeom prst="rect">
            <a:avLst/>
          </a:prstGeom>
          <a:noFill/>
          <a:ln>
            <a:noFill/>
          </a:ln>
        </p:spPr>
        <p:txBody>
          <a:bodyPr lIns="90000" rIns="90000" tIns="45000" bIns="45000"/>
          <a:p>
            <a:r>
              <a:rPr b="1" lang="en-US" sz="3600">
                <a:solidFill>
                  <a:srgbClr val="262626"/>
                </a:solidFill>
                <a:latin typeface="Century Gothic"/>
              </a:rPr>
              <a:t>6. Дискретизация</a:t>
            </a:r>
            <a:endParaRPr/>
          </a:p>
          <a:p>
            <a:r>
              <a:rPr b="1" lang="en-US" sz="3600">
                <a:solidFill>
                  <a:srgbClr val="262626"/>
                </a:solidFill>
                <a:latin typeface="Century Gothic"/>
              </a:rPr>
              <a:t>6.1. Методы дискретизации</a:t>
            </a:r>
            <a:endParaRPr/>
          </a:p>
          <a:p>
            <a:pPr>
              <a:lnSpc>
                <a:spcPct val="100000"/>
              </a:lnSpc>
            </a:pPr>
            <a:endParaRPr/>
          </a:p>
        </p:txBody>
      </p:sp>
      <p:sp>
        <p:nvSpPr>
          <p:cNvPr id="214" name="CustomShape 2"/>
          <p:cNvSpPr/>
          <p:nvPr/>
        </p:nvSpPr>
        <p:spPr>
          <a:xfrm>
            <a:off x="2451240" y="2023920"/>
            <a:ext cx="6644880" cy="3319560"/>
          </a:xfrm>
          <a:prstGeom prst="rect">
            <a:avLst/>
          </a:prstGeom>
          <a:noFill/>
          <a:ln>
            <a:noFill/>
          </a:ln>
        </p:spPr>
        <p:txBody>
          <a:bodyPr lIns="90000" rIns="90000" tIns="45000" bIns="45000"/>
          <a:p>
            <a:pPr>
              <a:lnSpc>
                <a:spcPct val="100000"/>
              </a:lnSpc>
              <a:buFont typeface="Wingdings 3" charset="2"/>
              <a:buChar char=""/>
            </a:pPr>
            <a:r>
              <a:rPr b="1" lang="en-US">
                <a:solidFill>
                  <a:srgbClr val="404040"/>
                </a:solidFill>
                <a:latin typeface="Century Gothic"/>
              </a:rPr>
              <a:t>Nearest Neighbor </a:t>
            </a:r>
            <a:r>
              <a:rPr lang="en-US">
                <a:solidFill>
                  <a:srgbClr val="404040"/>
                </a:solidFill>
                <a:latin typeface="Century Gothic"/>
              </a:rPr>
              <a:t>(Метод ближайшего соседа).</a:t>
            </a:r>
            <a:endParaRPr/>
          </a:p>
          <a:p>
            <a:pPr>
              <a:lnSpc>
                <a:spcPct val="100000"/>
              </a:lnSpc>
              <a:buFont typeface="Wingdings 3" charset="2"/>
              <a:buChar char=""/>
            </a:pPr>
            <a:r>
              <a:rPr b="1" lang="en-US">
                <a:solidFill>
                  <a:srgbClr val="404040"/>
                </a:solidFill>
                <a:latin typeface="Century Gothic"/>
              </a:rPr>
              <a:t>Bilinear</a:t>
            </a:r>
            <a:r>
              <a:rPr lang="en-US">
                <a:solidFill>
                  <a:srgbClr val="404040"/>
                </a:solidFill>
                <a:latin typeface="Century Gothic"/>
              </a:rPr>
              <a:t> (Билинейная интерполяция). </a:t>
            </a:r>
            <a:endParaRPr/>
          </a:p>
          <a:p>
            <a:pPr>
              <a:lnSpc>
                <a:spcPct val="100000"/>
              </a:lnSpc>
              <a:buFont typeface="Wingdings 3" charset="2"/>
              <a:buChar char=""/>
            </a:pPr>
            <a:r>
              <a:rPr b="1" lang="en-US">
                <a:solidFill>
                  <a:srgbClr val="404040"/>
                </a:solidFill>
                <a:latin typeface="Century Gothic"/>
              </a:rPr>
              <a:t>Bicubic</a:t>
            </a:r>
            <a:r>
              <a:rPr lang="en-US">
                <a:solidFill>
                  <a:srgbClr val="404040"/>
                </a:solidFill>
                <a:latin typeface="Century Gothic"/>
              </a:rPr>
              <a:t> (Бикубическая интерполяция).</a:t>
            </a:r>
            <a:endParaRPr/>
          </a:p>
          <a:p>
            <a:pPr>
              <a:lnSpc>
                <a:spcPct val="100000"/>
              </a:lnSpc>
              <a:buFont typeface="Wingdings 3" charset="2"/>
              <a:buChar char=""/>
            </a:pPr>
            <a:r>
              <a:rPr b="1" lang="en-US">
                <a:solidFill>
                  <a:srgbClr val="404040"/>
                </a:solidFill>
                <a:latin typeface="Century Gothic"/>
              </a:rPr>
              <a:t>Bicubic Smoother</a:t>
            </a:r>
            <a:r>
              <a:rPr lang="en-US">
                <a:solidFill>
                  <a:srgbClr val="404040"/>
                </a:solidFill>
                <a:latin typeface="Century Gothic"/>
              </a:rPr>
              <a:t> (Бикубический со сглаживанием).</a:t>
            </a:r>
            <a:endParaRPr/>
          </a:p>
          <a:p>
            <a:pPr>
              <a:lnSpc>
                <a:spcPct val="100000"/>
              </a:lnSpc>
              <a:buFont typeface="Wingdings 3" charset="2"/>
              <a:buChar char=""/>
            </a:pPr>
            <a:r>
              <a:rPr b="1" lang="en-US">
                <a:solidFill>
                  <a:srgbClr val="404040"/>
                </a:solidFill>
                <a:latin typeface="Century Gothic"/>
              </a:rPr>
              <a:t>Bicubic Sharper </a:t>
            </a:r>
            <a:r>
              <a:rPr lang="en-US">
                <a:solidFill>
                  <a:srgbClr val="404040"/>
                </a:solidFill>
                <a:latin typeface="Century Gothic"/>
              </a:rPr>
              <a:t>(Бикубический с настройкой резкости).</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2296800" y="0"/>
            <a:ext cx="8911080" cy="1280160"/>
          </a:xfrm>
          <a:prstGeom prst="rect">
            <a:avLst/>
          </a:prstGeom>
          <a:noFill/>
          <a:ln>
            <a:noFill/>
          </a:ln>
        </p:spPr>
        <p:txBody>
          <a:bodyPr lIns="90000" rIns="90000" tIns="45000" bIns="45000"/>
          <a:p>
            <a:r>
              <a:rPr lang="en-US" sz="3600">
                <a:solidFill>
                  <a:srgbClr val="262626"/>
                </a:solidFill>
                <a:latin typeface="Century Gothic"/>
              </a:rPr>
              <a:t>6.1.1. </a:t>
            </a:r>
            <a:r>
              <a:rPr b="1" lang="en-US" sz="3600">
                <a:solidFill>
                  <a:srgbClr val="262626"/>
                </a:solidFill>
                <a:latin typeface="Century Gothic"/>
              </a:rPr>
              <a:t>Nearest Neighbor </a:t>
            </a:r>
            <a:r>
              <a:rPr lang="en-US" sz="3600">
                <a:solidFill>
                  <a:srgbClr val="262626"/>
                </a:solidFill>
                <a:latin typeface="Century Gothic"/>
              </a:rPr>
              <a:t>(Метод ближайшего соседа).</a:t>
            </a:r>
            <a:endParaRPr/>
          </a:p>
          <a:p>
            <a:pPr>
              <a:lnSpc>
                <a:spcPct val="100000"/>
              </a:lnSpc>
            </a:pPr>
            <a:r>
              <a:rPr lang="en-US" sz="3600">
                <a:solidFill>
                  <a:srgbClr val="262626"/>
                </a:solidFill>
                <a:latin typeface="Century Gothic"/>
              </a:rPr>
              <a:t> </a:t>
            </a:r>
            <a:endParaRPr/>
          </a:p>
        </p:txBody>
      </p:sp>
      <p:sp>
        <p:nvSpPr>
          <p:cNvPr id="216" name="CustomShape 2"/>
          <p:cNvSpPr/>
          <p:nvPr/>
        </p:nvSpPr>
        <p:spPr>
          <a:xfrm>
            <a:off x="347760" y="1373760"/>
            <a:ext cx="11843640" cy="377676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В качестве образца для нового пиксела берутся характеристики его ближайшего фактического соседа. Неплохие результаты для областей с регулярной геометрией, например прямых линий, прямоугольников и пр.</a:t>
            </a:r>
            <a:endParaRPr/>
          </a:p>
          <a:p>
            <a:pPr>
              <a:lnSpc>
                <a:spcPct val="100000"/>
              </a:lnSpc>
            </a:pPr>
            <a:endParaRPr/>
          </a:p>
        </p:txBody>
      </p:sp>
      <p:pic>
        <p:nvPicPr>
          <p:cNvPr id="217" name="Рисунок 3" descr=""/>
          <p:cNvPicPr/>
          <p:nvPr/>
        </p:nvPicPr>
        <p:blipFill>
          <a:blip r:embed="rId1"/>
          <a:stretch>
            <a:fillRect/>
          </a:stretch>
        </p:blipFill>
        <p:spPr>
          <a:xfrm>
            <a:off x="2824920" y="2447640"/>
            <a:ext cx="6614640" cy="4409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2451240" y="2626200"/>
            <a:ext cx="8911080" cy="1280160"/>
          </a:xfrm>
          <a:prstGeom prst="rect">
            <a:avLst/>
          </a:prstGeom>
          <a:noFill/>
          <a:ln>
            <a:noFill/>
          </a:ln>
        </p:spPr>
        <p:txBody>
          <a:bodyPr lIns="90000" rIns="90000" tIns="45000" bIns="45000"/>
          <a:p>
            <a:r>
              <a:rPr lang="en-US" sz="3600">
                <a:solidFill>
                  <a:srgbClr val="262626"/>
                </a:solidFill>
                <a:latin typeface="Century Gothic"/>
              </a:rPr>
              <a:t>6.1.2. </a:t>
            </a:r>
            <a:r>
              <a:rPr b="1" lang="en-US" sz="3600">
                <a:solidFill>
                  <a:srgbClr val="262626"/>
                </a:solidFill>
                <a:latin typeface="Century Gothic"/>
              </a:rPr>
              <a:t>Bilinear</a:t>
            </a:r>
            <a:r>
              <a:rPr lang="en-US" sz="3600">
                <a:solidFill>
                  <a:srgbClr val="262626"/>
                </a:solidFill>
                <a:latin typeface="Century Gothic"/>
              </a:rPr>
              <a:t> (Билинейная интерполяция). </a:t>
            </a:r>
            <a:endParaRPr/>
          </a:p>
          <a:p>
            <a:pPr>
              <a:lnSpc>
                <a:spcPct val="100000"/>
              </a:lnSpc>
            </a:pPr>
            <a:endParaRPr/>
          </a:p>
        </p:txBody>
      </p:sp>
      <p:sp>
        <p:nvSpPr>
          <p:cNvPr id="219" name="CustomShape 2"/>
          <p:cNvSpPr/>
          <p:nvPr/>
        </p:nvSpPr>
        <p:spPr>
          <a:xfrm>
            <a:off x="168120" y="1280880"/>
            <a:ext cx="12023280" cy="377676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Параметры новой точки рассчитываются усреднением цветовых или тоновых характеристик соседних действительных пикселов изображения. Свои преимущества метод показывает при уменьшении количества точек изображения. Рациональной областью его применения является обработка изображений среднего качества.</a:t>
            </a:r>
            <a:endParaRPr/>
          </a:p>
          <a:p>
            <a:pPr>
              <a:lnSpc>
                <a:spcPct val="100000"/>
              </a:lnSpc>
            </a:pPr>
            <a:endParaRPr/>
          </a:p>
        </p:txBody>
      </p:sp>
      <p:sp>
        <p:nvSpPr>
          <p:cNvPr id="220" name="CustomShape 3"/>
          <p:cNvSpPr/>
          <p:nvPr/>
        </p:nvSpPr>
        <p:spPr>
          <a:xfrm>
            <a:off x="2451240" y="0"/>
            <a:ext cx="9740160" cy="1280160"/>
          </a:xfrm>
          <a:prstGeom prst="rect">
            <a:avLst/>
          </a:prstGeom>
          <a:noFill/>
          <a:ln>
            <a:noFill/>
          </a:ln>
        </p:spPr>
        <p:txBody>
          <a:bodyPr lIns="90000" rIns="90000" tIns="45000" bIns="45000"/>
          <a:p>
            <a:r>
              <a:rPr lang="en-US" sz="3600">
                <a:solidFill>
                  <a:srgbClr val="262626"/>
                </a:solidFill>
                <a:latin typeface="Century Gothic"/>
              </a:rPr>
              <a:t>6.1.3. </a:t>
            </a:r>
            <a:r>
              <a:rPr b="1" lang="en-US" sz="3600">
                <a:solidFill>
                  <a:srgbClr val="262626"/>
                </a:solidFill>
                <a:latin typeface="Century Gothic"/>
              </a:rPr>
              <a:t>Bicubic</a:t>
            </a:r>
            <a:r>
              <a:rPr lang="en-US" sz="3600">
                <a:solidFill>
                  <a:srgbClr val="262626"/>
                </a:solidFill>
                <a:latin typeface="Century Gothic"/>
              </a:rPr>
              <a:t> (Бикубическая интерполяция).</a:t>
            </a:r>
            <a:endParaRPr/>
          </a:p>
          <a:p>
            <a:pPr>
              <a:lnSpc>
                <a:spcPct val="100000"/>
              </a:lnSpc>
            </a:pPr>
            <a:endParaRPr/>
          </a:p>
        </p:txBody>
      </p:sp>
      <p:sp>
        <p:nvSpPr>
          <p:cNvPr id="221" name="CustomShape 4"/>
          <p:cNvSpPr/>
          <p:nvPr/>
        </p:nvSpPr>
        <p:spPr>
          <a:xfrm>
            <a:off x="168120" y="3363480"/>
            <a:ext cx="8914680" cy="3776760"/>
          </a:xfrm>
          <a:prstGeom prst="rect">
            <a:avLst/>
          </a:prstGeom>
          <a:noFill/>
          <a:ln>
            <a:noFill/>
          </a:ln>
        </p:spPr>
        <p:txBody>
          <a:bodyPr lIns="90000" rIns="90000" tIns="45000" bIns="45000"/>
          <a:p>
            <a:pPr>
              <a:lnSpc>
                <a:spcPct val="100000"/>
              </a:lnSpc>
              <a:buFont typeface="Wingdings 3" charset="2"/>
              <a:buChar char=""/>
            </a:pPr>
            <a:endParaRPr/>
          </a:p>
          <a:p>
            <a:pPr>
              <a:lnSpc>
                <a:spcPct val="100000"/>
              </a:lnSpc>
              <a:buFont typeface="Wingdings 3" charset="2"/>
              <a:buChar char=""/>
            </a:pPr>
            <a:endParaRPr/>
          </a:p>
          <a:p>
            <a:pPr>
              <a:lnSpc>
                <a:spcPct val="100000"/>
              </a:lnSpc>
              <a:buFont typeface="Wingdings 3" charset="2"/>
              <a:buChar char=""/>
            </a:pPr>
            <a:r>
              <a:rPr lang="en-US">
                <a:solidFill>
                  <a:srgbClr val="404040"/>
                </a:solidFill>
                <a:latin typeface="Century Gothic"/>
              </a:rPr>
              <a:t>Это лучший метод интерполяции, по этой причине он </a:t>
            </a:r>
            <a:endParaRPr/>
          </a:p>
          <a:p>
            <a:pPr>
              <a:lnSpc>
                <a:spcPct val="100000"/>
              </a:lnSpc>
              <a:buFont typeface="Wingdings 3" charset="2"/>
              <a:buChar char=""/>
            </a:pPr>
            <a:r>
              <a:rPr lang="en-US">
                <a:solidFill>
                  <a:srgbClr val="404040"/>
                </a:solidFill>
                <a:latin typeface="Century Gothic"/>
              </a:rPr>
              <a:t>принят по умолчанию в редакторе Photoshop.</a:t>
            </a:r>
            <a:endParaRPr/>
          </a:p>
          <a:p>
            <a:pPr>
              <a:lnSpc>
                <a:spcPct val="100000"/>
              </a:lnSpc>
            </a:pPr>
            <a:endParaRPr/>
          </a:p>
        </p:txBody>
      </p:sp>
      <p:pic>
        <p:nvPicPr>
          <p:cNvPr id="222" name="Рисунок 5" descr=""/>
          <p:cNvPicPr/>
          <p:nvPr/>
        </p:nvPicPr>
        <p:blipFill>
          <a:blip r:embed="rId1"/>
          <a:stretch>
            <a:fillRect/>
          </a:stretch>
        </p:blipFill>
        <p:spPr>
          <a:xfrm>
            <a:off x="7819560" y="3943080"/>
            <a:ext cx="4371840" cy="29142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2154960" y="0"/>
            <a:ext cx="8911080" cy="1280160"/>
          </a:xfrm>
          <a:prstGeom prst="rect">
            <a:avLst/>
          </a:prstGeom>
          <a:noFill/>
          <a:ln>
            <a:noFill/>
          </a:ln>
        </p:spPr>
        <p:txBody>
          <a:bodyPr lIns="90000" rIns="90000" tIns="45000" bIns="45000"/>
          <a:p>
            <a:r>
              <a:rPr lang="en-US" sz="3600">
                <a:solidFill>
                  <a:srgbClr val="262626"/>
                </a:solidFill>
                <a:latin typeface="Century Gothic"/>
              </a:rPr>
              <a:t>6.1.4. </a:t>
            </a:r>
            <a:r>
              <a:rPr b="1" lang="en-US" sz="3600">
                <a:solidFill>
                  <a:srgbClr val="262626"/>
                </a:solidFill>
                <a:latin typeface="Century Gothic"/>
              </a:rPr>
              <a:t>Bicubic Smoother</a:t>
            </a:r>
            <a:r>
              <a:rPr lang="en-US" sz="3600">
                <a:solidFill>
                  <a:srgbClr val="262626"/>
                </a:solidFill>
                <a:latin typeface="Century Gothic"/>
              </a:rPr>
              <a:t> (Бикубический со сглаживанием).</a:t>
            </a:r>
            <a:endParaRPr/>
          </a:p>
          <a:p>
            <a:pPr>
              <a:lnSpc>
                <a:spcPct val="100000"/>
              </a:lnSpc>
            </a:pPr>
            <a:endParaRPr/>
          </a:p>
        </p:txBody>
      </p:sp>
      <p:sp>
        <p:nvSpPr>
          <p:cNvPr id="224" name="CustomShape 2"/>
          <p:cNvSpPr/>
          <p:nvPr/>
        </p:nvSpPr>
        <p:spPr>
          <a:xfrm>
            <a:off x="206640" y="1438200"/>
            <a:ext cx="11984760" cy="3776760"/>
          </a:xfrm>
          <a:prstGeom prst="rect">
            <a:avLst/>
          </a:prstGeom>
          <a:noFill/>
          <a:ln>
            <a:noFill/>
          </a:ln>
        </p:spPr>
        <p:txBody>
          <a:bodyPr lIns="90000" rIns="90000" tIns="45000" bIns="45000"/>
          <a:p>
            <a:pPr>
              <a:lnSpc>
                <a:spcPct val="100000"/>
              </a:lnSpc>
              <a:buFont typeface="Wingdings 3" charset="2"/>
              <a:buChar char=""/>
            </a:pPr>
            <a:endParaRPr/>
          </a:p>
          <a:p>
            <a:pPr>
              <a:lnSpc>
                <a:spcPct val="100000"/>
              </a:lnSpc>
              <a:buFont typeface="Wingdings 3" charset="2"/>
              <a:buChar char=""/>
            </a:pPr>
            <a:r>
              <a:rPr lang="en-US">
                <a:solidFill>
                  <a:srgbClr val="404040"/>
                </a:solidFill>
                <a:latin typeface="Century Gothic"/>
              </a:rPr>
              <a:t>Он предназначен для дискретизации изображений высокого качества при увеличении их размеров.</a:t>
            </a:r>
            <a:endParaRPr/>
          </a:p>
          <a:p>
            <a:pPr>
              <a:lnSpc>
                <a:spcPct val="100000"/>
              </a:lnSpc>
            </a:pPr>
            <a:endParaRPr/>
          </a:p>
        </p:txBody>
      </p:sp>
      <p:sp>
        <p:nvSpPr>
          <p:cNvPr id="225" name="CustomShape 3"/>
          <p:cNvSpPr/>
          <p:nvPr/>
        </p:nvSpPr>
        <p:spPr>
          <a:xfrm>
            <a:off x="2361240" y="3528720"/>
            <a:ext cx="8911080" cy="1280160"/>
          </a:xfrm>
          <a:prstGeom prst="rect">
            <a:avLst/>
          </a:prstGeom>
          <a:noFill/>
          <a:ln>
            <a:noFill/>
          </a:ln>
        </p:spPr>
        <p:txBody>
          <a:bodyPr lIns="90000" rIns="90000" tIns="45000" bIns="45000"/>
          <a:p>
            <a:r>
              <a:rPr lang="en-US" sz="3600">
                <a:solidFill>
                  <a:srgbClr val="262626"/>
                </a:solidFill>
                <a:latin typeface="Century Gothic"/>
              </a:rPr>
              <a:t>6.1.5. </a:t>
            </a:r>
            <a:r>
              <a:rPr b="1" lang="en-US" sz="3600">
                <a:solidFill>
                  <a:srgbClr val="262626"/>
                </a:solidFill>
                <a:latin typeface="Century Gothic"/>
              </a:rPr>
              <a:t>Bicubic Sharper </a:t>
            </a:r>
            <a:r>
              <a:rPr lang="en-US" sz="3600">
                <a:solidFill>
                  <a:srgbClr val="262626"/>
                </a:solidFill>
                <a:latin typeface="Century Gothic"/>
              </a:rPr>
              <a:t>(Бикубический с настройкой резкости).</a:t>
            </a:r>
            <a:endParaRPr/>
          </a:p>
          <a:p>
            <a:pPr>
              <a:lnSpc>
                <a:spcPct val="100000"/>
              </a:lnSpc>
            </a:pPr>
            <a:r>
              <a:rPr lang="en-US" sz="3600">
                <a:solidFill>
                  <a:srgbClr val="262626"/>
                </a:solidFill>
                <a:latin typeface="Century Gothic"/>
              </a:rPr>
              <a:t> </a:t>
            </a:r>
            <a:endParaRPr/>
          </a:p>
        </p:txBody>
      </p:sp>
      <p:sp>
        <p:nvSpPr>
          <p:cNvPr id="226" name="CustomShape 4"/>
          <p:cNvSpPr/>
          <p:nvPr/>
        </p:nvSpPr>
        <p:spPr>
          <a:xfrm>
            <a:off x="180360" y="4809600"/>
            <a:ext cx="12011040" cy="3776760"/>
          </a:xfrm>
          <a:prstGeom prst="rect">
            <a:avLst/>
          </a:prstGeom>
          <a:noFill/>
          <a:ln>
            <a:noFill/>
          </a:ln>
        </p:spPr>
        <p:txBody>
          <a:bodyPr lIns="90000" rIns="90000" tIns="45000" bIns="45000"/>
          <a:p>
            <a:pPr>
              <a:lnSpc>
                <a:spcPct val="100000"/>
              </a:lnSpc>
              <a:buFont typeface="Wingdings 3" charset="2"/>
              <a:buChar char=""/>
            </a:pPr>
            <a:endParaRPr/>
          </a:p>
          <a:p>
            <a:pPr>
              <a:lnSpc>
                <a:spcPct val="100000"/>
              </a:lnSpc>
              <a:buFont typeface="Wingdings 3" charset="2"/>
              <a:buChar char=""/>
            </a:pPr>
            <a:endParaRPr/>
          </a:p>
          <a:p>
            <a:pPr>
              <a:lnSpc>
                <a:spcPct val="100000"/>
              </a:lnSpc>
              <a:buFont typeface="Wingdings 3" charset="2"/>
              <a:buChar char=""/>
            </a:pPr>
            <a:r>
              <a:rPr lang="en-US">
                <a:solidFill>
                  <a:srgbClr val="404040"/>
                </a:solidFill>
                <a:latin typeface="Century Gothic"/>
              </a:rPr>
              <a:t>Он дебютировал недавно в Photoshop и предназначен для обработки качественных изображений при уменьшении их размеров.</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2593080" y="624240"/>
            <a:ext cx="8911080" cy="1280160"/>
          </a:xfrm>
          <a:prstGeom prst="rect">
            <a:avLst/>
          </a:prstGeom>
          <a:noFill/>
          <a:ln>
            <a:noFill/>
          </a:ln>
        </p:spPr>
      </p:sp>
      <p:sp>
        <p:nvSpPr>
          <p:cNvPr id="167" name="CustomShape 2"/>
          <p:cNvSpPr/>
          <p:nvPr/>
        </p:nvSpPr>
        <p:spPr>
          <a:xfrm>
            <a:off x="2589120" y="2133720"/>
            <a:ext cx="8914680" cy="3776760"/>
          </a:xfrm>
          <a:prstGeom prst="rect">
            <a:avLst/>
          </a:prstGeom>
          <a:noFill/>
          <a:ln>
            <a:noFill/>
          </a:ln>
        </p:spPr>
        <p:txBody>
          <a:bodyPr lIns="90000" rIns="90000" tIns="45000" bIns="45000"/>
          <a:p>
            <a:pPr>
              <a:lnSpc>
                <a:spcPct val="100000"/>
              </a:lnSpc>
              <a:buFont typeface="Wingdings 3" charset="2"/>
              <a:buChar char=""/>
            </a:pPr>
            <a:r>
              <a:rPr b="1" lang="en-US">
                <a:solidFill>
                  <a:srgbClr val="404040"/>
                </a:solidFill>
                <a:latin typeface="Century Gothic"/>
              </a:rPr>
              <a:t>1. Типы сканирующих устройств</a:t>
            </a:r>
            <a:endParaRPr/>
          </a:p>
          <a:p>
            <a:pPr>
              <a:lnSpc>
                <a:spcPct val="100000"/>
              </a:lnSpc>
              <a:buFont typeface="Wingdings 3" charset="2"/>
              <a:buChar char=""/>
            </a:pPr>
            <a:r>
              <a:rPr b="1" lang="en-US">
                <a:solidFill>
                  <a:srgbClr val="404040"/>
                </a:solidFill>
                <a:latin typeface="Century Gothic"/>
              </a:rPr>
              <a:t>2. Разрешение</a:t>
            </a:r>
            <a:endParaRPr/>
          </a:p>
          <a:p>
            <a:pPr>
              <a:lnSpc>
                <a:spcPct val="100000"/>
              </a:lnSpc>
              <a:buFont typeface="Wingdings 3" charset="2"/>
              <a:buChar char=""/>
            </a:pPr>
            <a:r>
              <a:rPr b="1" lang="en-US">
                <a:solidFill>
                  <a:srgbClr val="404040"/>
                </a:solidFill>
                <a:latin typeface="Century Gothic"/>
              </a:rPr>
              <a:t>3. Глубина цвета</a:t>
            </a:r>
            <a:endParaRPr/>
          </a:p>
          <a:p>
            <a:pPr>
              <a:lnSpc>
                <a:spcPct val="100000"/>
              </a:lnSpc>
              <a:buFont typeface="Wingdings 3" charset="2"/>
              <a:buChar char=""/>
            </a:pPr>
            <a:r>
              <a:rPr b="1" lang="en-US">
                <a:solidFill>
                  <a:srgbClr val="404040"/>
                </a:solidFill>
                <a:latin typeface="Century Gothic"/>
              </a:rPr>
              <a:t>4. Диапазон оптических плотностей</a:t>
            </a:r>
            <a:endParaRPr/>
          </a:p>
          <a:p>
            <a:pPr>
              <a:lnSpc>
                <a:spcPct val="100000"/>
              </a:lnSpc>
              <a:buFont typeface="Wingdings 3" charset="2"/>
              <a:buChar char=""/>
            </a:pPr>
            <a:r>
              <a:rPr b="1" lang="en-US">
                <a:solidFill>
                  <a:srgbClr val="404040"/>
                </a:solidFill>
                <a:latin typeface="Century Gothic"/>
              </a:rPr>
              <a:t>5. Масштабирование</a:t>
            </a:r>
            <a:endParaRPr/>
          </a:p>
          <a:p>
            <a:pPr>
              <a:lnSpc>
                <a:spcPct val="100000"/>
              </a:lnSpc>
              <a:buFont typeface="Wingdings 3" charset="2"/>
              <a:buChar char=""/>
            </a:pPr>
            <a:r>
              <a:rPr b="1" lang="en-US">
                <a:solidFill>
                  <a:srgbClr val="404040"/>
                </a:solidFill>
                <a:latin typeface="Century Gothic"/>
              </a:rPr>
              <a:t>6. Дискретизация</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2502720" y="0"/>
            <a:ext cx="8911080" cy="1298880"/>
          </a:xfrm>
          <a:prstGeom prst="rect">
            <a:avLst/>
          </a:prstGeom>
          <a:noFill/>
          <a:ln>
            <a:noFill/>
          </a:ln>
        </p:spPr>
        <p:txBody>
          <a:bodyPr lIns="90000" rIns="90000" tIns="45000" bIns="45000"/>
          <a:p>
            <a:pPr>
              <a:lnSpc>
                <a:spcPct val="100000"/>
              </a:lnSpc>
            </a:pPr>
            <a:r>
              <a:rPr lang="en-US" sz="3600">
                <a:solidFill>
                  <a:srgbClr val="262626"/>
                </a:solidFill>
                <a:latin typeface="Century Gothic"/>
              </a:rPr>
              <a:t>1.1. Ручные сканеры</a:t>
            </a:r>
            <a:endParaRPr/>
          </a:p>
        </p:txBody>
      </p:sp>
      <p:pic>
        <p:nvPicPr>
          <p:cNvPr id="169" name="Объект 3" descr=""/>
          <p:cNvPicPr/>
          <p:nvPr/>
        </p:nvPicPr>
        <p:blipFill>
          <a:blip r:embed="rId1"/>
          <a:stretch>
            <a:fillRect/>
          </a:stretch>
        </p:blipFill>
        <p:spPr>
          <a:xfrm>
            <a:off x="0" y="1141200"/>
            <a:ext cx="3149280" cy="3149280"/>
          </a:xfrm>
          <a:prstGeom prst="rect">
            <a:avLst/>
          </a:prstGeom>
          <a:ln>
            <a:noFill/>
          </a:ln>
        </p:spPr>
      </p:pic>
      <p:pic>
        <p:nvPicPr>
          <p:cNvPr id="170" name="Рисунок 4" descr=""/>
          <p:cNvPicPr/>
          <p:nvPr/>
        </p:nvPicPr>
        <p:blipFill>
          <a:blip r:embed="rId2"/>
          <a:stretch>
            <a:fillRect/>
          </a:stretch>
        </p:blipFill>
        <p:spPr>
          <a:xfrm>
            <a:off x="9448920" y="0"/>
            <a:ext cx="2742480" cy="3837960"/>
          </a:xfrm>
          <a:prstGeom prst="rect">
            <a:avLst/>
          </a:prstGeom>
          <a:ln>
            <a:noFill/>
          </a:ln>
        </p:spPr>
      </p:pic>
      <p:pic>
        <p:nvPicPr>
          <p:cNvPr id="171" name="Рисунок 5" descr=""/>
          <p:cNvPicPr/>
          <p:nvPr/>
        </p:nvPicPr>
        <p:blipFill>
          <a:blip r:embed="rId3"/>
          <a:stretch>
            <a:fillRect/>
          </a:stretch>
        </p:blipFill>
        <p:spPr>
          <a:xfrm>
            <a:off x="7396560" y="3838680"/>
            <a:ext cx="4794840" cy="3595680"/>
          </a:xfrm>
          <a:prstGeom prst="rect">
            <a:avLst/>
          </a:prstGeom>
          <a:ln>
            <a:noFill/>
          </a:ln>
        </p:spPr>
      </p:pic>
      <p:pic>
        <p:nvPicPr>
          <p:cNvPr id="172" name="Рисунок 6" descr=""/>
          <p:cNvPicPr/>
          <p:nvPr/>
        </p:nvPicPr>
        <p:blipFill>
          <a:blip r:embed="rId4"/>
          <a:stretch>
            <a:fillRect/>
          </a:stretch>
        </p:blipFill>
        <p:spPr>
          <a:xfrm>
            <a:off x="0" y="4291200"/>
            <a:ext cx="3836160" cy="2603520"/>
          </a:xfrm>
          <a:prstGeom prst="rect">
            <a:avLst/>
          </a:prstGeom>
          <a:ln>
            <a:noFill/>
          </a:ln>
        </p:spPr>
      </p:pic>
      <p:pic>
        <p:nvPicPr>
          <p:cNvPr id="173" name="Объект 3" descr=""/>
          <p:cNvPicPr/>
          <p:nvPr/>
        </p:nvPicPr>
        <p:blipFill>
          <a:blip r:embed="rId5"/>
          <a:stretch>
            <a:fillRect/>
          </a:stretch>
        </p:blipFill>
        <p:spPr>
          <a:xfrm>
            <a:off x="3551040" y="1101960"/>
            <a:ext cx="5496120" cy="3176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CustomShape 1"/>
          <p:cNvSpPr/>
          <p:nvPr/>
        </p:nvSpPr>
        <p:spPr>
          <a:xfrm>
            <a:off x="3280320" y="0"/>
            <a:ext cx="8911080" cy="1280160"/>
          </a:xfrm>
          <a:prstGeom prst="rect">
            <a:avLst/>
          </a:prstGeom>
          <a:noFill/>
          <a:ln>
            <a:noFill/>
          </a:ln>
        </p:spPr>
        <p:txBody>
          <a:bodyPr lIns="90000" rIns="90000" tIns="45000" bIns="45000"/>
          <a:p>
            <a:pPr>
              <a:lnSpc>
                <a:spcPct val="100000"/>
              </a:lnSpc>
            </a:pPr>
            <a:r>
              <a:rPr lang="en-US" sz="3600">
                <a:solidFill>
                  <a:srgbClr val="262626"/>
                </a:solidFill>
                <a:latin typeface="Century Gothic"/>
              </a:rPr>
              <a:t>1.2. Листовые сканеры</a:t>
            </a:r>
            <a:endParaRPr/>
          </a:p>
        </p:txBody>
      </p:sp>
      <p:pic>
        <p:nvPicPr>
          <p:cNvPr id="175" name="Объект 3" descr=""/>
          <p:cNvPicPr/>
          <p:nvPr/>
        </p:nvPicPr>
        <p:blipFill>
          <a:blip r:embed="rId1"/>
          <a:stretch>
            <a:fillRect/>
          </a:stretch>
        </p:blipFill>
        <p:spPr>
          <a:xfrm>
            <a:off x="0" y="1545480"/>
            <a:ext cx="3378600" cy="3777480"/>
          </a:xfrm>
          <a:prstGeom prst="rect">
            <a:avLst/>
          </a:prstGeom>
          <a:ln>
            <a:noFill/>
          </a:ln>
        </p:spPr>
      </p:pic>
      <p:pic>
        <p:nvPicPr>
          <p:cNvPr id="176" name="Рисунок 4" descr=""/>
          <p:cNvPicPr/>
          <p:nvPr/>
        </p:nvPicPr>
        <p:blipFill>
          <a:blip r:embed="rId2"/>
          <a:stretch>
            <a:fillRect/>
          </a:stretch>
        </p:blipFill>
        <p:spPr>
          <a:xfrm>
            <a:off x="8315280" y="1680120"/>
            <a:ext cx="3876120" cy="3780720"/>
          </a:xfrm>
          <a:prstGeom prst="rect">
            <a:avLst/>
          </a:prstGeom>
          <a:ln>
            <a:noFill/>
          </a:ln>
        </p:spPr>
      </p:pic>
      <p:pic>
        <p:nvPicPr>
          <p:cNvPr id="177" name="Рисунок 5" descr=""/>
          <p:cNvPicPr/>
          <p:nvPr/>
        </p:nvPicPr>
        <p:blipFill>
          <a:blip r:embed="rId3"/>
          <a:stretch>
            <a:fillRect/>
          </a:stretch>
        </p:blipFill>
        <p:spPr>
          <a:xfrm>
            <a:off x="3129480" y="3434760"/>
            <a:ext cx="5043600" cy="3422520"/>
          </a:xfrm>
          <a:prstGeom prst="rect">
            <a:avLst/>
          </a:prstGeom>
          <a:ln>
            <a:noFill/>
          </a:ln>
        </p:spPr>
      </p:pic>
      <p:pic>
        <p:nvPicPr>
          <p:cNvPr id="178" name="Рисунок 6" descr=""/>
          <p:cNvPicPr/>
          <p:nvPr/>
        </p:nvPicPr>
        <p:blipFill>
          <a:blip r:embed="rId4"/>
          <a:stretch>
            <a:fillRect/>
          </a:stretch>
        </p:blipFill>
        <p:spPr>
          <a:xfrm>
            <a:off x="3640320" y="640440"/>
            <a:ext cx="4279320" cy="32094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2593080" y="0"/>
            <a:ext cx="8911080" cy="1280160"/>
          </a:xfrm>
          <a:prstGeom prst="rect">
            <a:avLst/>
          </a:prstGeom>
          <a:noFill/>
          <a:ln>
            <a:noFill/>
          </a:ln>
        </p:spPr>
        <p:txBody>
          <a:bodyPr lIns="90000" rIns="90000" tIns="45000" bIns="45000"/>
          <a:p>
            <a:pPr>
              <a:lnSpc>
                <a:spcPct val="100000"/>
              </a:lnSpc>
            </a:pPr>
            <a:r>
              <a:rPr lang="en-US" sz="3600">
                <a:solidFill>
                  <a:srgbClr val="262626"/>
                </a:solidFill>
                <a:latin typeface="Century Gothic"/>
              </a:rPr>
              <a:t>1.3. Барабанные сканеры</a:t>
            </a:r>
            <a:endParaRPr/>
          </a:p>
        </p:txBody>
      </p:sp>
      <p:pic>
        <p:nvPicPr>
          <p:cNvPr id="180" name="Объект 3" descr=""/>
          <p:cNvPicPr/>
          <p:nvPr/>
        </p:nvPicPr>
        <p:blipFill>
          <a:blip r:embed="rId1"/>
          <a:stretch>
            <a:fillRect/>
          </a:stretch>
        </p:blipFill>
        <p:spPr>
          <a:xfrm>
            <a:off x="3230640" y="3560400"/>
            <a:ext cx="6101640" cy="3188520"/>
          </a:xfrm>
          <a:prstGeom prst="rect">
            <a:avLst/>
          </a:prstGeom>
          <a:ln>
            <a:noFill/>
          </a:ln>
        </p:spPr>
      </p:pic>
      <p:pic>
        <p:nvPicPr>
          <p:cNvPr id="181" name="Рисунок 5" descr=""/>
          <p:cNvPicPr/>
          <p:nvPr/>
        </p:nvPicPr>
        <p:blipFill>
          <a:blip r:embed="rId2"/>
          <a:stretch>
            <a:fillRect/>
          </a:stretch>
        </p:blipFill>
        <p:spPr>
          <a:xfrm>
            <a:off x="7444080" y="640440"/>
            <a:ext cx="4747320" cy="3560400"/>
          </a:xfrm>
          <a:prstGeom prst="rect">
            <a:avLst/>
          </a:prstGeom>
          <a:ln>
            <a:noFill/>
          </a:ln>
        </p:spPr>
      </p:pic>
      <p:pic>
        <p:nvPicPr>
          <p:cNvPr id="182" name="Рисунок 6" descr=""/>
          <p:cNvPicPr/>
          <p:nvPr/>
        </p:nvPicPr>
        <p:blipFill>
          <a:blip r:embed="rId3"/>
          <a:stretch>
            <a:fillRect/>
          </a:stretch>
        </p:blipFill>
        <p:spPr>
          <a:xfrm>
            <a:off x="0" y="1280880"/>
            <a:ext cx="3851640" cy="32904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2593080" y="0"/>
            <a:ext cx="8911080" cy="1280160"/>
          </a:xfrm>
          <a:prstGeom prst="rect">
            <a:avLst/>
          </a:prstGeom>
          <a:noFill/>
          <a:ln>
            <a:noFill/>
          </a:ln>
        </p:spPr>
        <p:txBody>
          <a:bodyPr lIns="90000" rIns="90000" tIns="45000" bIns="45000"/>
          <a:p>
            <a:pPr>
              <a:lnSpc>
                <a:spcPct val="100000"/>
              </a:lnSpc>
            </a:pPr>
            <a:r>
              <a:rPr lang="en-US" sz="3600">
                <a:solidFill>
                  <a:srgbClr val="262626"/>
                </a:solidFill>
                <a:latin typeface="Century Gothic"/>
              </a:rPr>
              <a:t>1.4. Планшетные сканеры</a:t>
            </a:r>
            <a:endParaRPr/>
          </a:p>
        </p:txBody>
      </p:sp>
      <p:pic>
        <p:nvPicPr>
          <p:cNvPr id="184" name="Рисунок 4" descr=""/>
          <p:cNvPicPr/>
          <p:nvPr/>
        </p:nvPicPr>
        <p:blipFill>
          <a:blip r:embed="rId1"/>
          <a:stretch>
            <a:fillRect/>
          </a:stretch>
        </p:blipFill>
        <p:spPr>
          <a:xfrm>
            <a:off x="7856280" y="640440"/>
            <a:ext cx="4335120" cy="3318480"/>
          </a:xfrm>
          <a:prstGeom prst="rect">
            <a:avLst/>
          </a:prstGeom>
          <a:ln>
            <a:noFill/>
          </a:ln>
        </p:spPr>
      </p:pic>
      <p:pic>
        <p:nvPicPr>
          <p:cNvPr id="185" name="Рисунок 5" descr=""/>
          <p:cNvPicPr/>
          <p:nvPr/>
        </p:nvPicPr>
        <p:blipFill>
          <a:blip r:embed="rId2"/>
          <a:stretch>
            <a:fillRect/>
          </a:stretch>
        </p:blipFill>
        <p:spPr>
          <a:xfrm>
            <a:off x="0" y="1139400"/>
            <a:ext cx="5133240" cy="3757680"/>
          </a:xfrm>
          <a:prstGeom prst="rect">
            <a:avLst/>
          </a:prstGeom>
          <a:ln>
            <a:noFill/>
          </a:ln>
        </p:spPr>
      </p:pic>
      <p:pic>
        <p:nvPicPr>
          <p:cNvPr id="186" name="Рисунок 6" descr=""/>
          <p:cNvPicPr/>
          <p:nvPr/>
        </p:nvPicPr>
        <p:blipFill>
          <a:blip r:embed="rId3"/>
          <a:stretch>
            <a:fillRect/>
          </a:stretch>
        </p:blipFill>
        <p:spPr>
          <a:xfrm>
            <a:off x="5133960" y="3885480"/>
            <a:ext cx="3996000" cy="2971800"/>
          </a:xfrm>
          <a:prstGeom prst="rect">
            <a:avLst/>
          </a:prstGeom>
          <a:ln>
            <a:noFill/>
          </a:ln>
        </p:spPr>
      </p:pic>
      <p:sp>
        <p:nvSpPr>
          <p:cNvPr id="187" name="CustomShape 2"/>
          <p:cNvSpPr/>
          <p:nvPr/>
        </p:nvSpPr>
        <p:spPr>
          <a:xfrm>
            <a:off x="2589120" y="2133720"/>
            <a:ext cx="8914680" cy="3776760"/>
          </a:xfrm>
          <a:prstGeom prst="rect">
            <a:avLst/>
          </a:prstGeom>
          <a:noFill/>
          <a:ln>
            <a:noFill/>
          </a:ln>
        </p:spPr>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2451240" y="0"/>
            <a:ext cx="8911080" cy="1280160"/>
          </a:xfrm>
          <a:prstGeom prst="rect">
            <a:avLst/>
          </a:prstGeom>
          <a:noFill/>
          <a:ln>
            <a:noFill/>
          </a:ln>
        </p:spPr>
        <p:txBody>
          <a:bodyPr lIns="90000" rIns="90000" tIns="45000" bIns="45000"/>
          <a:p>
            <a:r>
              <a:rPr b="1" lang="en-US" sz="3600">
                <a:solidFill>
                  <a:srgbClr val="262626"/>
                </a:solidFill>
                <a:latin typeface="Century Gothic"/>
              </a:rPr>
              <a:t>2. Разрешение</a:t>
            </a:r>
            <a:endParaRPr/>
          </a:p>
          <a:p>
            <a:pPr>
              <a:lnSpc>
                <a:spcPct val="100000"/>
              </a:lnSpc>
            </a:pPr>
            <a:endParaRPr/>
          </a:p>
        </p:txBody>
      </p:sp>
      <p:pic>
        <p:nvPicPr>
          <p:cNvPr id="189" name="Объект 3" descr=""/>
          <p:cNvPicPr/>
          <p:nvPr/>
        </p:nvPicPr>
        <p:blipFill>
          <a:blip r:embed="rId1"/>
          <a:stretch>
            <a:fillRect/>
          </a:stretch>
        </p:blipFill>
        <p:spPr>
          <a:xfrm>
            <a:off x="1037160" y="1501920"/>
            <a:ext cx="4184280" cy="3455640"/>
          </a:xfrm>
          <a:prstGeom prst="rect">
            <a:avLst/>
          </a:prstGeom>
          <a:ln>
            <a:noFill/>
          </a:ln>
        </p:spPr>
      </p:pic>
      <p:pic>
        <p:nvPicPr>
          <p:cNvPr id="190" name="Рисунок 4" descr=""/>
          <p:cNvPicPr/>
          <p:nvPr/>
        </p:nvPicPr>
        <p:blipFill>
          <a:blip r:embed="rId2"/>
          <a:stretch>
            <a:fillRect/>
          </a:stretch>
        </p:blipFill>
        <p:spPr>
          <a:xfrm>
            <a:off x="7391520" y="1501920"/>
            <a:ext cx="2833560" cy="2757960"/>
          </a:xfrm>
          <a:prstGeom prst="rect">
            <a:avLst/>
          </a:prstGeom>
          <a:ln>
            <a:noFill/>
          </a:ln>
        </p:spPr>
      </p:pic>
      <p:sp>
        <p:nvSpPr>
          <p:cNvPr id="191" name="CustomShape 2"/>
          <p:cNvSpPr/>
          <p:nvPr/>
        </p:nvSpPr>
        <p:spPr>
          <a:xfrm>
            <a:off x="1989720" y="795240"/>
            <a:ext cx="8914680" cy="87948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Величина, определяющая количество точек (элементов растрового изображения) на единицу площади (или единицу длины)</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2593080" y="0"/>
            <a:ext cx="8911080" cy="1280160"/>
          </a:xfrm>
          <a:prstGeom prst="rect">
            <a:avLst/>
          </a:prstGeom>
          <a:noFill/>
          <a:ln>
            <a:noFill/>
          </a:ln>
        </p:spPr>
        <p:txBody>
          <a:bodyPr lIns="90000" rIns="90000" tIns="45000" bIns="45000"/>
          <a:p>
            <a:r>
              <a:rPr b="1" lang="en-US" sz="3600">
                <a:solidFill>
                  <a:srgbClr val="262626"/>
                </a:solidFill>
                <a:latin typeface="Century Gothic"/>
              </a:rPr>
              <a:t>3. Глубина цвета</a:t>
            </a:r>
            <a:endParaRPr/>
          </a:p>
          <a:p>
            <a:pPr>
              <a:lnSpc>
                <a:spcPct val="100000"/>
              </a:lnSpc>
            </a:pPr>
            <a:endParaRPr/>
          </a:p>
        </p:txBody>
      </p:sp>
      <p:sp>
        <p:nvSpPr>
          <p:cNvPr id="193" name="CustomShape 2"/>
          <p:cNvSpPr/>
          <p:nvPr/>
        </p:nvSpPr>
        <p:spPr>
          <a:xfrm>
            <a:off x="1989720" y="795240"/>
            <a:ext cx="8914680" cy="87948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Количество двоичных разрядов, приходящихся на одну точку, пиксел или выборку.</a:t>
            </a:r>
            <a:endParaRPr/>
          </a:p>
        </p:txBody>
      </p:sp>
      <p:sp>
        <p:nvSpPr>
          <p:cNvPr id="194" name="CustomShape 3"/>
          <p:cNvSpPr/>
          <p:nvPr/>
        </p:nvSpPr>
        <p:spPr>
          <a:xfrm>
            <a:off x="2872080" y="1553400"/>
            <a:ext cx="3154680" cy="1275840"/>
          </a:xfrm>
          <a:prstGeom prst="rect">
            <a:avLst/>
          </a:prstGeom>
          <a:solidFill>
            <a:srgbClr val="a53010"/>
          </a:solidFill>
          <a:ln w="15840">
            <a:solidFill>
              <a:srgbClr val="7a230b"/>
            </a:solidFill>
            <a:round/>
          </a:ln>
        </p:spPr>
        <p:txBody>
          <a:bodyPr lIns="90000" rIns="90000" tIns="45000" bIns="45000" anchor="ctr"/>
          <a:p>
            <a:pPr algn="ctr">
              <a:lnSpc>
                <a:spcPct val="100000"/>
              </a:lnSpc>
            </a:pPr>
            <a:r>
              <a:rPr lang="en-US">
                <a:solidFill>
                  <a:srgbClr val="ffffff"/>
                </a:solidFill>
                <a:latin typeface="Century Gothic"/>
              </a:rPr>
              <a:t>Причины повышения глубины цвета</a:t>
            </a:r>
            <a:endParaRPr/>
          </a:p>
        </p:txBody>
      </p:sp>
      <p:sp>
        <p:nvSpPr>
          <p:cNvPr id="195" name="CustomShape 4"/>
          <p:cNvSpPr/>
          <p:nvPr/>
        </p:nvSpPr>
        <p:spPr>
          <a:xfrm>
            <a:off x="270360" y="3639960"/>
            <a:ext cx="2407680" cy="1132560"/>
          </a:xfrm>
          <a:prstGeom prst="rect">
            <a:avLst/>
          </a:prstGeom>
          <a:solidFill>
            <a:srgbClr val="a53010"/>
          </a:solidFill>
          <a:ln w="15840">
            <a:solidFill>
              <a:srgbClr val="7a230b"/>
            </a:solidFill>
            <a:round/>
          </a:ln>
        </p:spPr>
        <p:txBody>
          <a:bodyPr lIns="90000" rIns="90000" tIns="45000" bIns="45000" anchor="ctr"/>
          <a:p>
            <a:pPr algn="ctr">
              <a:lnSpc>
                <a:spcPct val="100000"/>
              </a:lnSpc>
            </a:pPr>
            <a:r>
              <a:rPr lang="en-US">
                <a:solidFill>
                  <a:srgbClr val="ffffff"/>
                </a:solidFill>
                <a:latin typeface="Century Gothic"/>
              </a:rPr>
              <a:t>Технологическая</a:t>
            </a:r>
            <a:endParaRPr/>
          </a:p>
        </p:txBody>
      </p:sp>
      <p:sp>
        <p:nvSpPr>
          <p:cNvPr id="196" name="CustomShape 5"/>
          <p:cNvSpPr/>
          <p:nvPr/>
        </p:nvSpPr>
        <p:spPr>
          <a:xfrm>
            <a:off x="7095960" y="3639960"/>
            <a:ext cx="2552400" cy="1132560"/>
          </a:xfrm>
          <a:prstGeom prst="rect">
            <a:avLst/>
          </a:prstGeom>
          <a:solidFill>
            <a:srgbClr val="a53010"/>
          </a:solidFill>
          <a:ln w="15840">
            <a:solidFill>
              <a:srgbClr val="7a230b"/>
            </a:solidFill>
            <a:round/>
          </a:ln>
        </p:spPr>
        <p:txBody>
          <a:bodyPr lIns="90000" rIns="90000" tIns="45000" bIns="45000" anchor="ctr"/>
          <a:p>
            <a:pPr algn="ctr">
              <a:lnSpc>
                <a:spcPct val="100000"/>
              </a:lnSpc>
            </a:pPr>
            <a:r>
              <a:rPr lang="en-US">
                <a:solidFill>
                  <a:srgbClr val="ffffff"/>
                </a:solidFill>
                <a:latin typeface="Century Gothic"/>
              </a:rPr>
              <a:t>Программная</a:t>
            </a:r>
            <a:endParaRPr/>
          </a:p>
        </p:txBody>
      </p:sp>
      <p:sp>
        <p:nvSpPr>
          <p:cNvPr id="197" name="CustomShape 6"/>
          <p:cNvSpPr/>
          <p:nvPr/>
        </p:nvSpPr>
        <p:spPr>
          <a:xfrm flipH="1">
            <a:off x="1518840" y="2191680"/>
            <a:ext cx="1351440" cy="1447200"/>
          </a:xfrm>
          <a:prstGeom prst="straightConnector1">
            <a:avLst/>
          </a:prstGeom>
          <a:noFill/>
          <a:ln w="9360">
            <a:solidFill>
              <a:srgbClr val="9d2d0f"/>
            </a:solidFill>
            <a:round/>
            <a:tailEnd len="med" type="triangle" w="med"/>
          </a:ln>
        </p:spPr>
      </p:sp>
      <p:sp>
        <p:nvSpPr>
          <p:cNvPr id="198" name="CustomShape 7"/>
          <p:cNvSpPr/>
          <p:nvPr/>
        </p:nvSpPr>
        <p:spPr>
          <a:xfrm>
            <a:off x="6027480" y="2191680"/>
            <a:ext cx="1094760" cy="1447200"/>
          </a:xfrm>
          <a:prstGeom prst="straightConnector1">
            <a:avLst/>
          </a:prstGeom>
          <a:noFill/>
          <a:ln w="9360">
            <a:solidFill>
              <a:srgbClr val="9d2d0f"/>
            </a:solidFill>
            <a:round/>
            <a:tailEnd len="med" type="triangle" w="med"/>
          </a:ln>
        </p:spPr>
      </p:sp>
      <p:pic>
        <p:nvPicPr>
          <p:cNvPr id="199" name="Рисунок 10" descr=""/>
          <p:cNvPicPr/>
          <p:nvPr/>
        </p:nvPicPr>
        <p:blipFill>
          <a:blip r:embed="rId1"/>
          <a:stretch>
            <a:fillRect/>
          </a:stretch>
        </p:blipFill>
        <p:spPr>
          <a:xfrm>
            <a:off x="2896560" y="3971880"/>
            <a:ext cx="3980880" cy="2885400"/>
          </a:xfrm>
          <a:prstGeom prst="rect">
            <a:avLst/>
          </a:prstGeom>
          <a:ln>
            <a:noFill/>
          </a:ln>
        </p:spPr>
      </p:pic>
      <p:pic>
        <p:nvPicPr>
          <p:cNvPr id="200" name="Рисунок 11" descr=""/>
          <p:cNvPicPr/>
          <p:nvPr/>
        </p:nvPicPr>
        <p:blipFill>
          <a:blip r:embed="rId2"/>
          <a:stretch>
            <a:fillRect/>
          </a:stretch>
        </p:blipFill>
        <p:spPr>
          <a:xfrm>
            <a:off x="7531920" y="1401120"/>
            <a:ext cx="3971880" cy="2208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2589120" y="0"/>
            <a:ext cx="8911080" cy="1280160"/>
          </a:xfrm>
          <a:prstGeom prst="rect">
            <a:avLst/>
          </a:prstGeom>
          <a:noFill/>
          <a:ln>
            <a:noFill/>
          </a:ln>
        </p:spPr>
        <p:txBody>
          <a:bodyPr lIns="90000" rIns="90000" tIns="45000" bIns="45000"/>
          <a:p>
            <a:r>
              <a:rPr b="1" lang="en-US" sz="3600">
                <a:solidFill>
                  <a:srgbClr val="262626"/>
                </a:solidFill>
                <a:latin typeface="Century Gothic"/>
              </a:rPr>
              <a:t>4. Диапазон оптических плотностей</a:t>
            </a:r>
            <a:endParaRPr/>
          </a:p>
          <a:p>
            <a:pPr>
              <a:lnSpc>
                <a:spcPct val="100000"/>
              </a:lnSpc>
            </a:pPr>
            <a:endParaRPr/>
          </a:p>
        </p:txBody>
      </p:sp>
      <p:sp>
        <p:nvSpPr>
          <p:cNvPr id="202" name="CustomShape 2"/>
          <p:cNvSpPr/>
          <p:nvPr/>
        </p:nvSpPr>
        <p:spPr>
          <a:xfrm>
            <a:off x="1739160" y="845640"/>
            <a:ext cx="10452240" cy="3776760"/>
          </a:xfrm>
          <a:prstGeom prst="rect">
            <a:avLst/>
          </a:prstGeom>
          <a:noFill/>
          <a:ln>
            <a:noFill/>
          </a:ln>
        </p:spPr>
        <p:txBody>
          <a:bodyPr lIns="90000" rIns="90000" tIns="45000" bIns="45000"/>
          <a:p>
            <a:pPr>
              <a:lnSpc>
                <a:spcPct val="100000"/>
              </a:lnSpc>
              <a:buFont typeface="Wingdings 3" charset="2"/>
              <a:buChar char=""/>
            </a:pPr>
            <a:r>
              <a:rPr lang="en-US">
                <a:solidFill>
                  <a:srgbClr val="404040"/>
                </a:solidFill>
                <a:latin typeface="Century Gothic"/>
              </a:rPr>
              <a:t>Определяет гладкость перехода между соседними тонами в оцифрованном изображении. </a:t>
            </a:r>
            <a:endParaRPr/>
          </a:p>
          <a:p>
            <a:pPr>
              <a:lnSpc>
                <a:spcPct val="100000"/>
              </a:lnSpc>
              <a:buFont typeface="Wingdings 3" charset="2"/>
              <a:buChar char=""/>
            </a:pPr>
            <a:r>
              <a:rPr b="1" lang="en-US">
                <a:solidFill>
                  <a:srgbClr val="404040"/>
                </a:solidFill>
                <a:latin typeface="Century Gothic"/>
              </a:rPr>
              <a:t>Оптическая плотность</a:t>
            </a:r>
            <a:r>
              <a:rPr lang="en-US">
                <a:solidFill>
                  <a:srgbClr val="404040"/>
                </a:solidFill>
                <a:latin typeface="Century Gothic"/>
              </a:rPr>
              <a:t>- это характеристика обрабатываемого оригинала, которая вычисляется как десятичный логарифм отношения падающего светового потока к потоку, отраженному от непрозрачного сканируемого объекта (для прозрачных объектов, слайдов или фотографических негативов, используется сила прошедшего света). Эта величина является численной характеристикой непрозрачности прозрачных оригиналов и отражающей способности непрозрачных объектов. </a:t>
            </a:r>
            <a:endParaRPr/>
          </a:p>
        </p:txBody>
      </p:sp>
      <p:pic>
        <p:nvPicPr>
          <p:cNvPr id="203" name="Рисунок 3" descr=""/>
          <p:cNvPicPr/>
          <p:nvPr/>
        </p:nvPicPr>
        <p:blipFill>
          <a:blip r:embed="rId1"/>
          <a:stretch>
            <a:fillRect/>
          </a:stretch>
        </p:blipFill>
        <p:spPr>
          <a:xfrm>
            <a:off x="3741840" y="3631320"/>
            <a:ext cx="4761720" cy="3409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