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7.png" ContentType="image/png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Числовые характеристики изображений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523880" y="4106160"/>
            <a:ext cx="9143280" cy="115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Шенбин Илья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Постановка задачи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Инвариантность к повороту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Инвариантность к изменению размера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Инвариантность к изменению яркости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Статистические моменты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Математическое ожидание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Дисперсия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Гистограмма</a:t>
            </a:r>
            <a:endParaRPr/>
          </a:p>
        </p:txBody>
      </p:sp>
      <p:pic>
        <p:nvPicPr>
          <p:cNvPr id="7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7400" y="1825560"/>
            <a:ext cx="789624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Гистограмма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Квантуем пространство для повышения качества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Если число каналов изображения больше одного, то можно использовать многомерную гистограмму или выделять наиболее важные каналы (</a:t>
            </a:r>
            <a:r>
              <a:rPr lang="en-US" sz="2800">
                <a:solidFill>
                  <a:srgbClr val="ff0000"/>
                </a:solidFill>
                <a:latin typeface="Calibri"/>
              </a:rPr>
              <a:t>H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I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>
                <a:solidFill>
                  <a:srgbClr val="ff0000"/>
                </a:solidFill>
                <a:latin typeface="Calibri"/>
              </a:rPr>
              <a:t>H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C</a:t>
            </a:r>
            <a:r>
              <a:rPr lang="en-US" sz="2800">
                <a:solidFill>
                  <a:srgbClr val="c00000"/>
                </a:solidFill>
                <a:latin typeface="Calibri"/>
              </a:rPr>
              <a:t>L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C</a:t>
            </a:r>
            <a:r>
              <a:rPr lang="en-US" sz="2800">
                <a:solidFill>
                  <a:srgbClr val="ff0000"/>
                </a:solidFill>
                <a:latin typeface="Calibri"/>
              </a:rPr>
              <a:t>IE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Lab)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Инвариантна к повороту и растяжению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Гистограмма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Основной недостаток – отсутствие чувствительности к текстуре и пространственному расположению цветов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Возможное решение – деления на блоки или сегментация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2743200" y="3383280"/>
            <a:ext cx="1917720" cy="1735560"/>
          </a:xfrm>
          <a:prstGeom prst="rect">
            <a:avLst/>
          </a:prstGeom>
          <a:gradFill>
            <a:gsLst>
              <a:gs pos="0">
                <a:srgbClr val="000000"/>
              </a:gs>
              <a:gs pos="50000">
                <a:srgbClr val="000000"/>
              </a:gs>
              <a:gs pos="100000">
                <a:srgbClr val="000000"/>
              </a:gs>
            </a:gsLst>
            <a:lin ang="0"/>
          </a:gradFill>
          <a:ln>
            <a:solidFill>
              <a:srgbClr val="000000"/>
            </a:solidFill>
          </a:ln>
        </p:spPr>
      </p:sp>
      <p:sp>
        <p:nvSpPr>
          <p:cNvPr id="85" name="CustomShape 4"/>
          <p:cNvSpPr/>
          <p:nvPr/>
        </p:nvSpPr>
        <p:spPr>
          <a:xfrm>
            <a:off x="5760720" y="3293280"/>
            <a:ext cx="1917720" cy="173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Признаки текстуры : фильтры Габора</a:t>
            </a:r>
            <a:endParaRPr/>
          </a:p>
        </p:txBody>
      </p:sp>
      <p:pic>
        <p:nvPicPr>
          <p:cNvPr id="87" name="Content Placeholder 3" descr=""/>
          <p:cNvPicPr/>
          <p:nvPr/>
        </p:nvPicPr>
        <p:blipFill>
          <a:blip r:embed="rId1"/>
          <a:srcRect l="0" t="0" r="52326" b="55485"/>
          <a:stretch>
            <a:fillRect/>
          </a:stretch>
        </p:blipFill>
        <p:spPr>
          <a:xfrm>
            <a:off x="3870720" y="2977920"/>
            <a:ext cx="4449960" cy="3688920"/>
          </a:xfrm>
          <a:prstGeom prst="rect">
            <a:avLst/>
          </a:prstGeom>
          <a:ln>
            <a:noFill/>
          </a:ln>
        </p:spPr>
      </p:pic>
      <p:pic>
        <p:nvPicPr>
          <p:cNvPr id="88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12600" y="1857240"/>
            <a:ext cx="6770160" cy="63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Локальные признаки: особые точки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Детекторы углов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Laplacian of Gaussian / Difference of Gaussians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Спасибо за внимание!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