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310" r:id="rId3"/>
    <p:sldId id="320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ource sans pro" panose="020B0604020202020204" pitchFamily="34" charset="0"/>
              </a:rPr>
              <a:t>Jupyter</a:t>
            </a:r>
            <a:r>
              <a:rPr lang="en-US" b="1" i="0" dirty="0">
                <a:effectLst/>
                <a:latin typeface="source sans pro" panose="020B0604020202020204" pitchFamily="34" charset="0"/>
              </a:rPr>
              <a:t> Notebook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An Introduction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838200"/>
            <a:ext cx="9144001" cy="914400"/>
          </a:xfrm>
        </p:spPr>
        <p:txBody>
          <a:bodyPr anchor="t"/>
          <a:lstStyle/>
          <a:p>
            <a:r>
              <a:rPr lang="en-US" u="sng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The </a:t>
            </a:r>
            <a:r>
              <a:rPr lang="en-US" b="1" i="0" dirty="0" err="1">
                <a:effectLst/>
                <a:latin typeface="-apple-system"/>
              </a:rPr>
              <a:t>Jupyter</a:t>
            </a:r>
            <a:r>
              <a:rPr lang="en-US" b="1" i="0" dirty="0">
                <a:effectLst/>
                <a:latin typeface="-apple-system"/>
              </a:rPr>
              <a:t> Notebook interface</a:t>
            </a:r>
            <a:r>
              <a:rPr lang="en-US" b="0" i="0" dirty="0">
                <a:effectLst/>
                <a:latin typeface="-apple-system"/>
              </a:rPr>
              <a:t> is a Web-based application</a:t>
            </a:r>
          </a:p>
          <a:p>
            <a:r>
              <a:rPr lang="en-US" dirty="0"/>
              <a:t>Ju (Julia), </a:t>
            </a:r>
            <a:r>
              <a:rPr lang="en-US" dirty="0" err="1"/>
              <a:t>Pyt</a:t>
            </a:r>
            <a:r>
              <a:rPr lang="en-US" dirty="0"/>
              <a:t> (Python), R (R Language)</a:t>
            </a:r>
          </a:p>
          <a:p>
            <a:r>
              <a:rPr lang="en-US" dirty="0"/>
              <a:t>Now </a:t>
            </a:r>
            <a:r>
              <a:rPr lang="en-US" dirty="0" err="1"/>
              <a:t>Jupyter</a:t>
            </a:r>
            <a:r>
              <a:rPr lang="en-US" dirty="0"/>
              <a:t> supports many other languages like Java, Scala, </a:t>
            </a:r>
            <a:r>
              <a:rPr lang="en-US" dirty="0" err="1"/>
              <a:t>Matlab</a:t>
            </a:r>
            <a:r>
              <a:rPr lang="en-US" dirty="0"/>
              <a:t>, etc.,</a:t>
            </a:r>
          </a:p>
          <a:p>
            <a:r>
              <a:rPr lang="en-US" dirty="0"/>
              <a:t>Default file extension as .</a:t>
            </a:r>
            <a:r>
              <a:rPr lang="en-US" dirty="0" err="1"/>
              <a:t>ipynb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 anchor="t"/>
          <a:lstStyle/>
          <a:p>
            <a:r>
              <a:rPr lang="en-US" u="sng" dirty="0"/>
              <a:t>Installation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41412" y="1295400"/>
            <a:ext cx="10744199" cy="518159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-apple-system"/>
              </a:rPr>
              <a:t>Download and Install Anaconda Distribution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	</a:t>
            </a:r>
            <a:r>
              <a:rPr lang="en-US" b="0" i="0" dirty="0">
                <a:effectLst/>
                <a:latin typeface="-apple-system"/>
                <a:hlinkClick r:id="rId2"/>
              </a:rPr>
              <a:t>https://www.anaconda.com/products/individual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-apple-system"/>
              </a:rPr>
              <a:t>Also, download Anaconda Navigator which contains many other coding editors including </a:t>
            </a:r>
            <a:r>
              <a:rPr lang="en-US" b="0" i="0" dirty="0" err="1">
                <a:effectLst/>
                <a:latin typeface="-apple-system"/>
              </a:rPr>
              <a:t>Jupyter</a:t>
            </a:r>
            <a:r>
              <a:rPr lang="en-US" b="0" i="0" dirty="0">
                <a:effectLst/>
                <a:latin typeface="-apple-system"/>
              </a:rPr>
              <a:t> Notebook, RStudio, Spyder, VS Code, etc.,</a:t>
            </a:r>
          </a:p>
          <a:p>
            <a:r>
              <a:rPr lang="en-US" b="0" i="0" dirty="0">
                <a:effectLst/>
                <a:latin typeface="-apple-system"/>
              </a:rPr>
              <a:t>After successfully launching Anaconda Navigator, click to install </a:t>
            </a:r>
            <a:r>
              <a:rPr lang="en-US" b="0" i="0" dirty="0" err="1">
                <a:effectLst/>
                <a:latin typeface="-apple-system"/>
              </a:rPr>
              <a:t>Jupyter</a:t>
            </a:r>
            <a:r>
              <a:rPr lang="en-US" b="0" i="0" dirty="0">
                <a:effectLst/>
                <a:latin typeface="-apple-system"/>
              </a:rPr>
              <a:t> Notebook and Launch the Notebook on Internet Explorer.</a:t>
            </a:r>
          </a:p>
          <a:p>
            <a:r>
              <a:rPr lang="en-US" dirty="0">
                <a:latin typeface="-apple-system"/>
              </a:rPr>
              <a:t>Alternatively, you can also open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-apple-system"/>
              </a:rPr>
              <a:t>Command Prompt </a:t>
            </a:r>
            <a:r>
              <a:rPr lang="en-US" dirty="0">
                <a:latin typeface="-apple-system"/>
              </a:rPr>
              <a:t>on your computer and get to the path/location where you would like to have the </a:t>
            </a:r>
            <a:r>
              <a:rPr lang="en-US" dirty="0" err="1">
                <a:latin typeface="-apple-system"/>
              </a:rPr>
              <a:t>Jupyter</a:t>
            </a:r>
            <a:r>
              <a:rPr lang="en-US" dirty="0">
                <a:latin typeface="-apple-system"/>
              </a:rPr>
              <a:t> Notebook reside and provide the below commands.</a:t>
            </a:r>
          </a:p>
          <a:p>
            <a:pPr lvl="1"/>
            <a:r>
              <a:rPr lang="sv-SE" b="0" i="0" dirty="0">
                <a:effectLst/>
                <a:latin typeface="-apple-system"/>
              </a:rPr>
              <a:t>python -m pip install --upgrade pip	- Checks for latest version of pip</a:t>
            </a:r>
          </a:p>
          <a:p>
            <a:pPr lvl="1"/>
            <a:r>
              <a:rPr lang="sv-SE" b="0" i="0" dirty="0">
                <a:effectLst/>
                <a:latin typeface="-apple-system"/>
              </a:rPr>
              <a:t>python -m pip install jupyter		- Installs Jupyter Files, Packages, etc.,</a:t>
            </a:r>
          </a:p>
          <a:p>
            <a:pPr lvl="1"/>
            <a:r>
              <a:rPr lang="en-US" b="0" i="0" dirty="0" err="1">
                <a:effectLst/>
                <a:latin typeface="-apple-system"/>
              </a:rPr>
              <a:t>jupyter</a:t>
            </a:r>
            <a:r>
              <a:rPr lang="en-US" b="0" i="0" dirty="0">
                <a:effectLst/>
                <a:latin typeface="-apple-system"/>
              </a:rPr>
              <a:t> notebook			- Launches </a:t>
            </a:r>
            <a:r>
              <a:rPr lang="en-US" b="0" i="0" dirty="0" err="1">
                <a:effectLst/>
                <a:latin typeface="-apple-system"/>
              </a:rPr>
              <a:t>Jupyter</a:t>
            </a:r>
            <a:r>
              <a:rPr lang="en-US" b="0" i="0" dirty="0">
                <a:effectLst/>
                <a:latin typeface="-apple-system"/>
              </a:rPr>
              <a:t> Notebook on Internet Explorer</a:t>
            </a:r>
          </a:p>
        </p:txBody>
      </p:sp>
    </p:spTree>
    <p:extLst>
      <p:ext uri="{BB962C8B-B14F-4D97-AF65-F5344CB8AC3E}">
        <p14:creationId xmlns:p14="http://schemas.microsoft.com/office/powerpoint/2010/main" val="29387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{D6C98E98-9E63-4D93-B07F-FD3E261CA4A6}tf02895261_win32</Template>
  <TotalTime>8951</TotalTime>
  <Words>188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Corbel</vt:lpstr>
      <vt:lpstr>Source Sans Pro</vt:lpstr>
      <vt:lpstr>Digital Blue Tunnel 16x9</vt:lpstr>
      <vt:lpstr>Jupyter Notebook</vt:lpstr>
      <vt:lpstr>Introduction</vt:lpstr>
      <vt:lpstr>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dc:creator>gxsure18</dc:creator>
  <cp:lastModifiedBy>gxsure18</cp:lastModifiedBy>
  <cp:revision>8</cp:revision>
  <dcterms:created xsi:type="dcterms:W3CDTF">2021-05-01T16:52:41Z</dcterms:created>
  <dcterms:modified xsi:type="dcterms:W3CDTF">2021-05-07T22:03:56Z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