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57" r:id="rId4"/>
    <p:sldId id="261" r:id="rId5"/>
    <p:sldId id="259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6374C-251F-401F-BCDB-F21654B1842F}" v="3" dt="2024-04-26T20:49:06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kha Salunkhe" userId="d0118f1d6751034f" providerId="LiveId" clId="{8846374C-251F-401F-BCDB-F21654B1842F}"/>
    <pc:docChg chg="undo custSel addSld delSld modSld sldOrd">
      <pc:chgData name="Surekha Salunkhe" userId="d0118f1d6751034f" providerId="LiveId" clId="{8846374C-251F-401F-BCDB-F21654B1842F}" dt="2024-04-26T20:49:20.824" v="192" actId="255"/>
      <pc:docMkLst>
        <pc:docMk/>
      </pc:docMkLst>
      <pc:sldChg chg="modSp mod">
        <pc:chgData name="Surekha Salunkhe" userId="d0118f1d6751034f" providerId="LiveId" clId="{8846374C-251F-401F-BCDB-F21654B1842F}" dt="2024-04-26T20:23:33.545" v="6" actId="1076"/>
        <pc:sldMkLst>
          <pc:docMk/>
          <pc:sldMk cId="0" sldId="256"/>
        </pc:sldMkLst>
        <pc:spChg chg="mod">
          <ac:chgData name="Surekha Salunkhe" userId="d0118f1d6751034f" providerId="LiveId" clId="{8846374C-251F-401F-BCDB-F21654B1842F}" dt="2024-04-26T20:23:33.545" v="6" actId="1076"/>
          <ac:spMkLst>
            <pc:docMk/>
            <pc:sldMk cId="0" sldId="256"/>
            <ac:spMk id="134" creationId="{00000000-0000-0000-0000-000000000000}"/>
          </ac:spMkLst>
        </pc:spChg>
        <pc:spChg chg="mod">
          <ac:chgData name="Surekha Salunkhe" userId="d0118f1d6751034f" providerId="LiveId" clId="{8846374C-251F-401F-BCDB-F21654B1842F}" dt="2024-04-26T20:23:19.721" v="4" actId="255"/>
          <ac:spMkLst>
            <pc:docMk/>
            <pc:sldMk cId="0" sldId="256"/>
            <ac:spMk id="135" creationId="{00000000-0000-0000-0000-000000000000}"/>
          </ac:spMkLst>
        </pc:spChg>
        <pc:spChg chg="mod">
          <ac:chgData name="Surekha Salunkhe" userId="d0118f1d6751034f" providerId="LiveId" clId="{8846374C-251F-401F-BCDB-F21654B1842F}" dt="2024-04-26T20:22:46.125" v="0" actId="20577"/>
          <ac:spMkLst>
            <pc:docMk/>
            <pc:sldMk cId="0" sldId="256"/>
            <ac:spMk id="136" creationId="{00000000-0000-0000-0000-000000000000}"/>
          </ac:spMkLst>
        </pc:spChg>
      </pc:sldChg>
      <pc:sldChg chg="addSp delSp modSp mod">
        <pc:chgData name="Surekha Salunkhe" userId="d0118f1d6751034f" providerId="LiveId" clId="{8846374C-251F-401F-BCDB-F21654B1842F}" dt="2024-04-26T20:41:55.393" v="28" actId="22"/>
        <pc:sldMkLst>
          <pc:docMk/>
          <pc:sldMk cId="0" sldId="257"/>
        </pc:sldMkLst>
        <pc:spChg chg="add del">
          <ac:chgData name="Surekha Salunkhe" userId="d0118f1d6751034f" providerId="LiveId" clId="{8846374C-251F-401F-BCDB-F21654B1842F}" dt="2024-04-26T20:41:55.393" v="28" actId="22"/>
          <ac:spMkLst>
            <pc:docMk/>
            <pc:sldMk cId="0" sldId="257"/>
            <ac:spMk id="3" creationId="{9A2EBFF3-5357-6F23-D7B3-6BA97CD683C4}"/>
          </ac:spMkLst>
        </pc:spChg>
        <pc:spChg chg="mod">
          <ac:chgData name="Surekha Salunkhe" userId="d0118f1d6751034f" providerId="LiveId" clId="{8846374C-251F-401F-BCDB-F21654B1842F}" dt="2024-04-26T20:41:36.878" v="23" actId="255"/>
          <ac:spMkLst>
            <pc:docMk/>
            <pc:sldMk cId="0" sldId="257"/>
            <ac:spMk id="142" creationId="{00000000-0000-0000-0000-000000000000}"/>
          </ac:spMkLst>
        </pc:spChg>
        <pc:spChg chg="mod">
          <ac:chgData name="Surekha Salunkhe" userId="d0118f1d6751034f" providerId="LiveId" clId="{8846374C-251F-401F-BCDB-F21654B1842F}" dt="2024-04-26T20:41:51.961" v="26"/>
          <ac:spMkLst>
            <pc:docMk/>
            <pc:sldMk cId="0" sldId="257"/>
            <ac:spMk id="143" creationId="{00000000-0000-0000-0000-000000000000}"/>
          </ac:spMkLst>
        </pc:spChg>
      </pc:sldChg>
      <pc:sldChg chg="modSp del mod">
        <pc:chgData name="Surekha Salunkhe" userId="d0118f1d6751034f" providerId="LiveId" clId="{8846374C-251F-401F-BCDB-F21654B1842F}" dt="2024-04-26T20:45:42.198" v="139" actId="47"/>
        <pc:sldMkLst>
          <pc:docMk/>
          <pc:sldMk cId="0" sldId="258"/>
        </pc:sldMkLst>
        <pc:spChg chg="mod">
          <ac:chgData name="Surekha Salunkhe" userId="d0118f1d6751034f" providerId="LiveId" clId="{8846374C-251F-401F-BCDB-F21654B1842F}" dt="2024-04-26T20:23:05.392" v="2" actId="2711"/>
          <ac:spMkLst>
            <pc:docMk/>
            <pc:sldMk cId="0" sldId="258"/>
            <ac:spMk id="150" creationId="{00000000-0000-0000-0000-000000000000}"/>
          </ac:spMkLst>
        </pc:spChg>
      </pc:sldChg>
      <pc:sldChg chg="modSp add mod ord">
        <pc:chgData name="Surekha Salunkhe" userId="d0118f1d6751034f" providerId="LiveId" clId="{8846374C-251F-401F-BCDB-F21654B1842F}" dt="2024-04-26T20:42:24.302" v="32"/>
        <pc:sldMkLst>
          <pc:docMk/>
          <pc:sldMk cId="0" sldId="260"/>
        </pc:sldMkLst>
        <pc:spChg chg="mod">
          <ac:chgData name="Surekha Salunkhe" userId="d0118f1d6751034f" providerId="LiveId" clId="{8846374C-251F-401F-BCDB-F21654B1842F}" dt="2024-04-26T20:42:17.389" v="30" actId="207"/>
          <ac:spMkLst>
            <pc:docMk/>
            <pc:sldMk cId="0" sldId="260"/>
            <ac:spMk id="78" creationId="{00000000-0000-0000-0000-000000000000}"/>
          </ac:spMkLst>
        </pc:spChg>
      </pc:sldChg>
      <pc:sldChg chg="addSp modSp add mod setBg modNotes">
        <pc:chgData name="Surekha Salunkhe" userId="d0118f1d6751034f" providerId="LiveId" clId="{8846374C-251F-401F-BCDB-F21654B1842F}" dt="2024-04-26T20:49:20.824" v="192" actId="255"/>
        <pc:sldMkLst>
          <pc:docMk/>
          <pc:sldMk cId="0" sldId="261"/>
        </pc:sldMkLst>
        <pc:spChg chg="add mod">
          <ac:chgData name="Surekha Salunkhe" userId="d0118f1d6751034f" providerId="LiveId" clId="{8846374C-251F-401F-BCDB-F21654B1842F}" dt="2024-04-26T20:49:20.824" v="192" actId="255"/>
          <ac:spMkLst>
            <pc:docMk/>
            <pc:sldMk cId="0" sldId="261"/>
            <ac:spMk id="2" creationId="{0FDD1825-5BBF-C95B-B6C3-EAFB3FE88F98}"/>
          </ac:spMkLst>
        </pc:spChg>
        <pc:spChg chg="mod">
          <ac:chgData name="Surekha Salunkhe" userId="d0118f1d6751034f" providerId="LiveId" clId="{8846374C-251F-401F-BCDB-F21654B1842F}" dt="2024-04-26T20:48:41.387" v="188" actId="108"/>
          <ac:spMkLst>
            <pc:docMk/>
            <pc:sldMk cId="0" sldId="261"/>
            <ac:spMk id="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fb4f4270a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fb4f4270a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fb4f4270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fb4f4270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kAjWhPOL3Hn1COdcWjQbgi/SkILLSwap?type=design&amp;node-id=13-5728&amp;t=Gr3TKC6YzHcta6hu-1&amp;scaling=scale-down&amp;page-id=0%3A1&amp;mode=desig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73400" y="1620733"/>
            <a:ext cx="6327917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ID: Crossingz-AI-Hack16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Name: Team URUS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753853"/>
            <a:ext cx="3470700" cy="1479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and roles: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Surekha Salunkhe (UX Designer)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DBDEE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Pedro , </a:t>
            </a:r>
            <a:r>
              <a:rPr lang="en-US" sz="1600" b="0" i="0" dirty="0" err="1">
                <a:solidFill>
                  <a:srgbClr val="DBDEE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Lakhu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941250" y="119275"/>
            <a:ext cx="76758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18350" y="4714025"/>
            <a:ext cx="44952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 using AI Online Hackathon by Crossingz</a:t>
            </a:r>
            <a:endParaRPr sz="1300" i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638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>
                <a:solidFill>
                  <a:schemeClr val="bg1"/>
                </a:solidFill>
              </a:rPr>
              <a:t>Empowering individuals </a:t>
            </a:r>
            <a:endParaRPr sz="3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100" dirty="0">
                <a:solidFill>
                  <a:schemeClr val="bg1"/>
                </a:solidFill>
              </a:rPr>
              <a:t>to exchange skills,</a:t>
            </a:r>
            <a:endParaRPr sz="3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100" dirty="0">
                <a:solidFill>
                  <a:schemeClr val="bg1"/>
                </a:solidFill>
              </a:rPr>
              <a:t>fostering growth </a:t>
            </a:r>
            <a:endParaRPr sz="3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100" dirty="0">
                <a:solidFill>
                  <a:schemeClr val="bg1"/>
                </a:solidFill>
              </a:rPr>
              <a:t>and community.</a:t>
            </a:r>
            <a:endParaRPr sz="1900" dirty="0">
              <a:solidFill>
                <a:schemeClr val="bg1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825" y="530475"/>
            <a:ext cx="1954050" cy="41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sz="2600" dirty="0"/>
              <a:t>Idea and Innovation</a:t>
            </a:r>
            <a:br>
              <a:rPr lang="en" sz="2600" dirty="0"/>
            </a:br>
            <a:r>
              <a:rPr lang="en" sz="1800" dirty="0"/>
              <a:t>SKILL SWAP - </a:t>
            </a:r>
            <a:r>
              <a:rPr lang="en-US" sz="1800" dirty="0"/>
              <a:t>Unleashing Potential Through Shared Expertise</a:t>
            </a:r>
            <a:br>
              <a:rPr lang="en-US" sz="1800" b="1" dirty="0"/>
            </a:br>
            <a:endParaRPr sz="1800" dirty="0"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sz="2000" dirty="0" err="1">
                <a:solidFill>
                  <a:srgbClr val="ECECEC"/>
                </a:solidFill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SkillSwap</a:t>
            </a:r>
            <a:r>
              <a:rPr lang="en-US" sz="2000" dirty="0">
                <a:solidFill>
                  <a:srgbClr val="ECECEC"/>
                </a:solidFill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a futuristic service exchange platform that leverages AI and NLP to connect individuals based on their skills and needs.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2000" dirty="0" err="1">
                <a:solidFill>
                  <a:srgbClr val="ECECEC"/>
                </a:solidFill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SkillSwap</a:t>
            </a:r>
            <a:r>
              <a:rPr lang="en-US" sz="2000" dirty="0">
                <a:solidFill>
                  <a:srgbClr val="ECECEC"/>
                </a:solidFill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AI classifier model and NLP technology match users with local peers who possess the exact skills they seek, ensuring personalized and relevant connections.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2000" dirty="0" err="1">
                <a:solidFill>
                  <a:srgbClr val="ECECEC"/>
                </a:solidFill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SkillSwap</a:t>
            </a:r>
            <a:r>
              <a:rPr lang="en-US" sz="2000" dirty="0">
                <a:solidFill>
                  <a:srgbClr val="ECECEC"/>
                </a:solidFill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provides a welcoming environment where everyone has something valuable to contribute, empowering users to embark on a journey of continuous learning, connection, and empowerment.</a:t>
            </a:r>
          </a:p>
        </p:txBody>
      </p:sp>
      <p:sp>
        <p:nvSpPr>
          <p:cNvPr id="144" name="Google Shape;144;p14"/>
          <p:cNvSpPr txBox="1"/>
          <p:nvPr/>
        </p:nvSpPr>
        <p:spPr>
          <a:xfrm>
            <a:off x="318350" y="4714025"/>
            <a:ext cx="44952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 using AI Online Hackathon by Crossingz</a:t>
            </a:r>
            <a:endParaRPr sz="1300" i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2881491" y="1787549"/>
            <a:ext cx="7026722" cy="3116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 : Find a local, reliable skill exchanges community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Swap uniquely addresses this need with its AI-driven matching 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and community features.</a:t>
            </a:r>
          </a:p>
          <a:p>
            <a:pPr marL="3746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AI matchmaking, user profiles, interactive skill sessions, and community boards.</a:t>
            </a:r>
          </a:p>
          <a:p>
            <a:pPr marL="374650" lvl="0" indent="-28575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: Python for backend, React for frontend,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algorithm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easy to understand.</a:t>
            </a:r>
            <a:endParaRPr lang="e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Up/Login:			2. Create Profile:</a:t>
            </a:r>
          </a:p>
          <a:p>
            <a:pPr marL="488950" indent="-342900" algn="l"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Services:		4. View Service Listings:</a:t>
            </a:r>
          </a:p>
          <a:p>
            <a:pPr marL="488950" indent="-342900" algn="l"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Service Provider:	</a:t>
            </a:r>
          </a:p>
          <a:p>
            <a:pPr marL="488950" indent="-342900" algn="l"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Communication:		7. Exchange Services:</a:t>
            </a:r>
          </a:p>
          <a:p>
            <a:pPr marL="146050" indent="0" algn="l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  Provide Feedback:		9. Update Profile:</a:t>
            </a:r>
          </a:p>
          <a:p>
            <a:pPr marL="603250" indent="-457200" algn="l">
              <a:buAutoNum type="arabicPeriod" startAt="3"/>
            </a:pPr>
            <a:endParaRPr lang="en-US" sz="1600" b="1" dirty="0">
              <a:solidFill>
                <a:srgbClr val="ECECEC"/>
              </a:solidFill>
              <a:highlight>
                <a:srgbClr val="21212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37" y="620850"/>
            <a:ext cx="2037513" cy="42829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9;p15">
            <a:extLst>
              <a:ext uri="{FF2B5EF4-FFF2-40B4-BE49-F238E27FC236}">
                <a16:creationId xmlns:a16="http://schemas.microsoft.com/office/drawing/2014/main" id="{0FDD1825-5BBF-C95B-B6C3-EAFB3FE88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6532" y="0"/>
            <a:ext cx="8977468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/>
              <a:t>Key Features/Unique Selling Point(USP) &amp; Go-To-Market strategy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Demo</a:t>
            </a:r>
            <a:endParaRPr sz="2600"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hlinkClick r:id="rId3"/>
              </a:rPr>
              <a:t>https://www.figma.com/proto/kAjWhPOL3Hn1COdcWjQbgi/SkILLSwap?type=design&amp;node-id=13-5728&amp;t=Gr3TKC6YzHcta6hu-1&amp;scaling=scale-down&amp;page-id=0%3A1&amp;mode=design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58" name="Google Shape;158;p16"/>
          <p:cNvSpPr txBox="1"/>
          <p:nvPr/>
        </p:nvSpPr>
        <p:spPr>
          <a:xfrm>
            <a:off x="318350" y="4714025"/>
            <a:ext cx="44952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 using AI Online Hackathon by Crossingz</a:t>
            </a:r>
            <a:endParaRPr sz="1300" i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306</Words>
  <Application>Microsoft Office PowerPoint</Application>
  <PresentationFormat>On-screen Show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Times New Roman</vt:lpstr>
      <vt:lpstr>Trebuchet MS</vt:lpstr>
      <vt:lpstr>Arial</vt:lpstr>
      <vt:lpstr>Montserrat</vt:lpstr>
      <vt:lpstr>Lato</vt:lpstr>
      <vt:lpstr>Focus</vt:lpstr>
      <vt:lpstr>Team ID: Crossingz-AI-Hack16 Team Name: Team URUS</vt:lpstr>
      <vt:lpstr>Empowering individuals  to exchange skills, fostering growth  and community.</vt:lpstr>
      <vt:lpstr>Idea and Innovation SKILL SWAP - Unleashing Potential Through Shared Expertise </vt:lpstr>
      <vt:lpstr>Key Features/Unique Selling Point(USP) &amp; Go-To-Market strategy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ID: Crossingz-AI-Hack16 Team Name: Team URUS</dc:title>
  <dc:creator>Surekha Salunkhe</dc:creator>
  <cp:lastModifiedBy>Salunkhe, Ms. Surekha Maruti</cp:lastModifiedBy>
  <cp:revision>2</cp:revision>
  <dcterms:modified xsi:type="dcterms:W3CDTF">2024-04-30T16:42:18Z</dcterms:modified>
</cp:coreProperties>
</file>