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IN" lang="en-US"/>
              <a:t>importing-securing-data-in-servicenow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525963"/>
          </a:xfrm>
        </p:spPr>
        <p:txBody>
          <a:bodyPr/>
          <a:p/>
          <a:p/>
          <a:p>
            <a:r>
              <a:t>By: </a:t>
            </a:r>
            <a:r>
              <a:rPr altLang="en-IN" lang="en-US"/>
              <a:t>D</a:t>
            </a:r>
            <a:r>
              <a:rPr altLang="en-IN" lang="en-US"/>
              <a:t>a</a:t>
            </a:r>
            <a:r>
              <a:rPr altLang="en-IN" lang="en-US"/>
              <a:t>r</a:t>
            </a:r>
            <a:r>
              <a:rPr altLang="en-IN" lang="en-US"/>
              <a:t>g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s</a:t>
            </a:r>
            <a:r>
              <a:rPr altLang="en-IN" lang="en-US"/>
              <a:t>u</a:t>
            </a:r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k</a:t>
            </a:r>
            <a:r>
              <a:rPr altLang="en-IN" lang="en-US"/>
              <a:t>h</a:t>
            </a:r>
            <a:r>
              <a:rPr altLang="en-IN" lang="en-US"/>
              <a:t>a</a:t>
            </a:r>
            <a:r>
              <a:rPr altLang="en-IN" lang="en-US"/>
              <a:t> </a:t>
            </a:r>
            <a:endParaRPr altLang="en-US" lang="zh-CN"/>
          </a:p>
          <a:p>
            <a:r>
              <a:t>Platform: SmartInternz</a:t>
            </a:r>
          </a:p>
          <a:p>
            <a:r>
              <a:t>Date: 19-06-2025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Securing Data in ServiceNow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Implement Role-Based Access Control (RBAC) to restrict access to sensitive patient data.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Use Encryption to protect data both in transit and at rest.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Configure Auditing and Logging to track all data access and modifications.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Methodology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altLang="en-US" lang="zh-CN"/>
              <a:t>Data Import: Use the Data Import feature in ServiceNow to upload the dataset.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Data Transformation: Use ServiceNow's data transformation tools to convert the data into a suitable format.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Data Security: Implement RBAC, Encryption, Auditing, and Logging to secure the data.</a:t>
            </a: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Model &amp; Accuracy</a:t>
            </a:r>
            <a:endParaRPr altLang="en-US" lang="zh-C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Model Used: Random Forest Classifier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Split: 80/20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Accuracy Achieved: 85%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Tools: Python, Pandas, Scikit-learn (integrated with ServiceNow using APIs)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R</a:t>
            </a:r>
            <a:r>
              <a:rPr altLang="en-IN" lang="en-US"/>
              <a:t>e</a:t>
            </a:r>
            <a:r>
              <a:rPr altLang="en-IN" lang="en-US"/>
              <a:t>s</a:t>
            </a:r>
            <a:r>
              <a:rPr altLang="en-IN" lang="en-US"/>
              <a:t>u</a:t>
            </a:r>
            <a:r>
              <a:rPr altLang="en-IN" lang="en-US"/>
              <a:t>lt </a:t>
            </a:r>
            <a:endParaRPr altLang="en-US" lang="zh-C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IN" lang="en-US"/>
              <a:t>Result: The imported and secured data can be used for predictive analytics to detect liver cirrhosis with 85% accuracy.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 Conclusion</a:t>
            </a:r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Conclusion: Importing and securing data in ServiceNow enables healthcare organizations to leverage predictive analytics while maintaining data integrity and security.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2013-01-25T13:14:16Z</dcterms:created>
  <dcterms:modified xsi:type="dcterms:W3CDTF">2025-06-26T16:48:30Z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682e17e91efc4476a583e91093fb860f</vt:lpwstr>
  </property>
</Properties>
</file>