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https://learning.servicenow.com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https://datawarehouseinfo.com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https://images.spiceworks.com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https://jdocs.com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Securing Data In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Importing 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securely is essential to maintain the integrity and confidentiality of information within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import procedures ensure compliance with organizational security policies and data privacy standards.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best practices and methods for securely importing data into ServiceNow.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mmunity/s/legacyfs/online/avatars_servicenow/4af7d45fdbbab7c41cd8a345ca9619f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Data Import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supports various data import options including Import Sets, Data Sources, and IntegrationHub.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method offers different levels of control, automation, and security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options helps select the most appropriate method for secure data handling.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mmunity/s/legacyfs/online/avatars_servicenow/192aa4ed1bd4c410d01143f6fe4bcbbc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Preparing Data for Secure Import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should be cleansed and validated before import to prevent security risks such as injection attacks.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Sensitive information must be encrypted or masked during transfer and storage.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data mapping and transformation ensure accurate and secure data integration.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Configuring Import Sets for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allow for staging data before it is inserted into production tables, enabling review and validation.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controls should be configured to restrict who can create, run, or modify import jobs.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transform maps carefully to enforce data integrity and security policies during import.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warehouseinfo.com/wp-content/uploads/2018/10/data-integration-1024x10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Data Sources for Secure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facilitate direct connections to external secure data repositories like databases or APIs.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Authentication and encryption protocols (e.g., SSL/TLS) should be used to secure data transmission.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monitoring of Data Source configurations help maintain ongoing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s.spiceworks.com/wp-content/uploads/2020/09/13054109/Best-Practices-for-Data-Security-in-2021-Copy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and Security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imports with scheduled jobs while ensuring proper permissions are in place.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role-based access control (RBAC) to limit who can perform sensitive import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logs and audit trails for all import activities to detect and respond to security incidents.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docs.com/wp-content/uploads/2024/01/Data-Driven-Test-Result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Validating and Verifying Imported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Post-import validation checks help ensure data accuracy and security compliance.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scripts or workflows to automatically flag or quarantine suspicious or inconsistent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import logs and audit reports to identify potential security issues.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Documentation – Importing Data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Data Security 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Organizational Security Policies and Compliance Guidelines.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Securing Data In Service Now</dc:title>
  <dc:subject>Importing Securing Data In Service Now</dc:subject>
  <dc:creator>SlideMake.com</dc:creator>
  <cp:lastModifiedBy>SlideMake.com</cp:lastModifiedBy>
  <cp:revision>1</cp:revision>
  <dcterms:created xsi:type="dcterms:W3CDTF">2025-06-28T02:57:15Z</dcterms:created>
  <dcterms:modified xsi:type="dcterms:W3CDTF">2025-06-28T02:57:15Z</dcterms:modified>
</cp:coreProperties>
</file>