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autoCompressPictures="0" saveSubsetFonts="1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type="screen4x3" cy="6858000" cx="9144000"/>
  <p:notesSz cx="6858000" cy="9144000"/>
  <p:defaultTextStyle>
    <a:defPPr>
      <a:defRPr lang="en-US"/>
    </a:defPPr>
    <a:lvl1pPr algn="l" defTabSz="4572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tableStyles" Target="tableStyles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3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54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55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56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57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5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01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algn="ctr" indent="0" mar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04860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104860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0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21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2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104862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2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10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10486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582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5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b="1" cap="all"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26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2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104862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2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31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32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3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104863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3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37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38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3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40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41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1048642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43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06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104860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0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104864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4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7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48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49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5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104865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5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15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US"/>
          </a:p>
        </p:txBody>
      </p:sp>
      <p:sp>
        <p:nvSpPr>
          <p:cNvPr id="1048616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1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104861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1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342900" latinLnBrk="0" marL="342900" rtl="0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285750" latinLnBrk="0" marL="742950" rtl="0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228600" latinLnBrk="0" marL="1143000" rtl="0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228600" latinLnBrk="0" marL="1600200" rtl="0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228600" latinLnBrk="0" marL="2057400" rtl="0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228600" latinLnBrk="0" marL="2514600" rtl="0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228600" latinLnBrk="0" marL="2971800" rtl="0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228600" latinLnBrk="0" marL="3429000" rtl="0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228600" latinLnBrk="0" marL="3886200" rtl="0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/>
      </p:grpSpPr>
      <p:sp>
        <p:nvSpPr>
          <p:cNvPr id="104858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altLang="en-US" lang="zh-CN"/>
              <a:t>Importing Data into ServiceNow*</a:t>
            </a:r>
            <a:endParaRPr altLang="en-US" lang="zh-CN"/>
          </a:p>
        </p:txBody>
      </p:sp>
      <p:sp>
        <p:nvSpPr>
          <p:cNvPr id="1048587" name="Content Placeholder 2"/>
          <p:cNvSpPr>
            <a:spLocks noGrp="1"/>
          </p:cNvSpPr>
          <p:nvPr>
            <p:ph idx="1"/>
          </p:nvPr>
        </p:nvSpPr>
        <p:spPr>
          <a:xfrm>
            <a:off x="457199" y="1417638"/>
            <a:ext cx="8229600" cy="4525963"/>
          </a:xfrm>
        </p:spPr>
        <p:txBody>
          <a:bodyPr/>
          <a:p/>
          <a:p/>
          <a:p>
            <a:r>
              <a:t>By: </a:t>
            </a:r>
            <a:r>
              <a:rPr altLang="en-IN" lang="en-US"/>
              <a:t>D</a:t>
            </a:r>
            <a:r>
              <a:rPr altLang="en-IN" lang="en-US"/>
              <a:t>a</a:t>
            </a:r>
            <a:r>
              <a:rPr altLang="en-IN" lang="en-US"/>
              <a:t>r</a:t>
            </a:r>
            <a:r>
              <a:rPr altLang="en-IN" lang="en-US"/>
              <a:t>g</a:t>
            </a:r>
            <a:r>
              <a:rPr altLang="en-IN" lang="en-US"/>
              <a:t>a</a:t>
            </a:r>
            <a:r>
              <a:rPr altLang="en-IN" lang="en-US"/>
              <a:t> </a:t>
            </a:r>
            <a:r>
              <a:rPr altLang="en-IN" lang="en-US"/>
              <a:t>manoj </a:t>
            </a:r>
            <a:r>
              <a:rPr altLang="en-IN" lang="en-US"/>
              <a:t>kumar </a:t>
            </a:r>
            <a:endParaRPr altLang="en-US" lang="zh-CN"/>
          </a:p>
          <a:p>
            <a:r>
              <a:t>Platform: SmartInternz</a:t>
            </a:r>
          </a:p>
          <a:p>
            <a:r>
              <a:t>Date: 19-06-2025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" name=""/>
        <p:cNvGrpSpPr/>
        <p:nvPr/>
      </p:nvGrpSpPr>
      <p:grpSpPr>
        <a:xfrm/>
      </p:grpSpPr>
      <p:sp>
        <p:nvSpPr>
          <p:cNvPr id="104858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IN" lang="en-US"/>
              <a:t>Securing Data in ServiceNow</a:t>
            </a:r>
            <a:endParaRPr altLang="en-US" lang="zh-CN"/>
          </a:p>
        </p:txBody>
      </p:sp>
      <p:sp>
        <p:nvSpPr>
          <p:cNvPr id="1048589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indent="0" marL="0">
              <a:buNone/>
            </a:pPr>
            <a:r>
              <a:rPr altLang="en-IN" lang="en-US"/>
              <a:t>Implement Role-Based Access Control (RBAC) to restrict access to sensitive patient data.</a:t>
            </a:r>
            <a:endParaRPr altLang="en-US" lang="zh-CN"/>
          </a:p>
          <a:p>
            <a:pPr indent="0" marL="0">
              <a:buNone/>
            </a:pPr>
            <a:r>
              <a:rPr altLang="en-IN" lang="en-US"/>
              <a:t>- Use Encryption to protect data both in transit and at rest.</a:t>
            </a:r>
            <a:endParaRPr altLang="en-US" lang="zh-CN"/>
          </a:p>
          <a:p>
            <a:pPr indent="0" marL="0">
              <a:buNone/>
            </a:pPr>
            <a:r>
              <a:rPr altLang="en-IN" lang="en-US"/>
              <a:t>- Configure Auditing and Logging to track all data access and modifications.</a:t>
            </a:r>
            <a:endParaRPr altLang="en-US" 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" name=""/>
        <p:cNvGrpSpPr/>
        <p:nvPr/>
      </p:nvGrpSpPr>
      <p:grpSpPr>
        <a:xfrm/>
      </p:grpSpPr>
      <p:sp>
        <p:nvSpPr>
          <p:cNvPr id="104859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Methodology</a:t>
            </a:r>
            <a:endParaRPr altLang="en-US" lang="zh-CN"/>
          </a:p>
        </p:txBody>
      </p:sp>
      <p:sp>
        <p:nvSpPr>
          <p:cNvPr id="104859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indent="0" marL="0">
              <a:buNone/>
            </a:pPr>
            <a:r>
              <a:rPr altLang="en-US" lang="zh-CN"/>
              <a:t>Data Import: Use the Data Import feature in ServiceNow to upload the dataset.</a:t>
            </a:r>
            <a:endParaRPr altLang="en-US" lang="zh-CN"/>
          </a:p>
          <a:p>
            <a:pPr indent="0" marL="0">
              <a:buNone/>
            </a:pPr>
            <a:r>
              <a:rPr altLang="en-US" lang="zh-CN"/>
              <a:t>- Data Transformation: Use ServiceNow's data transformation tools to convert the data into a suitable format.</a:t>
            </a:r>
            <a:endParaRPr altLang="en-US" lang="zh-CN"/>
          </a:p>
          <a:p>
            <a:pPr indent="0" marL="0">
              <a:buNone/>
            </a:pPr>
            <a:r>
              <a:rPr altLang="en-US" lang="zh-CN"/>
              <a:t>- Data Security: Implement RBAC, Encryption, Auditing, and Logging to secure the data.</a:t>
            </a:r>
            <a:endParaRPr altLang="en-US" 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"/>
        <p:cNvGrpSpPr/>
        <p:nvPr/>
      </p:nvGrpSpPr>
      <p:grpSpPr>
        <a:xfrm/>
      </p:grpSpPr>
      <p:sp>
        <p:nvSpPr>
          <p:cNvPr id="104859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Model &amp; Accuracy</a:t>
            </a:r>
            <a:endParaRPr altLang="en-US" lang="zh-CN"/>
          </a:p>
        </p:txBody>
      </p:sp>
      <p:sp>
        <p:nvSpPr>
          <p:cNvPr id="104859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indent="0" marL="0">
              <a:buNone/>
            </a:pPr>
            <a:r>
              <a:rPr altLang="en-US" lang="zh-CN"/>
              <a:t>Model Used: Random Forest Classifier</a:t>
            </a:r>
            <a:endParaRPr altLang="en-US" lang="zh-CN"/>
          </a:p>
          <a:p>
            <a:pPr indent="0" marL="0">
              <a:buNone/>
            </a:pPr>
            <a:r>
              <a:rPr altLang="en-US" lang="zh-CN"/>
              <a:t>- Split: 80/20</a:t>
            </a:r>
            <a:endParaRPr altLang="en-US" lang="zh-CN"/>
          </a:p>
          <a:p>
            <a:pPr indent="0" marL="0">
              <a:buNone/>
            </a:pPr>
            <a:r>
              <a:rPr altLang="en-US" lang="zh-CN"/>
              <a:t>- Accuracy Achieved: 85%</a:t>
            </a:r>
            <a:endParaRPr altLang="en-US" lang="zh-CN"/>
          </a:p>
          <a:p>
            <a:pPr indent="0" marL="0">
              <a:buNone/>
            </a:pPr>
            <a:r>
              <a:rPr altLang="en-US" lang="zh-CN"/>
              <a:t>- Tools: Python, Pandas, Scikit-learn (integrated with ServiceNow using APIs)</a:t>
            </a:r>
            <a:endParaRPr altLang="en-US" 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" name=""/>
        <p:cNvGrpSpPr/>
        <p:nvPr/>
      </p:nvGrpSpPr>
      <p:grpSpPr>
        <a:xfrm/>
      </p:grpSpPr>
      <p:sp>
        <p:nvSpPr>
          <p:cNvPr id="104859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IN" lang="en-US"/>
              <a:t>R</a:t>
            </a:r>
            <a:r>
              <a:rPr altLang="en-IN" lang="en-US"/>
              <a:t>e</a:t>
            </a:r>
            <a:r>
              <a:rPr altLang="en-IN" lang="en-US"/>
              <a:t>s</a:t>
            </a:r>
            <a:r>
              <a:rPr altLang="en-IN" lang="en-US"/>
              <a:t>u</a:t>
            </a:r>
            <a:r>
              <a:rPr altLang="en-IN" lang="en-US"/>
              <a:t>lt </a:t>
            </a:r>
            <a:endParaRPr altLang="en-US" lang="zh-CN"/>
          </a:p>
        </p:txBody>
      </p:sp>
      <p:sp>
        <p:nvSpPr>
          <p:cNvPr id="1048595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indent="0" marL="0">
              <a:buNone/>
            </a:pPr>
            <a:r>
              <a:rPr altLang="en-IN" lang="en-US"/>
              <a:t>Result: The imported and secured data can be used for predictive analytics to detect liver cirrhosis with 85% accuracy.</a:t>
            </a:r>
            <a:endParaRPr altLang="en-US" 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" name=""/>
        <p:cNvGrpSpPr/>
        <p:nvPr/>
      </p:nvGrpSpPr>
      <p:grpSpPr>
        <a:xfrm/>
      </p:grpSpPr>
      <p:sp>
        <p:nvSpPr>
          <p:cNvPr id="104859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 Conclusion</a:t>
            </a:r>
          </a:p>
        </p:txBody>
      </p:sp>
      <p:sp>
        <p:nvSpPr>
          <p:cNvPr id="1048597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indent="0" marL="0">
              <a:buNone/>
            </a:pPr>
            <a:r>
              <a:rPr altLang="en-US" lang="zh-CN"/>
              <a:t>Conclusion: Importing and securing data in ServiceNow enables healthcare organizations to leverage predictive analytics while maintaining data integrity and security.</a:t>
            </a:r>
            <a:endParaRPr altLang="en-US" 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" name=""/>
        <p:cNvGrpSpPr/>
        <p:nvPr/>
      </p:nvGrpSpPr>
      <p:grpSpPr>
        <a:xfrm/>
      </p:grpSpPr>
      <p:sp>
        <p:nvSpPr>
          <p:cNvPr id="104859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Thank You</a:t>
            </a:r>
          </a:p>
        </p:txBody>
      </p:sp>
      <p:sp>
        <p:nvSpPr>
          <p:cNvPr id="1048599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t>Thank You!</a:t>
            </a:r>
          </a:p>
          <a:p>
            <a:r>
              <a:t>Any Questions?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Macintosh PowerPoint</Application>
  <ScaleCrop>0</ScaleCrop>
  <LinksUpToDate>0</LinksUpToDate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motorola edge 50 fusion</dc:creator>
  <cp:lastModifiedBy>Steve Canny</cp:lastModifiedBy>
  <dcterms:created xsi:type="dcterms:W3CDTF">2013-01-26T00:14:16Z</dcterms:created>
  <dcterms:modified xsi:type="dcterms:W3CDTF">2025-06-26T11:27:37Z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22f3b4af2c01492180f87d32c5adffa5</vt:lpwstr>
  </property>
</Properties>
</file>