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SUREKHA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312214348 / DEDF2FA48DD9D06A2A04BE0622B1ABA9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594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37</cp:revision>
  <dcterms:created xsi:type="dcterms:W3CDTF">2024-03-29T15:07:22Z</dcterms:created>
  <dcterms:modified xsi:type="dcterms:W3CDTF">2024-08-27T11:56:23Z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