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79" r:id="rId11"/>
    <p:sldId id="262" r:id="rId12"/>
    <p:sldId id="263" r:id="rId13"/>
    <p:sldId id="264" r:id="rId14"/>
    <p:sldId id="267" r:id="rId15"/>
    <p:sldId id="268" r:id="rId16"/>
    <p:sldId id="277" r:id="rId17"/>
    <p:sldId id="280" r:id="rId18"/>
    <p:sldId id="27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1ACE2-F4F6-4D43-8353-D8DF240E3492}" v="29" dt="2023-01-19T18:24:4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kha, Kachana" userId="fd39e941-7283-44c4-b8d9-b0355ce90623" providerId="ADAL" clId="{12F1ACE2-F4F6-4D43-8353-D8DF240E3492}"/>
    <pc:docChg chg="undo custSel modSld">
      <pc:chgData name="Surekha, Kachana" userId="fd39e941-7283-44c4-b8d9-b0355ce90623" providerId="ADAL" clId="{12F1ACE2-F4F6-4D43-8353-D8DF240E3492}" dt="2023-01-19T18:24:41.529" v="37" actId="2711"/>
      <pc:docMkLst>
        <pc:docMk/>
      </pc:docMkLst>
      <pc:sldChg chg="modSp mod">
        <pc:chgData name="Surekha, Kachana" userId="fd39e941-7283-44c4-b8d9-b0355ce90623" providerId="ADAL" clId="{12F1ACE2-F4F6-4D43-8353-D8DF240E3492}" dt="2023-01-19T18:23:26.721" v="34" actId="2711"/>
        <pc:sldMkLst>
          <pc:docMk/>
          <pc:sldMk cId="2972769258" sldId="262"/>
        </pc:sldMkLst>
        <pc:spChg chg="mod">
          <ac:chgData name="Surekha, Kachana" userId="fd39e941-7283-44c4-b8d9-b0355ce90623" providerId="ADAL" clId="{12F1ACE2-F4F6-4D43-8353-D8DF240E3492}" dt="2023-01-19T18:22:51.482" v="29" actId="122"/>
          <ac:spMkLst>
            <pc:docMk/>
            <pc:sldMk cId="2972769258" sldId="262"/>
            <ac:spMk id="2" creationId="{791E6EA9-63BE-419D-80B0-A155C5260A0A}"/>
          </ac:spMkLst>
        </pc:spChg>
        <pc:graphicFrameChg chg="mod">
          <ac:chgData name="Surekha, Kachana" userId="fd39e941-7283-44c4-b8d9-b0355ce90623" providerId="ADAL" clId="{12F1ACE2-F4F6-4D43-8353-D8DF240E3492}" dt="2023-01-19T18:23:26.721" v="34" actId="2711"/>
          <ac:graphicFrameMkLst>
            <pc:docMk/>
            <pc:sldMk cId="2972769258" sldId="262"/>
            <ac:graphicFrameMk id="5" creationId="{A381BBCD-0195-82AF-067A-D401623395B1}"/>
          </ac:graphicFrameMkLst>
        </pc:graphicFrameChg>
      </pc:sldChg>
      <pc:sldChg chg="modSp">
        <pc:chgData name="Surekha, Kachana" userId="fd39e941-7283-44c4-b8d9-b0355ce90623" providerId="ADAL" clId="{12F1ACE2-F4F6-4D43-8353-D8DF240E3492}" dt="2023-01-19T18:24:41.529" v="37" actId="2711"/>
        <pc:sldMkLst>
          <pc:docMk/>
          <pc:sldMk cId="1581250706" sldId="268"/>
        </pc:sldMkLst>
        <pc:graphicFrameChg chg="mod">
          <ac:chgData name="Surekha, Kachana" userId="fd39e941-7283-44c4-b8d9-b0355ce90623" providerId="ADAL" clId="{12F1ACE2-F4F6-4D43-8353-D8DF240E3492}" dt="2023-01-19T18:24:41.529" v="37" actId="2711"/>
          <ac:graphicFrameMkLst>
            <pc:docMk/>
            <pc:sldMk cId="1581250706" sldId="268"/>
            <ac:graphicFrameMk id="31" creationId="{A2BC6FA8-F48D-1ED1-F19F-14093ED4FC3D}"/>
          </ac:graphicFrameMkLst>
        </pc:graphicFrameChg>
      </pc:sldChg>
      <pc:sldChg chg="modSp">
        <pc:chgData name="Surekha, Kachana" userId="fd39e941-7283-44c4-b8d9-b0355ce90623" providerId="ADAL" clId="{12F1ACE2-F4F6-4D43-8353-D8DF240E3492}" dt="2023-01-19T18:19:33.736" v="9" actId="2711"/>
        <pc:sldMkLst>
          <pc:docMk/>
          <pc:sldMk cId="195591064" sldId="273"/>
        </pc:sldMkLst>
        <pc:graphicFrameChg chg="mod">
          <ac:chgData name="Surekha, Kachana" userId="fd39e941-7283-44c4-b8d9-b0355ce90623" providerId="ADAL" clId="{12F1ACE2-F4F6-4D43-8353-D8DF240E3492}" dt="2023-01-19T18:19:33.736" v="9" actId="2711"/>
          <ac:graphicFrameMkLst>
            <pc:docMk/>
            <pc:sldMk cId="195591064" sldId="273"/>
            <ac:graphicFrameMk id="5" creationId="{203041A4-2FB9-DEF8-EB74-E6687E1A0881}"/>
          </ac:graphicFrameMkLst>
        </pc:graphicFrameChg>
      </pc:sldChg>
      <pc:sldChg chg="modSp mod">
        <pc:chgData name="Surekha, Kachana" userId="fd39e941-7283-44c4-b8d9-b0355ce90623" providerId="ADAL" clId="{12F1ACE2-F4F6-4D43-8353-D8DF240E3492}" dt="2023-01-19T18:20:28.435" v="14" actId="122"/>
        <pc:sldMkLst>
          <pc:docMk/>
          <pc:sldMk cId="2035007397" sldId="274"/>
        </pc:sldMkLst>
        <pc:spChg chg="mod">
          <ac:chgData name="Surekha, Kachana" userId="fd39e941-7283-44c4-b8d9-b0355ce90623" providerId="ADAL" clId="{12F1ACE2-F4F6-4D43-8353-D8DF240E3492}" dt="2023-01-19T18:20:28.435" v="14" actId="122"/>
          <ac:spMkLst>
            <pc:docMk/>
            <pc:sldMk cId="2035007397" sldId="274"/>
            <ac:spMk id="2" creationId="{8D3EEE04-3D24-4E5B-B5F2-B419458E0780}"/>
          </ac:spMkLst>
        </pc:spChg>
        <pc:graphicFrameChg chg="mod">
          <ac:chgData name="Surekha, Kachana" userId="fd39e941-7283-44c4-b8d9-b0355ce90623" providerId="ADAL" clId="{12F1ACE2-F4F6-4D43-8353-D8DF240E3492}" dt="2023-01-19T18:20:19.220" v="13" actId="2711"/>
          <ac:graphicFrameMkLst>
            <pc:docMk/>
            <pc:sldMk cId="2035007397" sldId="274"/>
            <ac:graphicFrameMk id="5" creationId="{2CFA21C7-6617-CF33-2851-0E908E9CB391}"/>
          </ac:graphicFrameMkLst>
        </pc:graphicFrameChg>
      </pc:sldChg>
      <pc:sldChg chg="modSp">
        <pc:chgData name="Surekha, Kachana" userId="fd39e941-7283-44c4-b8d9-b0355ce90623" providerId="ADAL" clId="{12F1ACE2-F4F6-4D43-8353-D8DF240E3492}" dt="2023-01-19T18:20:59.493" v="17" actId="2711"/>
        <pc:sldMkLst>
          <pc:docMk/>
          <pc:sldMk cId="2415076737" sldId="275"/>
        </pc:sldMkLst>
        <pc:graphicFrameChg chg="mod">
          <ac:chgData name="Surekha, Kachana" userId="fd39e941-7283-44c4-b8d9-b0355ce90623" providerId="ADAL" clId="{12F1ACE2-F4F6-4D43-8353-D8DF240E3492}" dt="2023-01-19T18:20:59.493" v="17" actId="2711"/>
          <ac:graphicFrameMkLst>
            <pc:docMk/>
            <pc:sldMk cId="2415076737" sldId="275"/>
            <ac:graphicFrameMk id="5" creationId="{EC0FF5B5-134F-A4E6-EA5B-E78E07F61515}"/>
          </ac:graphicFrameMkLst>
        </pc:graphicFrameChg>
      </pc:sldChg>
      <pc:sldChg chg="modSp mod">
        <pc:chgData name="Surekha, Kachana" userId="fd39e941-7283-44c4-b8d9-b0355ce90623" providerId="ADAL" clId="{12F1ACE2-F4F6-4D43-8353-D8DF240E3492}" dt="2023-01-19T18:22:25.774" v="28" actId="122"/>
        <pc:sldMkLst>
          <pc:docMk/>
          <pc:sldMk cId="2763490936" sldId="276"/>
        </pc:sldMkLst>
        <pc:spChg chg="mod">
          <ac:chgData name="Surekha, Kachana" userId="fd39e941-7283-44c4-b8d9-b0355ce90623" providerId="ADAL" clId="{12F1ACE2-F4F6-4D43-8353-D8DF240E3492}" dt="2023-01-19T18:22:25.774" v="28" actId="122"/>
          <ac:spMkLst>
            <pc:docMk/>
            <pc:sldMk cId="2763490936" sldId="276"/>
            <ac:spMk id="2" creationId="{910E387A-6608-4E97-9D99-65E3CADBC47F}"/>
          </ac:spMkLst>
        </pc:spChg>
        <pc:graphicFrameChg chg="mod">
          <ac:chgData name="Surekha, Kachana" userId="fd39e941-7283-44c4-b8d9-b0355ce90623" providerId="ADAL" clId="{12F1ACE2-F4F6-4D43-8353-D8DF240E3492}" dt="2023-01-19T18:22:11.449" v="27" actId="2711"/>
          <ac:graphicFrameMkLst>
            <pc:docMk/>
            <pc:sldMk cId="2763490936" sldId="276"/>
            <ac:graphicFrameMk id="5" creationId="{D9B8F218-48ED-BCE0-C3D1-284A6C39E70F}"/>
          </ac:graphicFrameMkLst>
        </pc:graphicFrameChg>
      </pc:sldChg>
      <pc:sldChg chg="addSp delSp modSp mod setBg">
        <pc:chgData name="Surekha, Kachana" userId="fd39e941-7283-44c4-b8d9-b0355ce90623" providerId="ADAL" clId="{12F1ACE2-F4F6-4D43-8353-D8DF240E3492}" dt="2023-01-19T18:17:44.486" v="6" actId="26606"/>
        <pc:sldMkLst>
          <pc:docMk/>
          <pc:sldMk cId="2120823767" sldId="280"/>
        </pc:sldMkLst>
        <pc:spChg chg="mod">
          <ac:chgData name="Surekha, Kachana" userId="fd39e941-7283-44c4-b8d9-b0355ce90623" providerId="ADAL" clId="{12F1ACE2-F4F6-4D43-8353-D8DF240E3492}" dt="2023-01-19T18:17:44.486" v="6" actId="26606"/>
          <ac:spMkLst>
            <pc:docMk/>
            <pc:sldMk cId="2120823767" sldId="280"/>
            <ac:spMk id="2" creationId="{955C8192-A242-4532-A36B-03F516920EF8}"/>
          </ac:spMkLst>
        </pc:spChg>
        <pc:spChg chg="add del">
          <ac:chgData name="Surekha, Kachana" userId="fd39e941-7283-44c4-b8d9-b0355ce90623" providerId="ADAL" clId="{12F1ACE2-F4F6-4D43-8353-D8DF240E3492}" dt="2023-01-19T18:17:14.805" v="4" actId="26606"/>
          <ac:spMkLst>
            <pc:docMk/>
            <pc:sldMk cId="2120823767" sldId="280"/>
            <ac:spMk id="3" creationId="{AEB87732-1292-43C0-ACD5-ED66E939E93D}"/>
          </ac:spMkLst>
        </pc:spChg>
        <pc:spChg chg="add del">
          <ac:chgData name="Surekha, Kachana" userId="fd39e941-7283-44c4-b8d9-b0355ce90623" providerId="ADAL" clId="{12F1ACE2-F4F6-4D43-8353-D8DF240E3492}" dt="2023-01-19T18:16:51.283" v="1" actId="26606"/>
          <ac:spMkLst>
            <pc:docMk/>
            <pc:sldMk cId="2120823767" sldId="280"/>
            <ac:spMk id="9" creationId="{B819A166-7571-4003-A6B8-B62034C3ED30}"/>
          </ac:spMkLst>
        </pc:spChg>
        <pc:spChg chg="add">
          <ac:chgData name="Surekha, Kachana" userId="fd39e941-7283-44c4-b8d9-b0355ce90623" providerId="ADAL" clId="{12F1ACE2-F4F6-4D43-8353-D8DF240E3492}" dt="2023-01-19T18:17:44.486" v="6" actId="26606"/>
          <ac:spMkLst>
            <pc:docMk/>
            <pc:sldMk cId="2120823767" sldId="280"/>
            <ac:spMk id="18" creationId="{BACC6370-2D7E-4714-9D71-7542949D7D5D}"/>
          </ac:spMkLst>
        </pc:spChg>
        <pc:spChg chg="add">
          <ac:chgData name="Surekha, Kachana" userId="fd39e941-7283-44c4-b8d9-b0355ce90623" providerId="ADAL" clId="{12F1ACE2-F4F6-4D43-8353-D8DF240E3492}" dt="2023-01-19T18:17:44.486" v="6" actId="26606"/>
          <ac:spMkLst>
            <pc:docMk/>
            <pc:sldMk cId="2120823767" sldId="280"/>
            <ac:spMk id="20" creationId="{F68B3F68-107C-434F-AA38-110D5EA91B85}"/>
          </ac:spMkLst>
        </pc:spChg>
        <pc:spChg chg="add">
          <ac:chgData name="Surekha, Kachana" userId="fd39e941-7283-44c4-b8d9-b0355ce90623" providerId="ADAL" clId="{12F1ACE2-F4F6-4D43-8353-D8DF240E3492}" dt="2023-01-19T18:17:44.486" v="6" actId="26606"/>
          <ac:spMkLst>
            <pc:docMk/>
            <pc:sldMk cId="2120823767" sldId="280"/>
            <ac:spMk id="22" creationId="{AAD0DBB9-1A4B-4391-81D4-CB19F9AB918A}"/>
          </ac:spMkLst>
        </pc:spChg>
        <pc:spChg chg="add">
          <ac:chgData name="Surekha, Kachana" userId="fd39e941-7283-44c4-b8d9-b0355ce90623" providerId="ADAL" clId="{12F1ACE2-F4F6-4D43-8353-D8DF240E3492}" dt="2023-01-19T18:17:44.486" v="6" actId="26606"/>
          <ac:spMkLst>
            <pc:docMk/>
            <pc:sldMk cId="2120823767" sldId="280"/>
            <ac:spMk id="24" creationId="{063BBA22-50EA-4C4D-BE05-F1CE4E63AA56}"/>
          </ac:spMkLst>
        </pc:spChg>
        <pc:graphicFrameChg chg="add del">
          <ac:chgData name="Surekha, Kachana" userId="fd39e941-7283-44c4-b8d9-b0355ce90623" providerId="ADAL" clId="{12F1ACE2-F4F6-4D43-8353-D8DF240E3492}" dt="2023-01-19T18:16:51.283" v="1" actId="26606"/>
          <ac:graphicFrameMkLst>
            <pc:docMk/>
            <pc:sldMk cId="2120823767" sldId="280"/>
            <ac:graphicFrameMk id="5" creationId="{8AD4E329-5CB8-23DD-1623-0F71B52D0A94}"/>
          </ac:graphicFrameMkLst>
        </pc:graphicFrameChg>
        <pc:graphicFrameChg chg="add del">
          <ac:chgData name="Surekha, Kachana" userId="fd39e941-7283-44c4-b8d9-b0355ce90623" providerId="ADAL" clId="{12F1ACE2-F4F6-4D43-8353-D8DF240E3492}" dt="2023-01-19T18:17:14.793" v="3" actId="26606"/>
          <ac:graphicFrameMkLst>
            <pc:docMk/>
            <pc:sldMk cId="2120823767" sldId="280"/>
            <ac:graphicFrameMk id="11" creationId="{8CAF1BD7-469B-0AFA-9209-36279CFAB7A3}"/>
          </ac:graphicFrameMkLst>
        </pc:graphicFrameChg>
        <pc:graphicFrameChg chg="add mod modGraphic">
          <ac:chgData name="Surekha, Kachana" userId="fd39e941-7283-44c4-b8d9-b0355ce90623" providerId="ADAL" clId="{12F1ACE2-F4F6-4D43-8353-D8DF240E3492}" dt="2023-01-19T18:17:44.486" v="6" actId="26606"/>
          <ac:graphicFrameMkLst>
            <pc:docMk/>
            <pc:sldMk cId="2120823767" sldId="280"/>
            <ac:graphicFrameMk id="13" creationId="{43B16A38-2C01-C70E-820A-0C1B9D3B9FD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B5BC8-EBFD-4BAA-AEBB-57EDC7EF38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E5CFD8-6DF6-4DF0-9ECF-BBE450B821DC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D2D9-9029-448B-BE6F-2D66F1B6CE61}" type="parTrans" cxnId="{0057CBD8-00CF-4DA2-9CE2-9ADD72AC428C}">
      <dgm:prSet/>
      <dgm:spPr/>
      <dgm:t>
        <a:bodyPr/>
        <a:lstStyle/>
        <a:p>
          <a:endParaRPr lang="en-US"/>
        </a:p>
      </dgm:t>
    </dgm:pt>
    <dgm:pt modelId="{C7E651C9-9CC6-459E-A868-29E899091A88}" type="sibTrans" cxnId="{0057CBD8-00CF-4DA2-9CE2-9ADD72AC428C}">
      <dgm:prSet/>
      <dgm:spPr/>
      <dgm:t>
        <a:bodyPr/>
        <a:lstStyle/>
        <a:p>
          <a:endParaRPr lang="en-US"/>
        </a:p>
      </dgm:t>
    </dgm:pt>
    <dgm:pt modelId="{F12142C3-7BC6-4F82-98C3-D72EAD417E30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Specifications.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4E683-4F4E-419F-AD89-871C97FC1365}" type="parTrans" cxnId="{6DB36B7F-CDD8-4A1D-9748-D0FC3B145A15}">
      <dgm:prSet/>
      <dgm:spPr/>
      <dgm:t>
        <a:bodyPr/>
        <a:lstStyle/>
        <a:p>
          <a:endParaRPr lang="en-US"/>
        </a:p>
      </dgm:t>
    </dgm:pt>
    <dgm:pt modelId="{29779180-8590-41BE-8FF2-897BCE335DD9}" type="sibTrans" cxnId="{6DB36B7F-CDD8-4A1D-9748-D0FC3B145A15}">
      <dgm:prSet/>
      <dgm:spPr/>
      <dgm:t>
        <a:bodyPr/>
        <a:lstStyle/>
        <a:p>
          <a:endParaRPr lang="en-US"/>
        </a:p>
      </dgm:t>
    </dgm:pt>
    <dgm:pt modelId="{72788D18-A228-4249-88D3-91EB1CF2AE8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Specifications</a:t>
          </a:r>
          <a:r>
            <a:rPr lang="en-IN" dirty="0"/>
            <a:t>.</a:t>
          </a:r>
          <a:endParaRPr lang="en-US" dirty="0"/>
        </a:p>
      </dgm:t>
    </dgm:pt>
    <dgm:pt modelId="{3587EF54-7708-4487-AA75-482F59DDAC0E}" type="parTrans" cxnId="{D71E41FF-8B7E-4475-AB94-03F35265DE6F}">
      <dgm:prSet/>
      <dgm:spPr/>
      <dgm:t>
        <a:bodyPr/>
        <a:lstStyle/>
        <a:p>
          <a:endParaRPr lang="en-US"/>
        </a:p>
      </dgm:t>
    </dgm:pt>
    <dgm:pt modelId="{5D5BB9E1-B6A9-4DAA-9E9F-CF08BEDDA69E}" type="sibTrans" cxnId="{D71E41FF-8B7E-4475-AB94-03F35265DE6F}">
      <dgm:prSet/>
      <dgm:spPr/>
      <dgm:t>
        <a:bodyPr/>
        <a:lstStyle/>
        <a:p>
          <a:endParaRPr lang="en-US"/>
        </a:p>
      </dgm:t>
    </dgm:pt>
    <dgm:pt modelId="{D3C28AA5-B1B0-4F58-9196-4885E714A7D1}" type="pres">
      <dgm:prSet presAssocID="{385B5BC8-EBFD-4BAA-AEBB-57EDC7EF3814}" presName="root" presStyleCnt="0">
        <dgm:presLayoutVars>
          <dgm:dir/>
          <dgm:resizeHandles val="exact"/>
        </dgm:presLayoutVars>
      </dgm:prSet>
      <dgm:spPr/>
    </dgm:pt>
    <dgm:pt modelId="{6BA248B1-05C9-4F13-8743-CCB5889F58A0}" type="pres">
      <dgm:prSet presAssocID="{7EE5CFD8-6DF6-4DF0-9ECF-BBE450B821DC}" presName="compNode" presStyleCnt="0"/>
      <dgm:spPr/>
    </dgm:pt>
    <dgm:pt modelId="{BD02263B-3443-4085-A464-9BC403061FD6}" type="pres">
      <dgm:prSet presAssocID="{7EE5CFD8-6DF6-4DF0-9ECF-BBE450B821DC}" presName="bgRect" presStyleLbl="bgShp" presStyleIdx="0" presStyleCnt="3"/>
      <dgm:spPr/>
    </dgm:pt>
    <dgm:pt modelId="{9F50304C-214B-489D-8692-79CD5D70689A}" type="pres">
      <dgm:prSet presAssocID="{7EE5CFD8-6DF6-4DF0-9ECF-BBE450B82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72A8223-7A53-45D9-9E58-0178C7C682E5}" type="pres">
      <dgm:prSet presAssocID="{7EE5CFD8-6DF6-4DF0-9ECF-BBE450B821DC}" presName="spaceRect" presStyleCnt="0"/>
      <dgm:spPr/>
    </dgm:pt>
    <dgm:pt modelId="{941ACA57-BA07-4BC1-9E26-000661A20F9E}" type="pres">
      <dgm:prSet presAssocID="{7EE5CFD8-6DF6-4DF0-9ECF-BBE450B821DC}" presName="parTx" presStyleLbl="revTx" presStyleIdx="0" presStyleCnt="3">
        <dgm:presLayoutVars>
          <dgm:chMax val="0"/>
          <dgm:chPref val="0"/>
        </dgm:presLayoutVars>
      </dgm:prSet>
      <dgm:spPr/>
    </dgm:pt>
    <dgm:pt modelId="{BFD74DB0-D014-4B84-8D0D-4FA2CDEAC89E}" type="pres">
      <dgm:prSet presAssocID="{C7E651C9-9CC6-459E-A868-29E899091A88}" presName="sibTrans" presStyleCnt="0"/>
      <dgm:spPr/>
    </dgm:pt>
    <dgm:pt modelId="{06DE397F-1687-4A8D-AD03-793A20A9D1B1}" type="pres">
      <dgm:prSet presAssocID="{F12142C3-7BC6-4F82-98C3-D72EAD417E30}" presName="compNode" presStyleCnt="0"/>
      <dgm:spPr/>
    </dgm:pt>
    <dgm:pt modelId="{F41225E4-1699-474B-BEB5-7C887D64B4B8}" type="pres">
      <dgm:prSet presAssocID="{F12142C3-7BC6-4F82-98C3-D72EAD417E30}" presName="bgRect" presStyleLbl="bgShp" presStyleIdx="1" presStyleCnt="3"/>
      <dgm:spPr/>
    </dgm:pt>
    <dgm:pt modelId="{81C3FD89-450F-4D3E-856E-9AB4BED37ADA}" type="pres">
      <dgm:prSet presAssocID="{F12142C3-7BC6-4F82-98C3-D72EAD417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02AB21-F91D-49EE-9A4D-34449CE535B0}" type="pres">
      <dgm:prSet presAssocID="{F12142C3-7BC6-4F82-98C3-D72EAD417E30}" presName="spaceRect" presStyleCnt="0"/>
      <dgm:spPr/>
    </dgm:pt>
    <dgm:pt modelId="{849B5DC1-B525-4347-B6B4-505C81573576}" type="pres">
      <dgm:prSet presAssocID="{F12142C3-7BC6-4F82-98C3-D72EAD417E30}" presName="parTx" presStyleLbl="revTx" presStyleIdx="1" presStyleCnt="3">
        <dgm:presLayoutVars>
          <dgm:chMax val="0"/>
          <dgm:chPref val="0"/>
        </dgm:presLayoutVars>
      </dgm:prSet>
      <dgm:spPr/>
    </dgm:pt>
    <dgm:pt modelId="{D9CC0892-C22B-4314-991E-CF21DFF187B7}" type="pres">
      <dgm:prSet presAssocID="{29779180-8590-41BE-8FF2-897BCE335DD9}" presName="sibTrans" presStyleCnt="0"/>
      <dgm:spPr/>
    </dgm:pt>
    <dgm:pt modelId="{0A6FD515-0973-4676-9C5D-A36606DBDD7B}" type="pres">
      <dgm:prSet presAssocID="{72788D18-A228-4249-88D3-91EB1CF2AE8D}" presName="compNode" presStyleCnt="0"/>
      <dgm:spPr/>
    </dgm:pt>
    <dgm:pt modelId="{B7B56E7A-D181-43CB-BD5A-CD6971C6F285}" type="pres">
      <dgm:prSet presAssocID="{72788D18-A228-4249-88D3-91EB1CF2AE8D}" presName="bgRect" presStyleLbl="bgShp" presStyleIdx="2" presStyleCnt="3"/>
      <dgm:spPr/>
    </dgm:pt>
    <dgm:pt modelId="{129C8432-AF18-42C1-8795-C3DA7A9EDD16}" type="pres">
      <dgm:prSet presAssocID="{72788D18-A228-4249-88D3-91EB1CF2A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2780BA7-7C11-491C-96CF-82B0519DE868}" type="pres">
      <dgm:prSet presAssocID="{72788D18-A228-4249-88D3-91EB1CF2AE8D}" presName="spaceRect" presStyleCnt="0"/>
      <dgm:spPr/>
    </dgm:pt>
    <dgm:pt modelId="{822324CA-CD79-473B-9803-452435FE2DFE}" type="pres">
      <dgm:prSet presAssocID="{72788D18-A228-4249-88D3-91EB1CF2AE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541A31-A8BE-40C4-B42D-08897772D78F}" type="presOf" srcId="{7EE5CFD8-6DF6-4DF0-9ECF-BBE450B821DC}" destId="{941ACA57-BA07-4BC1-9E26-000661A20F9E}" srcOrd="0" destOrd="0" presId="urn:microsoft.com/office/officeart/2018/2/layout/IconVerticalSolidList"/>
    <dgm:cxn modelId="{6DB36B7F-CDD8-4A1D-9748-D0FC3B145A15}" srcId="{385B5BC8-EBFD-4BAA-AEBB-57EDC7EF3814}" destId="{F12142C3-7BC6-4F82-98C3-D72EAD417E30}" srcOrd="1" destOrd="0" parTransId="{6FD4E683-4F4E-419F-AD89-871C97FC1365}" sibTransId="{29779180-8590-41BE-8FF2-897BCE335DD9}"/>
    <dgm:cxn modelId="{4FA1AB87-A499-4E4E-8AD0-ED2594E59B93}" type="presOf" srcId="{72788D18-A228-4249-88D3-91EB1CF2AE8D}" destId="{822324CA-CD79-473B-9803-452435FE2DFE}" srcOrd="0" destOrd="0" presId="urn:microsoft.com/office/officeart/2018/2/layout/IconVerticalSolidList"/>
    <dgm:cxn modelId="{11317BBA-651A-4D4B-A9E5-0D6B97A48CFE}" type="presOf" srcId="{F12142C3-7BC6-4F82-98C3-D72EAD417E30}" destId="{849B5DC1-B525-4347-B6B4-505C81573576}" srcOrd="0" destOrd="0" presId="urn:microsoft.com/office/officeart/2018/2/layout/IconVerticalSolidList"/>
    <dgm:cxn modelId="{0057CBD8-00CF-4DA2-9CE2-9ADD72AC428C}" srcId="{385B5BC8-EBFD-4BAA-AEBB-57EDC7EF3814}" destId="{7EE5CFD8-6DF6-4DF0-9ECF-BBE450B821DC}" srcOrd="0" destOrd="0" parTransId="{C66ED2D9-9029-448B-BE6F-2D66F1B6CE61}" sibTransId="{C7E651C9-9CC6-459E-A868-29E899091A88}"/>
    <dgm:cxn modelId="{5173CCE8-954A-427E-B669-D8F3A06DC796}" type="presOf" srcId="{385B5BC8-EBFD-4BAA-AEBB-57EDC7EF3814}" destId="{D3C28AA5-B1B0-4F58-9196-4885E714A7D1}" srcOrd="0" destOrd="0" presId="urn:microsoft.com/office/officeart/2018/2/layout/IconVerticalSolidList"/>
    <dgm:cxn modelId="{D71E41FF-8B7E-4475-AB94-03F35265DE6F}" srcId="{385B5BC8-EBFD-4BAA-AEBB-57EDC7EF3814}" destId="{72788D18-A228-4249-88D3-91EB1CF2AE8D}" srcOrd="2" destOrd="0" parTransId="{3587EF54-7708-4487-AA75-482F59DDAC0E}" sibTransId="{5D5BB9E1-B6A9-4DAA-9E9F-CF08BEDDA69E}"/>
    <dgm:cxn modelId="{D542BA0B-D5D4-4CC8-900D-7A7C65C55CF9}" type="presParOf" srcId="{D3C28AA5-B1B0-4F58-9196-4885E714A7D1}" destId="{6BA248B1-05C9-4F13-8743-CCB5889F58A0}" srcOrd="0" destOrd="0" presId="urn:microsoft.com/office/officeart/2018/2/layout/IconVerticalSolidList"/>
    <dgm:cxn modelId="{8894C248-D972-48F2-9F8F-1CFF1C44BB2D}" type="presParOf" srcId="{6BA248B1-05C9-4F13-8743-CCB5889F58A0}" destId="{BD02263B-3443-4085-A464-9BC403061FD6}" srcOrd="0" destOrd="0" presId="urn:microsoft.com/office/officeart/2018/2/layout/IconVerticalSolidList"/>
    <dgm:cxn modelId="{4A138041-6E78-4C55-A3B9-87360E1EDB43}" type="presParOf" srcId="{6BA248B1-05C9-4F13-8743-CCB5889F58A0}" destId="{9F50304C-214B-489D-8692-79CD5D70689A}" srcOrd="1" destOrd="0" presId="urn:microsoft.com/office/officeart/2018/2/layout/IconVerticalSolidList"/>
    <dgm:cxn modelId="{A52CC300-2E7B-4F59-840C-0293D5A448F3}" type="presParOf" srcId="{6BA248B1-05C9-4F13-8743-CCB5889F58A0}" destId="{072A8223-7A53-45D9-9E58-0178C7C682E5}" srcOrd="2" destOrd="0" presId="urn:microsoft.com/office/officeart/2018/2/layout/IconVerticalSolidList"/>
    <dgm:cxn modelId="{BDD28869-9B62-447E-92F3-4FFE66FC98AD}" type="presParOf" srcId="{6BA248B1-05C9-4F13-8743-CCB5889F58A0}" destId="{941ACA57-BA07-4BC1-9E26-000661A20F9E}" srcOrd="3" destOrd="0" presId="urn:microsoft.com/office/officeart/2018/2/layout/IconVerticalSolidList"/>
    <dgm:cxn modelId="{D17534AA-36E8-40FE-9D69-83961DE2BD35}" type="presParOf" srcId="{D3C28AA5-B1B0-4F58-9196-4885E714A7D1}" destId="{BFD74DB0-D014-4B84-8D0D-4FA2CDEAC89E}" srcOrd="1" destOrd="0" presId="urn:microsoft.com/office/officeart/2018/2/layout/IconVerticalSolidList"/>
    <dgm:cxn modelId="{2BF37E5D-038D-40D8-9E84-4A15FD82B21B}" type="presParOf" srcId="{D3C28AA5-B1B0-4F58-9196-4885E714A7D1}" destId="{06DE397F-1687-4A8D-AD03-793A20A9D1B1}" srcOrd="2" destOrd="0" presId="urn:microsoft.com/office/officeart/2018/2/layout/IconVerticalSolidList"/>
    <dgm:cxn modelId="{086D2828-9A74-4BA5-A1CE-D4DDDC557BE4}" type="presParOf" srcId="{06DE397F-1687-4A8D-AD03-793A20A9D1B1}" destId="{F41225E4-1699-474B-BEB5-7C887D64B4B8}" srcOrd="0" destOrd="0" presId="urn:microsoft.com/office/officeart/2018/2/layout/IconVerticalSolidList"/>
    <dgm:cxn modelId="{B2B296EB-F26C-470F-A4D0-CDBCC08BF2E4}" type="presParOf" srcId="{06DE397F-1687-4A8D-AD03-793A20A9D1B1}" destId="{81C3FD89-450F-4D3E-856E-9AB4BED37ADA}" srcOrd="1" destOrd="0" presId="urn:microsoft.com/office/officeart/2018/2/layout/IconVerticalSolidList"/>
    <dgm:cxn modelId="{E2082F11-F662-404D-8176-87B4DC4944DF}" type="presParOf" srcId="{06DE397F-1687-4A8D-AD03-793A20A9D1B1}" destId="{2202AB21-F91D-49EE-9A4D-34449CE535B0}" srcOrd="2" destOrd="0" presId="urn:microsoft.com/office/officeart/2018/2/layout/IconVerticalSolidList"/>
    <dgm:cxn modelId="{5F5B6A29-4A10-4487-936B-E62AC9C800B1}" type="presParOf" srcId="{06DE397F-1687-4A8D-AD03-793A20A9D1B1}" destId="{849B5DC1-B525-4347-B6B4-505C81573576}" srcOrd="3" destOrd="0" presId="urn:microsoft.com/office/officeart/2018/2/layout/IconVerticalSolidList"/>
    <dgm:cxn modelId="{81FDD49A-2A5D-467B-8CFC-797DEF479B43}" type="presParOf" srcId="{D3C28AA5-B1B0-4F58-9196-4885E714A7D1}" destId="{D9CC0892-C22B-4314-991E-CF21DFF187B7}" srcOrd="3" destOrd="0" presId="urn:microsoft.com/office/officeart/2018/2/layout/IconVerticalSolidList"/>
    <dgm:cxn modelId="{3203F47F-239D-4121-B44F-DED742CB3786}" type="presParOf" srcId="{D3C28AA5-B1B0-4F58-9196-4885E714A7D1}" destId="{0A6FD515-0973-4676-9C5D-A36606DBDD7B}" srcOrd="4" destOrd="0" presId="urn:microsoft.com/office/officeart/2018/2/layout/IconVerticalSolidList"/>
    <dgm:cxn modelId="{16A2CAAB-AC5A-49AF-BE15-26136DA99680}" type="presParOf" srcId="{0A6FD515-0973-4676-9C5D-A36606DBDD7B}" destId="{B7B56E7A-D181-43CB-BD5A-CD6971C6F285}" srcOrd="0" destOrd="0" presId="urn:microsoft.com/office/officeart/2018/2/layout/IconVerticalSolidList"/>
    <dgm:cxn modelId="{92121DE1-7848-4829-B60E-CF65ABA18DBC}" type="presParOf" srcId="{0A6FD515-0973-4676-9C5D-A36606DBDD7B}" destId="{129C8432-AF18-42C1-8795-C3DA7A9EDD16}" srcOrd="1" destOrd="0" presId="urn:microsoft.com/office/officeart/2018/2/layout/IconVerticalSolidList"/>
    <dgm:cxn modelId="{501B82BF-BA0A-4350-97A0-9D4935036ACE}" type="presParOf" srcId="{0A6FD515-0973-4676-9C5D-A36606DBDD7B}" destId="{22780BA7-7C11-491C-96CF-82B0519DE868}" srcOrd="2" destOrd="0" presId="urn:microsoft.com/office/officeart/2018/2/layout/IconVerticalSolidList"/>
    <dgm:cxn modelId="{C4BCAECF-8BA6-49BA-A56C-B936FE4D31AD}" type="presParOf" srcId="{0A6FD515-0973-4676-9C5D-A36606DBDD7B}" destId="{822324CA-CD79-473B-9803-452435FE2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4AF18-263E-4E6A-A6FF-5372E10CE8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B881537-47E5-43A7-9EDA-1881744CE5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is designed to assist supermarkets in calculating and displaying bills, as well as serving customers more quickly and efficiently.</a:t>
          </a:r>
        </a:p>
      </dgm:t>
    </dgm:pt>
    <dgm:pt modelId="{8813AEC4-71D5-4F66-BEEA-7BB1618D78E0}" type="parTrans" cxnId="{18C14E9C-EAFE-48B7-86DB-96EA1A759F76}">
      <dgm:prSet/>
      <dgm:spPr/>
      <dgm:t>
        <a:bodyPr/>
        <a:lstStyle/>
        <a:p>
          <a:endParaRPr lang="en-US"/>
        </a:p>
      </dgm:t>
    </dgm:pt>
    <dgm:pt modelId="{31528700-3DE1-4216-99AD-26BB45E9E4FF}" type="sibTrans" cxnId="{18C14E9C-EAFE-48B7-86DB-96EA1A759F76}">
      <dgm:prSet/>
      <dgm:spPr/>
      <dgm:t>
        <a:bodyPr/>
        <a:lstStyle/>
        <a:p>
          <a:endParaRPr lang="en-US"/>
        </a:p>
      </dgm:t>
    </dgm:pt>
    <dgm:pt modelId="{78F5EE2A-7054-4946-A8DD-BD45B0A917A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Supermarket Billing System has product class with data members like product id, product name, product price, product discount</a:t>
          </a:r>
          <a:r>
            <a:rPr lang="en-US" dirty="0"/>
            <a:t>.</a:t>
          </a:r>
        </a:p>
      </dgm:t>
    </dgm:pt>
    <dgm:pt modelId="{22DD96E5-425C-4D56-836B-8843F1390F1D}" type="parTrans" cxnId="{A61C199F-7FFC-48E4-9538-1E3362EBB7AC}">
      <dgm:prSet/>
      <dgm:spPr/>
      <dgm:t>
        <a:bodyPr/>
        <a:lstStyle/>
        <a:p>
          <a:endParaRPr lang="en-US"/>
        </a:p>
      </dgm:t>
    </dgm:pt>
    <dgm:pt modelId="{A073BD77-E135-4EAF-9B8B-B7272C7C9219}" type="sibTrans" cxnId="{A61C199F-7FFC-48E4-9538-1E3362EBB7AC}">
      <dgm:prSet/>
      <dgm:spPr/>
      <dgm:t>
        <a:bodyPr/>
        <a:lstStyle/>
        <a:p>
          <a:endParaRPr lang="en-US"/>
        </a:p>
      </dgm:t>
    </dgm:pt>
    <dgm:pt modelId="{ADB836FB-884B-410D-A0D8-4B554280E78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add, modify, display, search, delete product record. </a:t>
          </a:r>
        </a:p>
      </dgm:t>
    </dgm:pt>
    <dgm:pt modelId="{284DEC17-51ED-4953-AB93-4317C4F04AB8}" type="parTrans" cxnId="{90A319E3-763C-4B43-88A4-63E82C4FBAFA}">
      <dgm:prSet/>
      <dgm:spPr/>
      <dgm:t>
        <a:bodyPr/>
        <a:lstStyle/>
        <a:p>
          <a:endParaRPr lang="en-US"/>
        </a:p>
      </dgm:t>
    </dgm:pt>
    <dgm:pt modelId="{08FE3EB3-C950-40C6-893F-8D6579D1F2FC}" type="sibTrans" cxnId="{90A319E3-763C-4B43-88A4-63E82C4FBAFA}">
      <dgm:prSet/>
      <dgm:spPr/>
      <dgm:t>
        <a:bodyPr/>
        <a:lstStyle/>
        <a:p>
          <a:endParaRPr lang="en-US"/>
        </a:p>
      </dgm:t>
    </dgm:pt>
    <dgm:pt modelId="{0A083908-79B6-419D-9FD9-1E7E7A3FCD5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have developed it using C++.It will also reduce the paperwork and reduce the time.</a:t>
          </a:r>
        </a:p>
      </dgm:t>
    </dgm:pt>
    <dgm:pt modelId="{85754A93-675B-4D4B-B47B-6242A65E966B}" type="parTrans" cxnId="{CF8F13B8-8B88-4653-A9A9-4A503F9741BC}">
      <dgm:prSet/>
      <dgm:spPr/>
      <dgm:t>
        <a:bodyPr/>
        <a:lstStyle/>
        <a:p>
          <a:endParaRPr lang="en-US"/>
        </a:p>
      </dgm:t>
    </dgm:pt>
    <dgm:pt modelId="{46976929-E0F1-4F06-8F5F-AD1379D79CDC}" type="sibTrans" cxnId="{CF8F13B8-8B88-4653-A9A9-4A503F9741BC}">
      <dgm:prSet/>
      <dgm:spPr/>
      <dgm:t>
        <a:bodyPr/>
        <a:lstStyle/>
        <a:p>
          <a:endParaRPr lang="en-US"/>
        </a:p>
      </dgm:t>
    </dgm:pt>
    <dgm:pt modelId="{8D9B238C-052E-4CC8-A2A5-7CD62E8AEC01}" type="pres">
      <dgm:prSet presAssocID="{49D4AF18-263E-4E6A-A6FF-5372E10CE882}" presName="root" presStyleCnt="0">
        <dgm:presLayoutVars>
          <dgm:dir/>
          <dgm:resizeHandles val="exact"/>
        </dgm:presLayoutVars>
      </dgm:prSet>
      <dgm:spPr/>
    </dgm:pt>
    <dgm:pt modelId="{16039CAD-4964-47F3-96C7-059B1E96F853}" type="pres">
      <dgm:prSet presAssocID="{49D4AF18-263E-4E6A-A6FF-5372E10CE882}" presName="container" presStyleCnt="0">
        <dgm:presLayoutVars>
          <dgm:dir/>
          <dgm:resizeHandles val="exact"/>
        </dgm:presLayoutVars>
      </dgm:prSet>
      <dgm:spPr/>
    </dgm:pt>
    <dgm:pt modelId="{503EC7B5-05B0-4DB6-834E-8D53B703FA53}" type="pres">
      <dgm:prSet presAssocID="{0B881537-47E5-43A7-9EDA-1881744CE522}" presName="compNode" presStyleCnt="0"/>
      <dgm:spPr/>
    </dgm:pt>
    <dgm:pt modelId="{296915AD-32E9-4926-80AC-D72F9CD615D2}" type="pres">
      <dgm:prSet presAssocID="{0B881537-47E5-43A7-9EDA-1881744CE522}" presName="iconBgRect" presStyleLbl="bgShp" presStyleIdx="0" presStyleCnt="4"/>
      <dgm:spPr/>
    </dgm:pt>
    <dgm:pt modelId="{E2FDCD5C-C9CB-4466-A17C-07713E06817F}" type="pres">
      <dgm:prSet presAssocID="{0B881537-47E5-43A7-9EDA-1881744CE5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68958F5-C06A-456E-A2A7-C2688E4E0B74}" type="pres">
      <dgm:prSet presAssocID="{0B881537-47E5-43A7-9EDA-1881744CE522}" presName="spaceRect" presStyleCnt="0"/>
      <dgm:spPr/>
    </dgm:pt>
    <dgm:pt modelId="{A97971F9-811F-4AA5-B5FC-287E5A595AF8}" type="pres">
      <dgm:prSet presAssocID="{0B881537-47E5-43A7-9EDA-1881744CE522}" presName="textRect" presStyleLbl="revTx" presStyleIdx="0" presStyleCnt="4">
        <dgm:presLayoutVars>
          <dgm:chMax val="1"/>
          <dgm:chPref val="1"/>
        </dgm:presLayoutVars>
      </dgm:prSet>
      <dgm:spPr/>
    </dgm:pt>
    <dgm:pt modelId="{59831C9E-21D0-4DEF-8C69-BD632AA56014}" type="pres">
      <dgm:prSet presAssocID="{31528700-3DE1-4216-99AD-26BB45E9E4FF}" presName="sibTrans" presStyleLbl="sibTrans2D1" presStyleIdx="0" presStyleCnt="0"/>
      <dgm:spPr/>
    </dgm:pt>
    <dgm:pt modelId="{A5578E49-015D-4BF8-8680-FAEF6F2A1FE4}" type="pres">
      <dgm:prSet presAssocID="{78F5EE2A-7054-4946-A8DD-BD45B0A917A9}" presName="compNode" presStyleCnt="0"/>
      <dgm:spPr/>
    </dgm:pt>
    <dgm:pt modelId="{0390523C-61FE-4BCF-865B-F354278340F0}" type="pres">
      <dgm:prSet presAssocID="{78F5EE2A-7054-4946-A8DD-BD45B0A917A9}" presName="iconBgRect" presStyleLbl="bgShp" presStyleIdx="1" presStyleCnt="4"/>
      <dgm:spPr/>
    </dgm:pt>
    <dgm:pt modelId="{39F12345-DA8A-45CF-8716-AA8DCEEEA43A}" type="pres">
      <dgm:prSet presAssocID="{78F5EE2A-7054-4946-A8DD-BD45B0A917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26EDEEC-5C45-4831-B23C-53FB4DA5EE3D}" type="pres">
      <dgm:prSet presAssocID="{78F5EE2A-7054-4946-A8DD-BD45B0A917A9}" presName="spaceRect" presStyleCnt="0"/>
      <dgm:spPr/>
    </dgm:pt>
    <dgm:pt modelId="{F27B2280-B290-4E13-BBF4-283AC0D06CB9}" type="pres">
      <dgm:prSet presAssocID="{78F5EE2A-7054-4946-A8DD-BD45B0A917A9}" presName="textRect" presStyleLbl="revTx" presStyleIdx="1" presStyleCnt="4">
        <dgm:presLayoutVars>
          <dgm:chMax val="1"/>
          <dgm:chPref val="1"/>
        </dgm:presLayoutVars>
      </dgm:prSet>
      <dgm:spPr/>
    </dgm:pt>
    <dgm:pt modelId="{9198E98D-1E3A-46B5-A7DB-E00813C3571E}" type="pres">
      <dgm:prSet presAssocID="{A073BD77-E135-4EAF-9B8B-B7272C7C9219}" presName="sibTrans" presStyleLbl="sibTrans2D1" presStyleIdx="0" presStyleCnt="0"/>
      <dgm:spPr/>
    </dgm:pt>
    <dgm:pt modelId="{1B38B0BC-5712-403D-AF5C-DBF578A33182}" type="pres">
      <dgm:prSet presAssocID="{ADB836FB-884B-410D-A0D8-4B554280E780}" presName="compNode" presStyleCnt="0"/>
      <dgm:spPr/>
    </dgm:pt>
    <dgm:pt modelId="{D8272CFA-BF57-4DD0-A008-64057C7BF876}" type="pres">
      <dgm:prSet presAssocID="{ADB836FB-884B-410D-A0D8-4B554280E780}" presName="iconBgRect" presStyleLbl="bgShp" presStyleIdx="2" presStyleCnt="4"/>
      <dgm:spPr/>
    </dgm:pt>
    <dgm:pt modelId="{70C89AB5-C597-4758-A914-7034212C33FC}" type="pres">
      <dgm:prSet presAssocID="{ADB836FB-884B-410D-A0D8-4B554280E7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27CE71D-8874-4E71-9B0B-70960C5CD41E}" type="pres">
      <dgm:prSet presAssocID="{ADB836FB-884B-410D-A0D8-4B554280E780}" presName="spaceRect" presStyleCnt="0"/>
      <dgm:spPr/>
    </dgm:pt>
    <dgm:pt modelId="{FAB95D84-AE6E-4A1A-B544-0D818B6BC377}" type="pres">
      <dgm:prSet presAssocID="{ADB836FB-884B-410D-A0D8-4B554280E780}" presName="textRect" presStyleLbl="revTx" presStyleIdx="2" presStyleCnt="4">
        <dgm:presLayoutVars>
          <dgm:chMax val="1"/>
          <dgm:chPref val="1"/>
        </dgm:presLayoutVars>
      </dgm:prSet>
      <dgm:spPr/>
    </dgm:pt>
    <dgm:pt modelId="{99C3717F-3FB1-4063-AC7A-934FD5A2DB67}" type="pres">
      <dgm:prSet presAssocID="{08FE3EB3-C950-40C6-893F-8D6579D1F2FC}" presName="sibTrans" presStyleLbl="sibTrans2D1" presStyleIdx="0" presStyleCnt="0"/>
      <dgm:spPr/>
    </dgm:pt>
    <dgm:pt modelId="{26D27817-B97C-478D-A3A4-1865BD1E48A1}" type="pres">
      <dgm:prSet presAssocID="{0A083908-79B6-419D-9FD9-1E7E7A3FCD55}" presName="compNode" presStyleCnt="0"/>
      <dgm:spPr/>
    </dgm:pt>
    <dgm:pt modelId="{1FD30BF6-0898-4574-BE94-4F25DDE333B1}" type="pres">
      <dgm:prSet presAssocID="{0A083908-79B6-419D-9FD9-1E7E7A3FCD55}" presName="iconBgRect" presStyleLbl="bgShp" presStyleIdx="3" presStyleCnt="4"/>
      <dgm:spPr/>
    </dgm:pt>
    <dgm:pt modelId="{7C4995BB-8C0A-4483-955B-AE8577196E21}" type="pres">
      <dgm:prSet presAssocID="{0A083908-79B6-419D-9FD9-1E7E7A3FCD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F9EA33-93E8-479C-A11E-E935F4C680B8}" type="pres">
      <dgm:prSet presAssocID="{0A083908-79B6-419D-9FD9-1E7E7A3FCD55}" presName="spaceRect" presStyleCnt="0"/>
      <dgm:spPr/>
    </dgm:pt>
    <dgm:pt modelId="{CFD1A73A-21BA-409E-80CD-2DEAA582B004}" type="pres">
      <dgm:prSet presAssocID="{0A083908-79B6-419D-9FD9-1E7E7A3FCD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5E90D-0573-4D91-A836-07F29878997A}" type="presOf" srcId="{0B881537-47E5-43A7-9EDA-1881744CE522}" destId="{A97971F9-811F-4AA5-B5FC-287E5A595AF8}" srcOrd="0" destOrd="0" presId="urn:microsoft.com/office/officeart/2018/2/layout/IconCircleList"/>
    <dgm:cxn modelId="{C5BA8012-0CEA-4FFB-8000-4B03D0B92B41}" type="presOf" srcId="{31528700-3DE1-4216-99AD-26BB45E9E4FF}" destId="{59831C9E-21D0-4DEF-8C69-BD632AA56014}" srcOrd="0" destOrd="0" presId="urn:microsoft.com/office/officeart/2018/2/layout/IconCircleList"/>
    <dgm:cxn modelId="{B5110A1C-96DA-47C9-99EA-63259869059D}" type="presOf" srcId="{ADB836FB-884B-410D-A0D8-4B554280E780}" destId="{FAB95D84-AE6E-4A1A-B544-0D818B6BC377}" srcOrd="0" destOrd="0" presId="urn:microsoft.com/office/officeart/2018/2/layout/IconCircleList"/>
    <dgm:cxn modelId="{42638928-A7BD-4122-B915-76F99D6DE0AE}" type="presOf" srcId="{78F5EE2A-7054-4946-A8DD-BD45B0A917A9}" destId="{F27B2280-B290-4E13-BBF4-283AC0D06CB9}" srcOrd="0" destOrd="0" presId="urn:microsoft.com/office/officeart/2018/2/layout/IconCircleList"/>
    <dgm:cxn modelId="{8860B55E-49A4-4018-815E-1EB97746C30C}" type="presOf" srcId="{0A083908-79B6-419D-9FD9-1E7E7A3FCD55}" destId="{CFD1A73A-21BA-409E-80CD-2DEAA582B004}" srcOrd="0" destOrd="0" presId="urn:microsoft.com/office/officeart/2018/2/layout/IconCircleList"/>
    <dgm:cxn modelId="{FDB15E43-BF1C-44D1-8082-B8AA6CAAF0D2}" type="presOf" srcId="{08FE3EB3-C950-40C6-893F-8D6579D1F2FC}" destId="{99C3717F-3FB1-4063-AC7A-934FD5A2DB67}" srcOrd="0" destOrd="0" presId="urn:microsoft.com/office/officeart/2018/2/layout/IconCircleList"/>
    <dgm:cxn modelId="{18C14E9C-EAFE-48B7-86DB-96EA1A759F76}" srcId="{49D4AF18-263E-4E6A-A6FF-5372E10CE882}" destId="{0B881537-47E5-43A7-9EDA-1881744CE522}" srcOrd="0" destOrd="0" parTransId="{8813AEC4-71D5-4F66-BEEA-7BB1618D78E0}" sibTransId="{31528700-3DE1-4216-99AD-26BB45E9E4FF}"/>
    <dgm:cxn modelId="{A61C199F-7FFC-48E4-9538-1E3362EBB7AC}" srcId="{49D4AF18-263E-4E6A-A6FF-5372E10CE882}" destId="{78F5EE2A-7054-4946-A8DD-BD45B0A917A9}" srcOrd="1" destOrd="0" parTransId="{22DD96E5-425C-4D56-836B-8843F1390F1D}" sibTransId="{A073BD77-E135-4EAF-9B8B-B7272C7C9219}"/>
    <dgm:cxn modelId="{CF8F13B8-8B88-4653-A9A9-4A503F9741BC}" srcId="{49D4AF18-263E-4E6A-A6FF-5372E10CE882}" destId="{0A083908-79B6-419D-9FD9-1E7E7A3FCD55}" srcOrd="3" destOrd="0" parTransId="{85754A93-675B-4D4B-B47B-6242A65E966B}" sibTransId="{46976929-E0F1-4F06-8F5F-AD1379D79CDC}"/>
    <dgm:cxn modelId="{F0D9C5CA-FB0F-49C2-9B4F-55DC1EB3E24F}" type="presOf" srcId="{A073BD77-E135-4EAF-9B8B-B7272C7C9219}" destId="{9198E98D-1E3A-46B5-A7DB-E00813C3571E}" srcOrd="0" destOrd="0" presId="urn:microsoft.com/office/officeart/2018/2/layout/IconCircleList"/>
    <dgm:cxn modelId="{ED7E03E3-D646-4639-A168-6F12ED860EA7}" type="presOf" srcId="{49D4AF18-263E-4E6A-A6FF-5372E10CE882}" destId="{8D9B238C-052E-4CC8-A2A5-7CD62E8AEC01}" srcOrd="0" destOrd="0" presId="urn:microsoft.com/office/officeart/2018/2/layout/IconCircleList"/>
    <dgm:cxn modelId="{90A319E3-763C-4B43-88A4-63E82C4FBAFA}" srcId="{49D4AF18-263E-4E6A-A6FF-5372E10CE882}" destId="{ADB836FB-884B-410D-A0D8-4B554280E780}" srcOrd="2" destOrd="0" parTransId="{284DEC17-51ED-4953-AB93-4317C4F04AB8}" sibTransId="{08FE3EB3-C950-40C6-893F-8D6579D1F2FC}"/>
    <dgm:cxn modelId="{8ADB42FE-21B2-40B8-883D-21DEEAC481C4}" type="presParOf" srcId="{8D9B238C-052E-4CC8-A2A5-7CD62E8AEC01}" destId="{16039CAD-4964-47F3-96C7-059B1E96F853}" srcOrd="0" destOrd="0" presId="urn:microsoft.com/office/officeart/2018/2/layout/IconCircleList"/>
    <dgm:cxn modelId="{802BE672-D276-4135-A9F9-6A86F6A77CF5}" type="presParOf" srcId="{16039CAD-4964-47F3-96C7-059B1E96F853}" destId="{503EC7B5-05B0-4DB6-834E-8D53B703FA53}" srcOrd="0" destOrd="0" presId="urn:microsoft.com/office/officeart/2018/2/layout/IconCircleList"/>
    <dgm:cxn modelId="{E5A0AB1B-A5A1-48E7-9FAB-77FBAD515E62}" type="presParOf" srcId="{503EC7B5-05B0-4DB6-834E-8D53B703FA53}" destId="{296915AD-32E9-4926-80AC-D72F9CD615D2}" srcOrd="0" destOrd="0" presId="urn:microsoft.com/office/officeart/2018/2/layout/IconCircleList"/>
    <dgm:cxn modelId="{DDAC1C70-7BBA-4746-9664-AA300D75ED31}" type="presParOf" srcId="{503EC7B5-05B0-4DB6-834E-8D53B703FA53}" destId="{E2FDCD5C-C9CB-4466-A17C-07713E06817F}" srcOrd="1" destOrd="0" presId="urn:microsoft.com/office/officeart/2018/2/layout/IconCircleList"/>
    <dgm:cxn modelId="{D71E4270-4895-4F73-BF09-9A055931BFAA}" type="presParOf" srcId="{503EC7B5-05B0-4DB6-834E-8D53B703FA53}" destId="{868958F5-C06A-456E-A2A7-C2688E4E0B74}" srcOrd="2" destOrd="0" presId="urn:microsoft.com/office/officeart/2018/2/layout/IconCircleList"/>
    <dgm:cxn modelId="{4A205A70-917B-43CE-AB37-7B7C8AE8E909}" type="presParOf" srcId="{503EC7B5-05B0-4DB6-834E-8D53B703FA53}" destId="{A97971F9-811F-4AA5-B5FC-287E5A595AF8}" srcOrd="3" destOrd="0" presId="urn:microsoft.com/office/officeart/2018/2/layout/IconCircleList"/>
    <dgm:cxn modelId="{2F9F1BD0-9A1F-41DA-AF9B-BF70120884CA}" type="presParOf" srcId="{16039CAD-4964-47F3-96C7-059B1E96F853}" destId="{59831C9E-21D0-4DEF-8C69-BD632AA56014}" srcOrd="1" destOrd="0" presId="urn:microsoft.com/office/officeart/2018/2/layout/IconCircleList"/>
    <dgm:cxn modelId="{864D5BFA-43B0-453E-9B12-4CAF52B06CA4}" type="presParOf" srcId="{16039CAD-4964-47F3-96C7-059B1E96F853}" destId="{A5578E49-015D-4BF8-8680-FAEF6F2A1FE4}" srcOrd="2" destOrd="0" presId="urn:microsoft.com/office/officeart/2018/2/layout/IconCircleList"/>
    <dgm:cxn modelId="{BA55633A-0CC1-4A64-A528-C238E9F58784}" type="presParOf" srcId="{A5578E49-015D-4BF8-8680-FAEF6F2A1FE4}" destId="{0390523C-61FE-4BCF-865B-F354278340F0}" srcOrd="0" destOrd="0" presId="urn:microsoft.com/office/officeart/2018/2/layout/IconCircleList"/>
    <dgm:cxn modelId="{2C15F3EC-1E7B-4EEF-AA7C-53BECD8D6A8A}" type="presParOf" srcId="{A5578E49-015D-4BF8-8680-FAEF6F2A1FE4}" destId="{39F12345-DA8A-45CF-8716-AA8DCEEEA43A}" srcOrd="1" destOrd="0" presId="urn:microsoft.com/office/officeart/2018/2/layout/IconCircleList"/>
    <dgm:cxn modelId="{32E26449-EE51-45F0-B3F8-1575E7B2A5F1}" type="presParOf" srcId="{A5578E49-015D-4BF8-8680-FAEF6F2A1FE4}" destId="{C26EDEEC-5C45-4831-B23C-53FB4DA5EE3D}" srcOrd="2" destOrd="0" presId="urn:microsoft.com/office/officeart/2018/2/layout/IconCircleList"/>
    <dgm:cxn modelId="{AAD8A1CF-7E01-4AF2-9B59-B6B33B5B5FFF}" type="presParOf" srcId="{A5578E49-015D-4BF8-8680-FAEF6F2A1FE4}" destId="{F27B2280-B290-4E13-BBF4-283AC0D06CB9}" srcOrd="3" destOrd="0" presId="urn:microsoft.com/office/officeart/2018/2/layout/IconCircleList"/>
    <dgm:cxn modelId="{59E9A0B8-D584-43D3-99D8-ABD44A9A3B15}" type="presParOf" srcId="{16039CAD-4964-47F3-96C7-059B1E96F853}" destId="{9198E98D-1E3A-46B5-A7DB-E00813C3571E}" srcOrd="3" destOrd="0" presId="urn:microsoft.com/office/officeart/2018/2/layout/IconCircleList"/>
    <dgm:cxn modelId="{0C62FFCA-AAB9-4310-8778-F6549A143601}" type="presParOf" srcId="{16039CAD-4964-47F3-96C7-059B1E96F853}" destId="{1B38B0BC-5712-403D-AF5C-DBF578A33182}" srcOrd="4" destOrd="0" presId="urn:microsoft.com/office/officeart/2018/2/layout/IconCircleList"/>
    <dgm:cxn modelId="{1A4A1616-7F5A-4119-85B2-55966547E943}" type="presParOf" srcId="{1B38B0BC-5712-403D-AF5C-DBF578A33182}" destId="{D8272CFA-BF57-4DD0-A008-64057C7BF876}" srcOrd="0" destOrd="0" presId="urn:microsoft.com/office/officeart/2018/2/layout/IconCircleList"/>
    <dgm:cxn modelId="{6FAC4B46-02FC-4B8E-A316-FD097173504A}" type="presParOf" srcId="{1B38B0BC-5712-403D-AF5C-DBF578A33182}" destId="{70C89AB5-C597-4758-A914-7034212C33FC}" srcOrd="1" destOrd="0" presId="urn:microsoft.com/office/officeart/2018/2/layout/IconCircleList"/>
    <dgm:cxn modelId="{36ACF079-D70F-4A8C-97D4-8274F715B2A6}" type="presParOf" srcId="{1B38B0BC-5712-403D-AF5C-DBF578A33182}" destId="{D27CE71D-8874-4E71-9B0B-70960C5CD41E}" srcOrd="2" destOrd="0" presId="urn:microsoft.com/office/officeart/2018/2/layout/IconCircleList"/>
    <dgm:cxn modelId="{A53EBFC6-9435-42EC-884E-33119C0E3048}" type="presParOf" srcId="{1B38B0BC-5712-403D-AF5C-DBF578A33182}" destId="{FAB95D84-AE6E-4A1A-B544-0D818B6BC377}" srcOrd="3" destOrd="0" presId="urn:microsoft.com/office/officeart/2018/2/layout/IconCircleList"/>
    <dgm:cxn modelId="{CFF3687A-87B0-478B-9377-DCFE7D92D1B4}" type="presParOf" srcId="{16039CAD-4964-47F3-96C7-059B1E96F853}" destId="{99C3717F-3FB1-4063-AC7A-934FD5A2DB67}" srcOrd="5" destOrd="0" presId="urn:microsoft.com/office/officeart/2018/2/layout/IconCircleList"/>
    <dgm:cxn modelId="{98E78174-54E3-4934-A6EC-E2948A165DD4}" type="presParOf" srcId="{16039CAD-4964-47F3-96C7-059B1E96F853}" destId="{26D27817-B97C-478D-A3A4-1865BD1E48A1}" srcOrd="6" destOrd="0" presId="urn:microsoft.com/office/officeart/2018/2/layout/IconCircleList"/>
    <dgm:cxn modelId="{C8D0A14A-C5CF-453C-8EF1-3ED23A3E08FA}" type="presParOf" srcId="{26D27817-B97C-478D-A3A4-1865BD1E48A1}" destId="{1FD30BF6-0898-4574-BE94-4F25DDE333B1}" srcOrd="0" destOrd="0" presId="urn:microsoft.com/office/officeart/2018/2/layout/IconCircleList"/>
    <dgm:cxn modelId="{2BB4FEDD-2D61-4758-80A3-019423887D4A}" type="presParOf" srcId="{26D27817-B97C-478D-A3A4-1865BD1E48A1}" destId="{7C4995BB-8C0A-4483-955B-AE8577196E21}" srcOrd="1" destOrd="0" presId="urn:microsoft.com/office/officeart/2018/2/layout/IconCircleList"/>
    <dgm:cxn modelId="{34CAFDE5-920C-4FBD-98EF-09CB0EB88F8C}" type="presParOf" srcId="{26D27817-B97C-478D-A3A4-1865BD1E48A1}" destId="{3FF9EA33-93E8-479C-A11E-E935F4C680B8}" srcOrd="2" destOrd="0" presId="urn:microsoft.com/office/officeart/2018/2/layout/IconCircleList"/>
    <dgm:cxn modelId="{5B9D2CDA-F552-4DCA-BB03-9EB2B1F4611D}" type="presParOf" srcId="{26D27817-B97C-478D-A3A4-1865BD1E48A1}" destId="{CFD1A73A-21BA-409E-80CD-2DEAA582B0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F84ED8-71DD-4BE1-995D-232044062E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A59F24-7A14-49CE-9BBC-40CC83FC13C2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 records are saved in a file. </a:t>
          </a:r>
        </a:p>
      </dgm:t>
    </dgm:pt>
    <dgm:pt modelId="{4D3F5306-0D5F-4D16-9B2B-FD1B0C9D27E8}" type="parTrans" cxnId="{F699ECFB-9E66-4B5F-B5E9-DFC341FB11F0}">
      <dgm:prSet/>
      <dgm:spPr/>
      <dgm:t>
        <a:bodyPr/>
        <a:lstStyle/>
        <a:p>
          <a:endParaRPr lang="en-US"/>
        </a:p>
      </dgm:t>
    </dgm:pt>
    <dgm:pt modelId="{CB2659C8-8E76-4924-AA49-116EBF289B57}" type="sibTrans" cxnId="{F699ECFB-9E66-4B5F-B5E9-DFC341FB11F0}">
      <dgm:prSet/>
      <dgm:spPr/>
      <dgm:t>
        <a:bodyPr/>
        <a:lstStyle/>
        <a:p>
          <a:endParaRPr lang="en-US"/>
        </a:p>
      </dgm:t>
    </dgm:pt>
    <dgm:pt modelId="{F563FE96-08E1-4CC3-A744-E1AA118F7E70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of the system are: </a:t>
          </a:r>
        </a:p>
      </dgm:t>
    </dgm:pt>
    <dgm:pt modelId="{E151D1B5-28C3-4F39-88B8-D812DF301C89}" type="parTrans" cxnId="{E047D096-ED5C-42B5-BA00-F1D573E230A0}">
      <dgm:prSet/>
      <dgm:spPr/>
      <dgm:t>
        <a:bodyPr/>
        <a:lstStyle/>
        <a:p>
          <a:endParaRPr lang="en-US"/>
        </a:p>
      </dgm:t>
    </dgm:pt>
    <dgm:pt modelId="{78ABA22D-8ADC-4C0E-8552-C272B05D243E}" type="sibTrans" cxnId="{E047D096-ED5C-42B5-BA00-F1D573E230A0}">
      <dgm:prSet/>
      <dgm:spPr/>
      <dgm:t>
        <a:bodyPr/>
        <a:lstStyle/>
        <a:p>
          <a:endParaRPr lang="en-US"/>
        </a:p>
      </dgm:t>
    </dgm:pt>
    <dgm:pt modelId="{BAA325B8-A397-42F5-8B0E-6D2065D51A3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5E57A4-DDCD-4697-B646-AB1E1B986FDB}" type="parTrans" cxnId="{58FF5EE1-692B-45B8-9E09-74BA35F18C59}">
      <dgm:prSet/>
      <dgm:spPr/>
      <dgm:t>
        <a:bodyPr/>
        <a:lstStyle/>
        <a:p>
          <a:endParaRPr lang="en-US"/>
        </a:p>
      </dgm:t>
    </dgm:pt>
    <dgm:pt modelId="{FA0725A6-18E9-4B40-B34D-9482F15A4B3F}" type="sibTrans" cxnId="{58FF5EE1-692B-45B8-9E09-74BA35F18C59}">
      <dgm:prSet/>
      <dgm:spPr/>
      <dgm:t>
        <a:bodyPr/>
        <a:lstStyle/>
        <a:p>
          <a:endParaRPr lang="en-US"/>
        </a:p>
      </dgm:t>
    </dgm:pt>
    <dgm:pt modelId="{F57FB756-5924-4461-AC8A-A12A5E10441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A000FC-36D7-4C94-A295-52F8FB0F33A9}" type="parTrans" cxnId="{0507F837-6AD9-47DE-93ED-660F8914A84A}">
      <dgm:prSet/>
      <dgm:spPr/>
      <dgm:t>
        <a:bodyPr/>
        <a:lstStyle/>
        <a:p>
          <a:endParaRPr lang="en-US"/>
        </a:p>
      </dgm:t>
    </dgm:pt>
    <dgm:pt modelId="{EAD9473C-5BEB-4785-8164-B70D61E523E0}" type="sibTrans" cxnId="{0507F837-6AD9-47DE-93ED-660F8914A84A}">
      <dgm:prSet/>
      <dgm:spPr/>
      <dgm:t>
        <a:bodyPr/>
        <a:lstStyle/>
        <a:p>
          <a:endParaRPr lang="en-US"/>
        </a:p>
      </dgm:t>
    </dgm:pt>
    <dgm:pt modelId="{5BCE5967-6CA3-4497-9A13-642CD04F8E4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ADD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77B8C-831A-45FF-9256-0A9136F1E60F}" type="parTrans" cxnId="{1DECE230-329E-48A2-A45B-681E61F3E6A0}">
      <dgm:prSet/>
      <dgm:spPr/>
      <dgm:t>
        <a:bodyPr/>
        <a:lstStyle/>
        <a:p>
          <a:endParaRPr lang="en-US"/>
        </a:p>
      </dgm:t>
    </dgm:pt>
    <dgm:pt modelId="{A1A70FAF-BF18-42C9-A6A4-14E3E8E0C721}" type="sibTrans" cxnId="{1DECE230-329E-48A2-A45B-681E61F3E6A0}">
      <dgm:prSet/>
      <dgm:spPr/>
      <dgm:t>
        <a:bodyPr/>
        <a:lstStyle/>
        <a:p>
          <a:endParaRPr lang="en-US"/>
        </a:p>
      </dgm:t>
    </dgm:pt>
    <dgm:pt modelId="{BBE89E1B-6E0F-44ED-AE7F-110CFDEF270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DELETE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B6D574-0541-44E7-A4C1-D020D88CDF82}" type="parTrans" cxnId="{0452EE2A-E2AC-4E2A-8A11-475C325DB461}">
      <dgm:prSet/>
      <dgm:spPr/>
      <dgm:t>
        <a:bodyPr/>
        <a:lstStyle/>
        <a:p>
          <a:endParaRPr lang="en-US"/>
        </a:p>
      </dgm:t>
    </dgm:pt>
    <dgm:pt modelId="{ECF005EF-A074-4356-A8CB-BAEF03463A72}" type="sibTrans" cxnId="{0452EE2A-E2AC-4E2A-8A11-475C325DB461}">
      <dgm:prSet/>
      <dgm:spPr/>
      <dgm:t>
        <a:bodyPr/>
        <a:lstStyle/>
        <a:p>
          <a:endParaRPr lang="en-US"/>
        </a:p>
      </dgm:t>
    </dgm:pt>
    <dgm:pt modelId="{5665B1BC-6E91-486E-AED4-F96F6364AE2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MODIFY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05564B-0C66-4A15-B448-EF160E3C773B}" type="parTrans" cxnId="{0623DA5A-176F-44F5-A29E-37C5E3238A99}">
      <dgm:prSet/>
      <dgm:spPr/>
      <dgm:t>
        <a:bodyPr/>
        <a:lstStyle/>
        <a:p>
          <a:endParaRPr lang="en-US"/>
        </a:p>
      </dgm:t>
    </dgm:pt>
    <dgm:pt modelId="{6180C7B9-85E8-4E25-9ABC-CEB50550755D}" type="sibTrans" cxnId="{0623DA5A-176F-44F5-A29E-37C5E3238A99}">
      <dgm:prSet/>
      <dgm:spPr/>
      <dgm:t>
        <a:bodyPr/>
        <a:lstStyle/>
        <a:p>
          <a:endParaRPr lang="en-US"/>
        </a:p>
      </dgm:t>
    </dgm:pt>
    <dgm:pt modelId="{9BD6A692-C173-44C2-95F2-470C0848C19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SEARCH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E2663-BE88-4669-B84D-9395BF037ED0}" type="parTrans" cxnId="{82E24FDF-27AE-4D34-AC08-0F3F9FE8BE1B}">
      <dgm:prSet/>
      <dgm:spPr/>
      <dgm:t>
        <a:bodyPr/>
        <a:lstStyle/>
        <a:p>
          <a:endParaRPr lang="en-US"/>
        </a:p>
      </dgm:t>
    </dgm:pt>
    <dgm:pt modelId="{13A687C4-24F5-4660-A694-386929DEF04F}" type="sibTrans" cxnId="{82E24FDF-27AE-4D34-AC08-0F3F9FE8BE1B}">
      <dgm:prSet/>
      <dgm:spPr/>
      <dgm:t>
        <a:bodyPr/>
        <a:lstStyle/>
        <a:p>
          <a:endParaRPr lang="en-US"/>
        </a:p>
      </dgm:t>
    </dgm:pt>
    <dgm:pt modelId="{68D83037-5554-4437-B173-0201B840EBF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DISPLAY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CB2B38-A9CB-4583-8C97-53C6D90FCE65}" type="parTrans" cxnId="{8F74B20A-DE40-4105-A611-15AAAC234E3A}">
      <dgm:prSet/>
      <dgm:spPr/>
      <dgm:t>
        <a:bodyPr/>
        <a:lstStyle/>
        <a:p>
          <a:endParaRPr lang="en-US"/>
        </a:p>
      </dgm:t>
    </dgm:pt>
    <dgm:pt modelId="{FBA22B85-1838-4B83-B218-3FFAF5A0E085}" type="sibTrans" cxnId="{8F74B20A-DE40-4105-A611-15AAAC234E3A}">
      <dgm:prSet/>
      <dgm:spPr/>
      <dgm:t>
        <a:bodyPr/>
        <a:lstStyle/>
        <a:p>
          <a:endParaRPr lang="en-US"/>
        </a:p>
      </dgm:t>
    </dgm:pt>
    <dgm:pt modelId="{C20FB50C-E324-4474-AD7F-41C048298AD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594080-7CAB-4167-9F15-4706801E8AE2}" type="parTrans" cxnId="{9FB80FDD-D817-4A15-87F2-6A9E9A36E8F6}">
      <dgm:prSet/>
      <dgm:spPr/>
      <dgm:t>
        <a:bodyPr/>
        <a:lstStyle/>
        <a:p>
          <a:endParaRPr lang="en-US"/>
        </a:p>
      </dgm:t>
    </dgm:pt>
    <dgm:pt modelId="{3F248138-D393-4290-858F-327E58AB75DB}" type="sibTrans" cxnId="{9FB80FDD-D817-4A15-87F2-6A9E9A36E8F6}">
      <dgm:prSet/>
      <dgm:spPr/>
      <dgm:t>
        <a:bodyPr/>
        <a:lstStyle/>
        <a:p>
          <a:endParaRPr lang="en-US"/>
        </a:p>
      </dgm:t>
    </dgm:pt>
    <dgm:pt modelId="{C4025B77-3AFF-494F-AE0E-B46C209FE30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6F6432-D236-4BD5-8027-3341A91D42B5}" type="parTrans" cxnId="{3C11FBE6-CC69-45C9-8B50-12849F67BA25}">
      <dgm:prSet/>
      <dgm:spPr/>
      <dgm:t>
        <a:bodyPr/>
        <a:lstStyle/>
        <a:p>
          <a:endParaRPr lang="en-US"/>
        </a:p>
      </dgm:t>
    </dgm:pt>
    <dgm:pt modelId="{B48633B4-3099-4EA2-AA4E-7E11252D66B1}" type="sibTrans" cxnId="{3C11FBE6-CC69-45C9-8B50-12849F67BA25}">
      <dgm:prSet/>
      <dgm:spPr/>
      <dgm:t>
        <a:bodyPr/>
        <a:lstStyle/>
        <a:p>
          <a:endParaRPr lang="en-US"/>
        </a:p>
      </dgm:t>
    </dgm:pt>
    <dgm:pt modelId="{2E180007-EDCF-42C3-9F25-3762238B924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002477-C55C-4D84-8291-9961C093D5F1}" type="parTrans" cxnId="{23BE8137-2FD6-4DC9-AFD8-97F5B3A9F354}">
      <dgm:prSet/>
      <dgm:spPr/>
      <dgm:t>
        <a:bodyPr/>
        <a:lstStyle/>
        <a:p>
          <a:endParaRPr lang="en-US"/>
        </a:p>
      </dgm:t>
    </dgm:pt>
    <dgm:pt modelId="{D18D27C1-F0C3-489D-91C3-D66CE1080275}" type="sibTrans" cxnId="{23BE8137-2FD6-4DC9-AFD8-97F5B3A9F354}">
      <dgm:prSet/>
      <dgm:spPr/>
      <dgm:t>
        <a:bodyPr/>
        <a:lstStyle/>
        <a:p>
          <a:endParaRPr lang="en-US"/>
        </a:p>
      </dgm:t>
    </dgm:pt>
    <dgm:pt modelId="{72BB967B-7231-4708-9922-0CD5D444418F}" type="pres">
      <dgm:prSet presAssocID="{0DF84ED8-71DD-4BE1-995D-232044062EB9}" presName="linear" presStyleCnt="0">
        <dgm:presLayoutVars>
          <dgm:animLvl val="lvl"/>
          <dgm:resizeHandles val="exact"/>
        </dgm:presLayoutVars>
      </dgm:prSet>
      <dgm:spPr/>
    </dgm:pt>
    <dgm:pt modelId="{05F2BF22-95F9-493E-BC9C-0E30A9917A2A}" type="pres">
      <dgm:prSet presAssocID="{07A59F24-7A14-49CE-9BBC-40CC83FC13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349CCD-9F87-41A8-934B-626ACF3B0695}" type="pres">
      <dgm:prSet presAssocID="{CB2659C8-8E76-4924-AA49-116EBF289B57}" presName="spacer" presStyleCnt="0"/>
      <dgm:spPr/>
    </dgm:pt>
    <dgm:pt modelId="{FEB53CDB-F56A-44E1-A48F-74FACB7AE9F1}" type="pres">
      <dgm:prSet presAssocID="{F563FE96-08E1-4CC3-A744-E1AA118F7E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E3F9B2-753E-4299-935E-64F00FFBCF1F}" type="pres">
      <dgm:prSet presAssocID="{F563FE96-08E1-4CC3-A744-E1AA118F7E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74B20A-DE40-4105-A611-15AAAC234E3A}" srcId="{F563FE96-08E1-4CC3-A744-E1AA118F7E70}" destId="{68D83037-5554-4437-B173-0201B840EBF5}" srcOrd="6" destOrd="0" parTransId="{19CB2B38-A9CB-4583-8C97-53C6D90FCE65}" sibTransId="{FBA22B85-1838-4B83-B218-3FFAF5A0E085}"/>
    <dgm:cxn modelId="{B1C32E14-1102-46A1-888A-2AD25FCE0EE8}" type="presOf" srcId="{0DF84ED8-71DD-4BE1-995D-232044062EB9}" destId="{72BB967B-7231-4708-9922-0CD5D444418F}" srcOrd="0" destOrd="0" presId="urn:microsoft.com/office/officeart/2005/8/layout/vList2"/>
    <dgm:cxn modelId="{3B165724-C1A5-441F-BFF7-2B23A47295E9}" type="presOf" srcId="{2E180007-EDCF-42C3-9F25-3762238B924D}" destId="{04E3F9B2-753E-4299-935E-64F00FFBCF1F}" srcOrd="0" destOrd="9" presId="urn:microsoft.com/office/officeart/2005/8/layout/vList2"/>
    <dgm:cxn modelId="{11CCC72A-70C2-42C4-AD8C-FA567F4FDFB9}" type="presOf" srcId="{BBE89E1B-6E0F-44ED-AE7F-110CFDEF2703}" destId="{04E3F9B2-753E-4299-935E-64F00FFBCF1F}" srcOrd="0" destOrd="3" presId="urn:microsoft.com/office/officeart/2005/8/layout/vList2"/>
    <dgm:cxn modelId="{0452EE2A-E2AC-4E2A-8A11-475C325DB461}" srcId="{F563FE96-08E1-4CC3-A744-E1AA118F7E70}" destId="{BBE89E1B-6E0F-44ED-AE7F-110CFDEF2703}" srcOrd="3" destOrd="0" parTransId="{02B6D574-0541-44E7-A4C1-D020D88CDF82}" sibTransId="{ECF005EF-A074-4356-A8CB-BAEF03463A72}"/>
    <dgm:cxn modelId="{1DECE230-329E-48A2-A45B-681E61F3E6A0}" srcId="{F563FE96-08E1-4CC3-A744-E1AA118F7E70}" destId="{5BCE5967-6CA3-4497-9A13-642CD04F8E4F}" srcOrd="2" destOrd="0" parTransId="{29977B8C-831A-45FF-9256-0A9136F1E60F}" sibTransId="{A1A70FAF-BF18-42C9-A6A4-14E3E8E0C721}"/>
    <dgm:cxn modelId="{23BE8137-2FD6-4DC9-AFD8-97F5B3A9F354}" srcId="{F563FE96-08E1-4CC3-A744-E1AA118F7E70}" destId="{2E180007-EDCF-42C3-9F25-3762238B924D}" srcOrd="9" destOrd="0" parTransId="{C8002477-C55C-4D84-8291-9961C093D5F1}" sibTransId="{D18D27C1-F0C3-489D-91C3-D66CE1080275}"/>
    <dgm:cxn modelId="{0507F837-6AD9-47DE-93ED-660F8914A84A}" srcId="{F563FE96-08E1-4CC3-A744-E1AA118F7E70}" destId="{F57FB756-5924-4461-AC8A-A12A5E104418}" srcOrd="1" destOrd="0" parTransId="{90A000FC-36D7-4C94-A295-52F8FB0F33A9}" sibTransId="{EAD9473C-5BEB-4785-8164-B70D61E523E0}"/>
    <dgm:cxn modelId="{7D572D3F-6512-4871-863C-BA8C261E7B43}" type="presOf" srcId="{68D83037-5554-4437-B173-0201B840EBF5}" destId="{04E3F9B2-753E-4299-935E-64F00FFBCF1F}" srcOrd="0" destOrd="6" presId="urn:microsoft.com/office/officeart/2005/8/layout/vList2"/>
    <dgm:cxn modelId="{D1000767-453C-4E94-B7A7-FAA2F5F2836A}" type="presOf" srcId="{F563FE96-08E1-4CC3-A744-E1AA118F7E70}" destId="{FEB53CDB-F56A-44E1-A48F-74FACB7AE9F1}" srcOrd="0" destOrd="0" presId="urn:microsoft.com/office/officeart/2005/8/layout/vList2"/>
    <dgm:cxn modelId="{B985D871-C3DF-4C02-9A54-B594FA9F1942}" type="presOf" srcId="{9BD6A692-C173-44C2-95F2-470C0848C19E}" destId="{04E3F9B2-753E-4299-935E-64F00FFBCF1F}" srcOrd="0" destOrd="5" presId="urn:microsoft.com/office/officeart/2005/8/layout/vList2"/>
    <dgm:cxn modelId="{2B6C5A77-192D-440F-B48A-10BC82FE3F57}" type="presOf" srcId="{C20FB50C-E324-4474-AD7F-41C048298AD9}" destId="{04E3F9B2-753E-4299-935E-64F00FFBCF1F}" srcOrd="0" destOrd="7" presId="urn:microsoft.com/office/officeart/2005/8/layout/vList2"/>
    <dgm:cxn modelId="{0623DA5A-176F-44F5-A29E-37C5E3238A99}" srcId="{F563FE96-08E1-4CC3-A744-E1AA118F7E70}" destId="{5665B1BC-6E91-486E-AED4-F96F6364AE27}" srcOrd="4" destOrd="0" parTransId="{C405564B-0C66-4A15-B448-EF160E3C773B}" sibTransId="{6180C7B9-85E8-4E25-9ABC-CEB50550755D}"/>
    <dgm:cxn modelId="{B783F889-F773-45B6-90E2-42BCB138E55A}" type="presOf" srcId="{BAA325B8-A397-42F5-8B0E-6D2065D51A32}" destId="{04E3F9B2-753E-4299-935E-64F00FFBCF1F}" srcOrd="0" destOrd="0" presId="urn:microsoft.com/office/officeart/2005/8/layout/vList2"/>
    <dgm:cxn modelId="{E047D096-ED5C-42B5-BA00-F1D573E230A0}" srcId="{0DF84ED8-71DD-4BE1-995D-232044062EB9}" destId="{F563FE96-08E1-4CC3-A744-E1AA118F7E70}" srcOrd="1" destOrd="0" parTransId="{E151D1B5-28C3-4F39-88B8-D812DF301C89}" sibTransId="{78ABA22D-8ADC-4C0E-8552-C272B05D243E}"/>
    <dgm:cxn modelId="{87F063B5-CF3E-4197-AD08-DAF770760B84}" type="presOf" srcId="{5665B1BC-6E91-486E-AED4-F96F6364AE27}" destId="{04E3F9B2-753E-4299-935E-64F00FFBCF1F}" srcOrd="0" destOrd="4" presId="urn:microsoft.com/office/officeart/2005/8/layout/vList2"/>
    <dgm:cxn modelId="{C962B4B7-B0F1-445D-A0C1-2CC488F635A6}" type="presOf" srcId="{F57FB756-5924-4461-AC8A-A12A5E104418}" destId="{04E3F9B2-753E-4299-935E-64F00FFBCF1F}" srcOrd="0" destOrd="1" presId="urn:microsoft.com/office/officeart/2005/8/layout/vList2"/>
    <dgm:cxn modelId="{310C3CBE-E959-4C34-AF0A-C833C821CDEE}" type="presOf" srcId="{5BCE5967-6CA3-4497-9A13-642CD04F8E4F}" destId="{04E3F9B2-753E-4299-935E-64F00FFBCF1F}" srcOrd="0" destOrd="2" presId="urn:microsoft.com/office/officeart/2005/8/layout/vList2"/>
    <dgm:cxn modelId="{7CC355D0-3EB3-4338-B081-6FA49A3F522F}" type="presOf" srcId="{07A59F24-7A14-49CE-9BBC-40CC83FC13C2}" destId="{05F2BF22-95F9-493E-BC9C-0E30A9917A2A}" srcOrd="0" destOrd="0" presId="urn:microsoft.com/office/officeart/2005/8/layout/vList2"/>
    <dgm:cxn modelId="{9FB80FDD-D817-4A15-87F2-6A9E9A36E8F6}" srcId="{F563FE96-08E1-4CC3-A744-E1AA118F7E70}" destId="{C20FB50C-E324-4474-AD7F-41C048298AD9}" srcOrd="7" destOrd="0" parTransId="{6A594080-7CAB-4167-9F15-4706801E8AE2}" sibTransId="{3F248138-D393-4290-858F-327E58AB75DB}"/>
    <dgm:cxn modelId="{82E24FDF-27AE-4D34-AC08-0F3F9FE8BE1B}" srcId="{F563FE96-08E1-4CC3-A744-E1AA118F7E70}" destId="{9BD6A692-C173-44C2-95F2-470C0848C19E}" srcOrd="5" destOrd="0" parTransId="{6DFE2663-BE88-4669-B84D-9395BF037ED0}" sibTransId="{13A687C4-24F5-4660-A694-386929DEF04F}"/>
    <dgm:cxn modelId="{58FF5EE1-692B-45B8-9E09-74BA35F18C59}" srcId="{F563FE96-08E1-4CC3-A744-E1AA118F7E70}" destId="{BAA325B8-A397-42F5-8B0E-6D2065D51A32}" srcOrd="0" destOrd="0" parTransId="{CB5E57A4-DDCD-4697-B646-AB1E1B986FDB}" sibTransId="{FA0725A6-18E9-4B40-B34D-9482F15A4B3F}"/>
    <dgm:cxn modelId="{3C11FBE6-CC69-45C9-8B50-12849F67BA25}" srcId="{F563FE96-08E1-4CC3-A744-E1AA118F7E70}" destId="{C4025B77-3AFF-494F-AE0E-B46C209FE30E}" srcOrd="8" destOrd="0" parTransId="{956F6432-D236-4BD5-8027-3341A91D42B5}" sibTransId="{B48633B4-3099-4EA2-AA4E-7E11252D66B1}"/>
    <dgm:cxn modelId="{E2D965F6-3470-4E26-B6EF-1B5F28CE4937}" type="presOf" srcId="{C4025B77-3AFF-494F-AE0E-B46C209FE30E}" destId="{04E3F9B2-753E-4299-935E-64F00FFBCF1F}" srcOrd="0" destOrd="8" presId="urn:microsoft.com/office/officeart/2005/8/layout/vList2"/>
    <dgm:cxn modelId="{F699ECFB-9E66-4B5F-B5E9-DFC341FB11F0}" srcId="{0DF84ED8-71DD-4BE1-995D-232044062EB9}" destId="{07A59F24-7A14-49CE-9BBC-40CC83FC13C2}" srcOrd="0" destOrd="0" parTransId="{4D3F5306-0D5F-4D16-9B2B-FD1B0C9D27E8}" sibTransId="{CB2659C8-8E76-4924-AA49-116EBF289B57}"/>
    <dgm:cxn modelId="{F3411A2B-FB36-4500-A434-E831A231C2DF}" type="presParOf" srcId="{72BB967B-7231-4708-9922-0CD5D444418F}" destId="{05F2BF22-95F9-493E-BC9C-0E30A9917A2A}" srcOrd="0" destOrd="0" presId="urn:microsoft.com/office/officeart/2005/8/layout/vList2"/>
    <dgm:cxn modelId="{9C577C0D-1CB3-45E9-A63D-9CF7F33AC8C3}" type="presParOf" srcId="{72BB967B-7231-4708-9922-0CD5D444418F}" destId="{67349CCD-9F87-41A8-934B-626ACF3B0695}" srcOrd="1" destOrd="0" presId="urn:microsoft.com/office/officeart/2005/8/layout/vList2"/>
    <dgm:cxn modelId="{F952B403-66AF-4270-8824-026E70276E5A}" type="presParOf" srcId="{72BB967B-7231-4708-9922-0CD5D444418F}" destId="{FEB53CDB-F56A-44E1-A48F-74FACB7AE9F1}" srcOrd="2" destOrd="0" presId="urn:microsoft.com/office/officeart/2005/8/layout/vList2"/>
    <dgm:cxn modelId="{D93B7D24-792B-4E7B-A676-571559946E19}" type="presParOf" srcId="{72BB967B-7231-4708-9922-0CD5D444418F}" destId="{04E3F9B2-753E-4299-935E-64F00FFBCF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50636-B368-4987-B517-E5775184B04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E4A630-F175-4BDE-8453-9BFA533604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Hear we are using the file for storing the data</a:t>
          </a:r>
          <a:r>
            <a:rPr lang="en-US" dirty="0"/>
            <a:t>.</a:t>
          </a:r>
        </a:p>
      </dgm:t>
    </dgm:pt>
    <dgm:pt modelId="{5D19F4A8-8BDA-4A21-B36E-03FD6C1326EE}" type="parTrans" cxnId="{B96513EE-0482-4624-B0A2-08001AEBED31}">
      <dgm:prSet/>
      <dgm:spPr/>
      <dgm:t>
        <a:bodyPr/>
        <a:lstStyle/>
        <a:p>
          <a:endParaRPr lang="en-US"/>
        </a:p>
      </dgm:t>
    </dgm:pt>
    <dgm:pt modelId="{0D00E54D-C4AE-4958-A688-77983B240C11}" type="sibTrans" cxnId="{B96513EE-0482-4624-B0A2-08001AEBED31}">
      <dgm:prSet/>
      <dgm:spPr/>
      <dgm:t>
        <a:bodyPr/>
        <a:lstStyle/>
        <a:p>
          <a:endParaRPr lang="en-US"/>
        </a:p>
      </dgm:t>
    </dgm:pt>
    <dgm:pt modelId="{B099545B-3CA5-4D46-8CF9-518E5CF56102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is implemented for username, password, product Id.   </a:t>
          </a:r>
        </a:p>
      </dgm:t>
    </dgm:pt>
    <dgm:pt modelId="{F9B51158-AC22-4DA3-B1F0-6DD215EC843A}" type="parTrans" cxnId="{7BEF9642-1A58-4DC3-960B-874B2D22E485}">
      <dgm:prSet/>
      <dgm:spPr/>
      <dgm:t>
        <a:bodyPr/>
        <a:lstStyle/>
        <a:p>
          <a:endParaRPr lang="en-US"/>
        </a:p>
      </dgm:t>
    </dgm:pt>
    <dgm:pt modelId="{B9964954-0F06-4D51-ACF6-687C4399B78F}" type="sibTrans" cxnId="{7BEF9642-1A58-4DC3-960B-874B2D22E485}">
      <dgm:prSet/>
      <dgm:spPr/>
      <dgm:t>
        <a:bodyPr/>
        <a:lstStyle/>
        <a:p>
          <a:endParaRPr lang="en-US"/>
        </a:p>
      </dgm:t>
    </dgm:pt>
    <dgm:pt modelId="{18F50F40-CA5E-41FE-8800-6E8820008A63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Write optimized logic for searching as time complexity should not get increased while</a:t>
          </a:r>
        </a:p>
      </dgm:t>
    </dgm:pt>
    <dgm:pt modelId="{F61C1854-E7D5-41F2-98DE-F762183F755C}" type="parTrans" cxnId="{71C1BB58-EBFE-4D70-B71C-E850B48E75AE}">
      <dgm:prSet/>
      <dgm:spPr/>
      <dgm:t>
        <a:bodyPr/>
        <a:lstStyle/>
        <a:p>
          <a:endParaRPr lang="en-US"/>
        </a:p>
      </dgm:t>
    </dgm:pt>
    <dgm:pt modelId="{28F5688E-F8DB-4F99-BBFE-CBB29692488C}" type="sibTrans" cxnId="{71C1BB58-EBFE-4D70-B71C-E850B48E75AE}">
      <dgm:prSet/>
      <dgm:spPr/>
      <dgm:t>
        <a:bodyPr/>
        <a:lstStyle/>
        <a:p>
          <a:endParaRPr lang="en-US"/>
        </a:p>
      </dgm:t>
    </dgm:pt>
    <dgm:pt modelId="{6DC10D45-2737-4BCB-9AE1-5394389BA2C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any information.</a:t>
          </a:r>
        </a:p>
      </dgm:t>
    </dgm:pt>
    <dgm:pt modelId="{126CB567-56E8-4D9E-BBAA-EF91E2F845E0}" type="parTrans" cxnId="{54F0151B-6CD1-4D6B-887C-BFB7E2896BEB}">
      <dgm:prSet/>
      <dgm:spPr/>
      <dgm:t>
        <a:bodyPr/>
        <a:lstStyle/>
        <a:p>
          <a:endParaRPr lang="en-US"/>
        </a:p>
      </dgm:t>
    </dgm:pt>
    <dgm:pt modelId="{3751917C-8552-4456-AB2C-41248B2A49A2}" type="sibTrans" cxnId="{54F0151B-6CD1-4D6B-887C-BFB7E2896BEB}">
      <dgm:prSet/>
      <dgm:spPr/>
      <dgm:t>
        <a:bodyPr/>
        <a:lstStyle/>
        <a:p>
          <a:endParaRPr lang="en-US"/>
        </a:p>
      </dgm:t>
    </dgm:pt>
    <dgm:pt modelId="{38C41E65-991F-44BC-BB32-005E0BFD5E84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this we can store all the data in a file. </a:t>
          </a:r>
        </a:p>
      </dgm:t>
    </dgm:pt>
    <dgm:pt modelId="{5B4E86AD-8418-4081-9D2C-6DFB6E38A4EF}" type="parTrans" cxnId="{39DF5668-A9E1-4AA9-81EF-8BDB3F2177B9}">
      <dgm:prSet/>
      <dgm:spPr/>
      <dgm:t>
        <a:bodyPr/>
        <a:lstStyle/>
        <a:p>
          <a:endParaRPr lang="en-US"/>
        </a:p>
      </dgm:t>
    </dgm:pt>
    <dgm:pt modelId="{3CE99639-6CB4-408A-9EEA-2DD24BBC8303}" type="sibTrans" cxnId="{39DF5668-A9E1-4AA9-81EF-8BDB3F2177B9}">
      <dgm:prSet/>
      <dgm:spPr/>
      <dgm:t>
        <a:bodyPr/>
        <a:lstStyle/>
        <a:p>
          <a:endParaRPr lang="en-US"/>
        </a:p>
      </dgm:t>
    </dgm:pt>
    <dgm:pt modelId="{108A8B2F-FAAC-4066-AF87-5D75C28B6EAC}" type="pres">
      <dgm:prSet presAssocID="{B2E50636-B368-4987-B517-E5775184B045}" presName="diagram" presStyleCnt="0">
        <dgm:presLayoutVars>
          <dgm:dir/>
          <dgm:resizeHandles val="exact"/>
        </dgm:presLayoutVars>
      </dgm:prSet>
      <dgm:spPr/>
    </dgm:pt>
    <dgm:pt modelId="{48D8C832-B71D-4E08-AF17-3614B074D23E}" type="pres">
      <dgm:prSet presAssocID="{63E4A630-F175-4BDE-8453-9BFA53360406}" presName="node" presStyleLbl="node1" presStyleIdx="0" presStyleCnt="5">
        <dgm:presLayoutVars>
          <dgm:bulletEnabled val="1"/>
        </dgm:presLayoutVars>
      </dgm:prSet>
      <dgm:spPr/>
    </dgm:pt>
    <dgm:pt modelId="{DC959BE2-3EBC-4FA5-B252-0A68B4D423DA}" type="pres">
      <dgm:prSet presAssocID="{0D00E54D-C4AE-4958-A688-77983B240C11}" presName="sibTrans" presStyleCnt="0"/>
      <dgm:spPr/>
    </dgm:pt>
    <dgm:pt modelId="{66F4D594-C4F5-4556-B8B7-18F7AA657946}" type="pres">
      <dgm:prSet presAssocID="{B099545B-3CA5-4D46-8CF9-518E5CF56102}" presName="node" presStyleLbl="node1" presStyleIdx="1" presStyleCnt="5">
        <dgm:presLayoutVars>
          <dgm:bulletEnabled val="1"/>
        </dgm:presLayoutVars>
      </dgm:prSet>
      <dgm:spPr/>
    </dgm:pt>
    <dgm:pt modelId="{1E074AE2-1702-47F2-8EA6-15B0DEF2930D}" type="pres">
      <dgm:prSet presAssocID="{B9964954-0F06-4D51-ACF6-687C4399B78F}" presName="sibTrans" presStyleCnt="0"/>
      <dgm:spPr/>
    </dgm:pt>
    <dgm:pt modelId="{D9ACBA96-E615-41A7-908E-964AD5DF19CC}" type="pres">
      <dgm:prSet presAssocID="{18F50F40-CA5E-41FE-8800-6E8820008A63}" presName="node" presStyleLbl="node1" presStyleIdx="2" presStyleCnt="5" custLinFactNeighborY="12882">
        <dgm:presLayoutVars>
          <dgm:bulletEnabled val="1"/>
        </dgm:presLayoutVars>
      </dgm:prSet>
      <dgm:spPr/>
    </dgm:pt>
    <dgm:pt modelId="{484B4BC7-CB35-4096-8DE1-F1A490700059}" type="pres">
      <dgm:prSet presAssocID="{28F5688E-F8DB-4F99-BBFE-CBB29692488C}" presName="sibTrans" presStyleCnt="0"/>
      <dgm:spPr/>
    </dgm:pt>
    <dgm:pt modelId="{19210C17-7A4F-4639-B054-EA68BF9A053C}" type="pres">
      <dgm:prSet presAssocID="{6DC10D45-2737-4BCB-9AE1-5394389BA2C3}" presName="node" presStyleLbl="node1" presStyleIdx="3" presStyleCnt="5">
        <dgm:presLayoutVars>
          <dgm:bulletEnabled val="1"/>
        </dgm:presLayoutVars>
      </dgm:prSet>
      <dgm:spPr/>
    </dgm:pt>
    <dgm:pt modelId="{B9AD340D-263D-46EF-9214-7F7F1E18774E}" type="pres">
      <dgm:prSet presAssocID="{3751917C-8552-4456-AB2C-41248B2A49A2}" presName="sibTrans" presStyleCnt="0"/>
      <dgm:spPr/>
    </dgm:pt>
    <dgm:pt modelId="{314F1338-D04A-4CD3-988E-D66C11E117F1}" type="pres">
      <dgm:prSet presAssocID="{38C41E65-991F-44BC-BB32-005E0BFD5E84}" presName="node" presStyleLbl="node1" presStyleIdx="4" presStyleCnt="5">
        <dgm:presLayoutVars>
          <dgm:bulletEnabled val="1"/>
        </dgm:presLayoutVars>
      </dgm:prSet>
      <dgm:spPr/>
    </dgm:pt>
  </dgm:ptLst>
  <dgm:cxnLst>
    <dgm:cxn modelId="{54F0151B-6CD1-4D6B-887C-BFB7E2896BEB}" srcId="{B2E50636-B368-4987-B517-E5775184B045}" destId="{6DC10D45-2737-4BCB-9AE1-5394389BA2C3}" srcOrd="3" destOrd="0" parTransId="{126CB567-56E8-4D9E-BBAA-EF91E2F845E0}" sibTransId="{3751917C-8552-4456-AB2C-41248B2A49A2}"/>
    <dgm:cxn modelId="{C54F7B3B-5E40-4C7B-8D9B-D542AF5C1CF0}" type="presOf" srcId="{B099545B-3CA5-4D46-8CF9-518E5CF56102}" destId="{66F4D594-C4F5-4556-B8B7-18F7AA657946}" srcOrd="0" destOrd="0" presId="urn:microsoft.com/office/officeart/2005/8/layout/default"/>
    <dgm:cxn modelId="{7BEF9642-1A58-4DC3-960B-874B2D22E485}" srcId="{B2E50636-B368-4987-B517-E5775184B045}" destId="{B099545B-3CA5-4D46-8CF9-518E5CF56102}" srcOrd="1" destOrd="0" parTransId="{F9B51158-AC22-4DA3-B1F0-6DD215EC843A}" sibTransId="{B9964954-0F06-4D51-ACF6-687C4399B78F}"/>
    <dgm:cxn modelId="{A31EE862-DC10-4BA7-BCAA-5B059D9A4036}" type="presOf" srcId="{B2E50636-B368-4987-B517-E5775184B045}" destId="{108A8B2F-FAAC-4066-AF87-5D75C28B6EAC}" srcOrd="0" destOrd="0" presId="urn:microsoft.com/office/officeart/2005/8/layout/default"/>
    <dgm:cxn modelId="{39DF5668-A9E1-4AA9-81EF-8BDB3F2177B9}" srcId="{B2E50636-B368-4987-B517-E5775184B045}" destId="{38C41E65-991F-44BC-BB32-005E0BFD5E84}" srcOrd="4" destOrd="0" parTransId="{5B4E86AD-8418-4081-9D2C-6DFB6E38A4EF}" sibTransId="{3CE99639-6CB4-408A-9EEA-2DD24BBC8303}"/>
    <dgm:cxn modelId="{4DC3C34C-9287-494D-B9B4-404649671982}" type="presOf" srcId="{6DC10D45-2737-4BCB-9AE1-5394389BA2C3}" destId="{19210C17-7A4F-4639-B054-EA68BF9A053C}" srcOrd="0" destOrd="0" presId="urn:microsoft.com/office/officeart/2005/8/layout/default"/>
    <dgm:cxn modelId="{71C1BB58-EBFE-4D70-B71C-E850B48E75AE}" srcId="{B2E50636-B368-4987-B517-E5775184B045}" destId="{18F50F40-CA5E-41FE-8800-6E8820008A63}" srcOrd="2" destOrd="0" parTransId="{F61C1854-E7D5-41F2-98DE-F762183F755C}" sibTransId="{28F5688E-F8DB-4F99-BBFE-CBB29692488C}"/>
    <dgm:cxn modelId="{12753098-AC66-4406-A3B3-0CB4D685174D}" type="presOf" srcId="{38C41E65-991F-44BC-BB32-005E0BFD5E84}" destId="{314F1338-D04A-4CD3-988E-D66C11E117F1}" srcOrd="0" destOrd="0" presId="urn:microsoft.com/office/officeart/2005/8/layout/default"/>
    <dgm:cxn modelId="{95ECDEE1-59BB-495B-BE75-CE9A93703AC4}" type="presOf" srcId="{63E4A630-F175-4BDE-8453-9BFA53360406}" destId="{48D8C832-B71D-4E08-AF17-3614B074D23E}" srcOrd="0" destOrd="0" presId="urn:microsoft.com/office/officeart/2005/8/layout/default"/>
    <dgm:cxn modelId="{1FD29DEA-CCFB-4A0D-93C5-346319F191E4}" type="presOf" srcId="{18F50F40-CA5E-41FE-8800-6E8820008A63}" destId="{D9ACBA96-E615-41A7-908E-964AD5DF19CC}" srcOrd="0" destOrd="0" presId="urn:microsoft.com/office/officeart/2005/8/layout/default"/>
    <dgm:cxn modelId="{B96513EE-0482-4624-B0A2-08001AEBED31}" srcId="{B2E50636-B368-4987-B517-E5775184B045}" destId="{63E4A630-F175-4BDE-8453-9BFA53360406}" srcOrd="0" destOrd="0" parTransId="{5D19F4A8-8BDA-4A21-B36E-03FD6C1326EE}" sibTransId="{0D00E54D-C4AE-4958-A688-77983B240C11}"/>
    <dgm:cxn modelId="{5F12C02E-966B-4DCD-9FC2-316955752184}" type="presParOf" srcId="{108A8B2F-FAAC-4066-AF87-5D75C28B6EAC}" destId="{48D8C832-B71D-4E08-AF17-3614B074D23E}" srcOrd="0" destOrd="0" presId="urn:microsoft.com/office/officeart/2005/8/layout/default"/>
    <dgm:cxn modelId="{ACA5381E-FF3C-41D5-A84B-3FF6E1A6CACA}" type="presParOf" srcId="{108A8B2F-FAAC-4066-AF87-5D75C28B6EAC}" destId="{DC959BE2-3EBC-4FA5-B252-0A68B4D423DA}" srcOrd="1" destOrd="0" presId="urn:microsoft.com/office/officeart/2005/8/layout/default"/>
    <dgm:cxn modelId="{AECB8DD3-D6C3-42C7-B0FA-35E2758BFFD9}" type="presParOf" srcId="{108A8B2F-FAAC-4066-AF87-5D75C28B6EAC}" destId="{66F4D594-C4F5-4556-B8B7-18F7AA657946}" srcOrd="2" destOrd="0" presId="urn:microsoft.com/office/officeart/2005/8/layout/default"/>
    <dgm:cxn modelId="{FD667F20-2B5B-4B07-9BEA-9C0C0D6F4937}" type="presParOf" srcId="{108A8B2F-FAAC-4066-AF87-5D75C28B6EAC}" destId="{1E074AE2-1702-47F2-8EA6-15B0DEF2930D}" srcOrd="3" destOrd="0" presId="urn:microsoft.com/office/officeart/2005/8/layout/default"/>
    <dgm:cxn modelId="{4B35648B-8FC5-44DD-A076-400E7ED4892E}" type="presParOf" srcId="{108A8B2F-FAAC-4066-AF87-5D75C28B6EAC}" destId="{D9ACBA96-E615-41A7-908E-964AD5DF19CC}" srcOrd="4" destOrd="0" presId="urn:microsoft.com/office/officeart/2005/8/layout/default"/>
    <dgm:cxn modelId="{09913457-8943-470C-B6D1-D7B4D9704C97}" type="presParOf" srcId="{108A8B2F-FAAC-4066-AF87-5D75C28B6EAC}" destId="{484B4BC7-CB35-4096-8DE1-F1A490700059}" srcOrd="5" destOrd="0" presId="urn:microsoft.com/office/officeart/2005/8/layout/default"/>
    <dgm:cxn modelId="{1F4D5144-0108-43FB-83BD-62715675CABD}" type="presParOf" srcId="{108A8B2F-FAAC-4066-AF87-5D75C28B6EAC}" destId="{19210C17-7A4F-4639-B054-EA68BF9A053C}" srcOrd="6" destOrd="0" presId="urn:microsoft.com/office/officeart/2005/8/layout/default"/>
    <dgm:cxn modelId="{87C02F02-386E-4ED4-8B87-0470CCC18DD6}" type="presParOf" srcId="{108A8B2F-FAAC-4066-AF87-5D75C28B6EAC}" destId="{B9AD340D-263D-46EF-9214-7F7F1E18774E}" srcOrd="7" destOrd="0" presId="urn:microsoft.com/office/officeart/2005/8/layout/default"/>
    <dgm:cxn modelId="{61010407-14BE-4A66-A936-D7DE7ED1B39C}" type="presParOf" srcId="{108A8B2F-FAAC-4066-AF87-5D75C28B6EAC}" destId="{314F1338-D04A-4CD3-988E-D66C11E117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F36838-CAA7-4427-82C6-0AD8150464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5BE2E5A-6B06-4166-87FB-8824F0A1F800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22FACE-AD3E-4E61-BE16-16BE8E649972}" type="parTrans" cxnId="{D76D9D99-3CF4-426B-AFDD-9BA8D431F6B5}">
      <dgm:prSet/>
      <dgm:spPr/>
      <dgm:t>
        <a:bodyPr/>
        <a:lstStyle/>
        <a:p>
          <a:endParaRPr lang="en-US"/>
        </a:p>
      </dgm:t>
    </dgm:pt>
    <dgm:pt modelId="{485EEE30-08E1-4EF9-B071-AD831E22EDEB}" type="sibTrans" cxnId="{D76D9D99-3CF4-426B-AFDD-9BA8D431F6B5}">
      <dgm:prSet/>
      <dgm:spPr/>
      <dgm:t>
        <a:bodyPr/>
        <a:lstStyle/>
        <a:p>
          <a:endParaRPr lang="en-US"/>
        </a:p>
      </dgm:t>
    </dgm:pt>
    <dgm:pt modelId="{17751287-998E-4828-B0C4-BD353A2B78A6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E191C-A2D4-4B76-AB1A-935C67736FE3}" type="parTrans" cxnId="{E8E55C7E-68AF-44B2-A2AF-0EA0A99892EE}">
      <dgm:prSet/>
      <dgm:spPr/>
      <dgm:t>
        <a:bodyPr/>
        <a:lstStyle/>
        <a:p>
          <a:endParaRPr lang="en-US"/>
        </a:p>
      </dgm:t>
    </dgm:pt>
    <dgm:pt modelId="{BB2EAEF7-51FA-4921-8C18-2665EA6B20B6}" type="sibTrans" cxnId="{E8E55C7E-68AF-44B2-A2AF-0EA0A99892EE}">
      <dgm:prSet/>
      <dgm:spPr/>
      <dgm:t>
        <a:bodyPr/>
        <a:lstStyle/>
        <a:p>
          <a:endParaRPr lang="en-US"/>
        </a:p>
      </dgm:t>
    </dgm:pt>
    <dgm:pt modelId="{A9489703-51D7-4E49-A328-A06F8900741E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35AB7-0729-4EB9-BF23-D6D46E5DADA1}" type="parTrans" cxnId="{1FA80310-F096-4A80-BB3E-1C59C8FA1E28}">
      <dgm:prSet/>
      <dgm:spPr/>
      <dgm:t>
        <a:bodyPr/>
        <a:lstStyle/>
        <a:p>
          <a:endParaRPr lang="en-US"/>
        </a:p>
      </dgm:t>
    </dgm:pt>
    <dgm:pt modelId="{4F6CD4DD-D262-4E7B-8F78-5207B626E839}" type="sibTrans" cxnId="{1FA80310-F096-4A80-BB3E-1C59C8FA1E28}">
      <dgm:prSet/>
      <dgm:spPr/>
      <dgm:t>
        <a:bodyPr/>
        <a:lstStyle/>
        <a:p>
          <a:endParaRPr lang="en-US"/>
        </a:p>
      </dgm:t>
    </dgm:pt>
    <dgm:pt modelId="{914C98E5-E955-4E11-93B2-5F963D552342}" type="pres">
      <dgm:prSet presAssocID="{53F36838-CAA7-4427-82C6-0AD815046455}" presName="root" presStyleCnt="0">
        <dgm:presLayoutVars>
          <dgm:dir/>
          <dgm:resizeHandles val="exact"/>
        </dgm:presLayoutVars>
      </dgm:prSet>
      <dgm:spPr/>
    </dgm:pt>
    <dgm:pt modelId="{37A995BF-A0B7-45C8-BFE1-9E1D706B4A3C}" type="pres">
      <dgm:prSet presAssocID="{45BE2E5A-6B06-4166-87FB-8824F0A1F800}" presName="compNode" presStyleCnt="0"/>
      <dgm:spPr/>
    </dgm:pt>
    <dgm:pt modelId="{5FEAC1CA-E869-479B-B166-A4E42D19D6C7}" type="pres">
      <dgm:prSet presAssocID="{45BE2E5A-6B06-4166-87FB-8824F0A1F80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51E69F-372E-40CA-ACF7-B17DA3861B7A}" type="pres">
      <dgm:prSet presAssocID="{45BE2E5A-6B06-4166-87FB-8824F0A1F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C72CFE-EC8D-424F-BD41-100C63EB9283}" type="pres">
      <dgm:prSet presAssocID="{45BE2E5A-6B06-4166-87FB-8824F0A1F800}" presName="spaceRect" presStyleCnt="0"/>
      <dgm:spPr/>
    </dgm:pt>
    <dgm:pt modelId="{64FDB815-D454-4557-AB04-8E1628212BB5}" type="pres">
      <dgm:prSet presAssocID="{45BE2E5A-6B06-4166-87FB-8824F0A1F800}" presName="textRect" presStyleLbl="revTx" presStyleIdx="0" presStyleCnt="3">
        <dgm:presLayoutVars>
          <dgm:chMax val="1"/>
          <dgm:chPref val="1"/>
        </dgm:presLayoutVars>
      </dgm:prSet>
      <dgm:spPr/>
    </dgm:pt>
    <dgm:pt modelId="{335836C5-4372-4C24-B4AB-C0C12CE35528}" type="pres">
      <dgm:prSet presAssocID="{485EEE30-08E1-4EF9-B071-AD831E22EDEB}" presName="sibTrans" presStyleCnt="0"/>
      <dgm:spPr/>
    </dgm:pt>
    <dgm:pt modelId="{54A363B4-AA1C-4471-8CD2-BD607FCA5D73}" type="pres">
      <dgm:prSet presAssocID="{17751287-998E-4828-B0C4-BD353A2B78A6}" presName="compNode" presStyleCnt="0"/>
      <dgm:spPr/>
    </dgm:pt>
    <dgm:pt modelId="{2DB1B3B9-9D48-4426-BD23-0C52150945DD}" type="pres">
      <dgm:prSet presAssocID="{17751287-998E-4828-B0C4-BD353A2B78A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87E49D-4E7D-48EF-A8AC-70A78C50293B}" type="pres">
      <dgm:prSet presAssocID="{17751287-998E-4828-B0C4-BD353A2B78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7AEE70F-3AB4-44A6-8935-A94E742E7DB6}" type="pres">
      <dgm:prSet presAssocID="{17751287-998E-4828-B0C4-BD353A2B78A6}" presName="spaceRect" presStyleCnt="0"/>
      <dgm:spPr/>
    </dgm:pt>
    <dgm:pt modelId="{8659CADF-78CF-4595-B555-333CC9FAF400}" type="pres">
      <dgm:prSet presAssocID="{17751287-998E-4828-B0C4-BD353A2B78A6}" presName="textRect" presStyleLbl="revTx" presStyleIdx="1" presStyleCnt="3">
        <dgm:presLayoutVars>
          <dgm:chMax val="1"/>
          <dgm:chPref val="1"/>
        </dgm:presLayoutVars>
      </dgm:prSet>
      <dgm:spPr/>
    </dgm:pt>
    <dgm:pt modelId="{6D61282F-E7CA-461D-94B2-F8DA697732EC}" type="pres">
      <dgm:prSet presAssocID="{BB2EAEF7-51FA-4921-8C18-2665EA6B20B6}" presName="sibTrans" presStyleCnt="0"/>
      <dgm:spPr/>
    </dgm:pt>
    <dgm:pt modelId="{AB132A7D-17F3-4A2D-B9EA-F680FDADFCC3}" type="pres">
      <dgm:prSet presAssocID="{A9489703-51D7-4E49-A328-A06F8900741E}" presName="compNode" presStyleCnt="0"/>
      <dgm:spPr/>
    </dgm:pt>
    <dgm:pt modelId="{17AF84E1-5930-4ADB-AFDA-A32726EEB0C0}" type="pres">
      <dgm:prSet presAssocID="{A9489703-51D7-4E49-A328-A06F8900741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049030-FAB9-4275-930E-504EA6166A56}" type="pres">
      <dgm:prSet presAssocID="{A9489703-51D7-4E49-A328-A06F890074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A3F586-41C9-4B26-8727-5A9635F959CC}" type="pres">
      <dgm:prSet presAssocID="{A9489703-51D7-4E49-A328-A06F8900741E}" presName="spaceRect" presStyleCnt="0"/>
      <dgm:spPr/>
    </dgm:pt>
    <dgm:pt modelId="{3A0818CA-8EDA-403F-B789-E94DAB05C5C2}" type="pres">
      <dgm:prSet presAssocID="{A9489703-51D7-4E49-A328-A06F8900741E}" presName="textRect" presStyleLbl="revTx" presStyleIdx="2" presStyleCnt="3" custLinFactNeighborX="-507" custLinFactNeighborY="-14670">
        <dgm:presLayoutVars>
          <dgm:chMax val="1"/>
          <dgm:chPref val="1"/>
        </dgm:presLayoutVars>
      </dgm:prSet>
      <dgm:spPr/>
    </dgm:pt>
  </dgm:ptLst>
  <dgm:cxnLst>
    <dgm:cxn modelId="{1FA80310-F096-4A80-BB3E-1C59C8FA1E28}" srcId="{53F36838-CAA7-4427-82C6-0AD815046455}" destId="{A9489703-51D7-4E49-A328-A06F8900741E}" srcOrd="2" destOrd="0" parTransId="{39135AB7-0729-4EB9-BF23-D6D46E5DADA1}" sibTransId="{4F6CD4DD-D262-4E7B-8F78-5207B626E839}"/>
    <dgm:cxn modelId="{1E7BC23F-0670-4D79-B309-B8602E1149F0}" type="presOf" srcId="{53F36838-CAA7-4427-82C6-0AD815046455}" destId="{914C98E5-E955-4E11-93B2-5F963D552342}" srcOrd="0" destOrd="0" presId="urn:microsoft.com/office/officeart/2018/5/layout/IconLeafLabelList"/>
    <dgm:cxn modelId="{3E3FCD5C-F366-4D8F-ADD7-25E93F754060}" type="presOf" srcId="{45BE2E5A-6B06-4166-87FB-8824F0A1F800}" destId="{64FDB815-D454-4557-AB04-8E1628212BB5}" srcOrd="0" destOrd="0" presId="urn:microsoft.com/office/officeart/2018/5/layout/IconLeafLabelList"/>
    <dgm:cxn modelId="{8EE86450-CC7A-49BF-95A3-FDD0DCFE7E3F}" type="presOf" srcId="{17751287-998E-4828-B0C4-BD353A2B78A6}" destId="{8659CADF-78CF-4595-B555-333CC9FAF400}" srcOrd="0" destOrd="0" presId="urn:microsoft.com/office/officeart/2018/5/layout/IconLeafLabelList"/>
    <dgm:cxn modelId="{E8E55C7E-68AF-44B2-A2AF-0EA0A99892EE}" srcId="{53F36838-CAA7-4427-82C6-0AD815046455}" destId="{17751287-998E-4828-B0C4-BD353A2B78A6}" srcOrd="1" destOrd="0" parTransId="{39FE191C-A2D4-4B76-AB1A-935C67736FE3}" sibTransId="{BB2EAEF7-51FA-4921-8C18-2665EA6B20B6}"/>
    <dgm:cxn modelId="{CE1ABD93-4EBB-4068-9112-08DFB2616688}" type="presOf" srcId="{A9489703-51D7-4E49-A328-A06F8900741E}" destId="{3A0818CA-8EDA-403F-B789-E94DAB05C5C2}" srcOrd="0" destOrd="0" presId="urn:microsoft.com/office/officeart/2018/5/layout/IconLeafLabelList"/>
    <dgm:cxn modelId="{D76D9D99-3CF4-426B-AFDD-9BA8D431F6B5}" srcId="{53F36838-CAA7-4427-82C6-0AD815046455}" destId="{45BE2E5A-6B06-4166-87FB-8824F0A1F800}" srcOrd="0" destOrd="0" parTransId="{A322FACE-AD3E-4E61-BE16-16BE8E649972}" sibTransId="{485EEE30-08E1-4EF9-B071-AD831E22EDEB}"/>
    <dgm:cxn modelId="{5C3701B1-8D96-4F62-9F18-B05E5FF6160A}" type="presParOf" srcId="{914C98E5-E955-4E11-93B2-5F963D552342}" destId="{37A995BF-A0B7-45C8-BFE1-9E1D706B4A3C}" srcOrd="0" destOrd="0" presId="urn:microsoft.com/office/officeart/2018/5/layout/IconLeafLabelList"/>
    <dgm:cxn modelId="{C7D77B0B-9C23-4DAF-BF8E-16C67CFAE0F9}" type="presParOf" srcId="{37A995BF-A0B7-45C8-BFE1-9E1D706B4A3C}" destId="{5FEAC1CA-E869-479B-B166-A4E42D19D6C7}" srcOrd="0" destOrd="0" presId="urn:microsoft.com/office/officeart/2018/5/layout/IconLeafLabelList"/>
    <dgm:cxn modelId="{AFBE410A-4216-4FED-BE15-079EF6EA25F7}" type="presParOf" srcId="{37A995BF-A0B7-45C8-BFE1-9E1D706B4A3C}" destId="{4151E69F-372E-40CA-ACF7-B17DA3861B7A}" srcOrd="1" destOrd="0" presId="urn:microsoft.com/office/officeart/2018/5/layout/IconLeafLabelList"/>
    <dgm:cxn modelId="{5CA9ECDA-ACB8-4C8D-B5EE-BDD2FB82F960}" type="presParOf" srcId="{37A995BF-A0B7-45C8-BFE1-9E1D706B4A3C}" destId="{69C72CFE-EC8D-424F-BD41-100C63EB9283}" srcOrd="2" destOrd="0" presId="urn:microsoft.com/office/officeart/2018/5/layout/IconLeafLabelList"/>
    <dgm:cxn modelId="{A02D8375-591D-4EC0-863C-AAD0A4D7D536}" type="presParOf" srcId="{37A995BF-A0B7-45C8-BFE1-9E1D706B4A3C}" destId="{64FDB815-D454-4557-AB04-8E1628212BB5}" srcOrd="3" destOrd="0" presId="urn:microsoft.com/office/officeart/2018/5/layout/IconLeafLabelList"/>
    <dgm:cxn modelId="{3C6CDC5E-6B8B-4D54-8A1B-97EFF232608C}" type="presParOf" srcId="{914C98E5-E955-4E11-93B2-5F963D552342}" destId="{335836C5-4372-4C24-B4AB-C0C12CE35528}" srcOrd="1" destOrd="0" presId="urn:microsoft.com/office/officeart/2018/5/layout/IconLeafLabelList"/>
    <dgm:cxn modelId="{6672AA0A-1C7A-4045-A330-97ECC489A2AB}" type="presParOf" srcId="{914C98E5-E955-4E11-93B2-5F963D552342}" destId="{54A363B4-AA1C-4471-8CD2-BD607FCA5D73}" srcOrd="2" destOrd="0" presId="urn:microsoft.com/office/officeart/2018/5/layout/IconLeafLabelList"/>
    <dgm:cxn modelId="{B9B2A635-58F2-440F-AD09-ACA6FFE06415}" type="presParOf" srcId="{54A363B4-AA1C-4471-8CD2-BD607FCA5D73}" destId="{2DB1B3B9-9D48-4426-BD23-0C52150945DD}" srcOrd="0" destOrd="0" presId="urn:microsoft.com/office/officeart/2018/5/layout/IconLeafLabelList"/>
    <dgm:cxn modelId="{140D7395-9C24-4257-A2AA-50313D6E7BC2}" type="presParOf" srcId="{54A363B4-AA1C-4471-8CD2-BD607FCA5D73}" destId="{E287E49D-4E7D-48EF-A8AC-70A78C50293B}" srcOrd="1" destOrd="0" presId="urn:microsoft.com/office/officeart/2018/5/layout/IconLeafLabelList"/>
    <dgm:cxn modelId="{1826DDE4-758B-4B1A-ABE9-3DF1CB2BEE0C}" type="presParOf" srcId="{54A363B4-AA1C-4471-8CD2-BD607FCA5D73}" destId="{B7AEE70F-3AB4-44A6-8935-A94E742E7DB6}" srcOrd="2" destOrd="0" presId="urn:microsoft.com/office/officeart/2018/5/layout/IconLeafLabelList"/>
    <dgm:cxn modelId="{F88FBC46-3D08-4D00-A2A5-240900214539}" type="presParOf" srcId="{54A363B4-AA1C-4471-8CD2-BD607FCA5D73}" destId="{8659CADF-78CF-4595-B555-333CC9FAF400}" srcOrd="3" destOrd="0" presId="urn:microsoft.com/office/officeart/2018/5/layout/IconLeafLabelList"/>
    <dgm:cxn modelId="{4F71A050-9E8C-4446-B8E2-026F6B3E05C8}" type="presParOf" srcId="{914C98E5-E955-4E11-93B2-5F963D552342}" destId="{6D61282F-E7CA-461D-94B2-F8DA697732EC}" srcOrd="3" destOrd="0" presId="urn:microsoft.com/office/officeart/2018/5/layout/IconLeafLabelList"/>
    <dgm:cxn modelId="{53DE1AEF-2DF6-49CD-853B-20EF5169A18A}" type="presParOf" srcId="{914C98E5-E955-4E11-93B2-5F963D552342}" destId="{AB132A7D-17F3-4A2D-B9EA-F680FDADFCC3}" srcOrd="4" destOrd="0" presId="urn:microsoft.com/office/officeart/2018/5/layout/IconLeafLabelList"/>
    <dgm:cxn modelId="{162FAFDE-B396-49F3-8039-729187B36855}" type="presParOf" srcId="{AB132A7D-17F3-4A2D-B9EA-F680FDADFCC3}" destId="{17AF84E1-5930-4ADB-AFDA-A32726EEB0C0}" srcOrd="0" destOrd="0" presId="urn:microsoft.com/office/officeart/2018/5/layout/IconLeafLabelList"/>
    <dgm:cxn modelId="{D47A9563-B073-4D10-B815-B6202DD5B189}" type="presParOf" srcId="{AB132A7D-17F3-4A2D-B9EA-F680FDADFCC3}" destId="{DA049030-FAB9-4275-930E-504EA6166A56}" srcOrd="1" destOrd="0" presId="urn:microsoft.com/office/officeart/2018/5/layout/IconLeafLabelList"/>
    <dgm:cxn modelId="{7B46D193-926C-4787-824F-9B209E97EE7A}" type="presParOf" srcId="{AB132A7D-17F3-4A2D-B9EA-F680FDADFCC3}" destId="{44A3F586-41C9-4B26-8727-5A9635F959CC}" srcOrd="2" destOrd="0" presId="urn:microsoft.com/office/officeart/2018/5/layout/IconLeafLabelList"/>
    <dgm:cxn modelId="{2D15D817-ADF4-4252-AC5C-19F24BFAA195}" type="presParOf" srcId="{AB132A7D-17F3-4A2D-B9EA-F680FDADFCC3}" destId="{3A0818CA-8EDA-403F-B789-E94DAB05C5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BEC6F-23DA-430B-A8B5-8AD937AB772B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93C86-A5D4-4334-8155-C32BDF29A0B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gm:t>
    </dgm:pt>
    <dgm:pt modelId="{531A2E2C-0625-4DDF-BEBF-D8A07FCEB955}" type="parTrans" cxnId="{31589246-31AE-4402-A8D1-B8DFFD3E2DB3}">
      <dgm:prSet/>
      <dgm:spPr/>
      <dgm:t>
        <a:bodyPr/>
        <a:lstStyle/>
        <a:p>
          <a:endParaRPr lang="en-US"/>
        </a:p>
      </dgm:t>
    </dgm:pt>
    <dgm:pt modelId="{11E48124-3AC8-4184-81CC-A0F54885AC90}" type="sibTrans" cxnId="{31589246-31AE-4402-A8D1-B8DFFD3E2DB3}">
      <dgm:prSet/>
      <dgm:spPr/>
      <dgm:t>
        <a:bodyPr/>
        <a:lstStyle/>
        <a:p>
          <a:endParaRPr lang="en-US"/>
        </a:p>
      </dgm:t>
    </dgm:pt>
    <dgm:pt modelId="{163C433E-7E30-42FC-B849-D4C89DEFB08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gm:t>
    </dgm:pt>
    <dgm:pt modelId="{F0253234-4FA5-4965-A9D4-5C7C8BA5DB15}" type="parTrans" cxnId="{A5113BA4-442E-4A13-B716-589F9C31A0AD}">
      <dgm:prSet/>
      <dgm:spPr/>
      <dgm:t>
        <a:bodyPr/>
        <a:lstStyle/>
        <a:p>
          <a:endParaRPr lang="en-US"/>
        </a:p>
      </dgm:t>
    </dgm:pt>
    <dgm:pt modelId="{DC7BBEA9-D36C-44A6-96F3-207D4250AF79}" type="sibTrans" cxnId="{A5113BA4-442E-4A13-B716-589F9C31A0AD}">
      <dgm:prSet/>
      <dgm:spPr/>
      <dgm:t>
        <a:bodyPr/>
        <a:lstStyle/>
        <a:p>
          <a:endParaRPr lang="en-US"/>
        </a:p>
      </dgm:t>
    </dgm:pt>
    <dgm:pt modelId="{3224FB21-34FF-4B36-9145-B4FD7A9B38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37F9F-597C-4983-A85B-82F46E3AAA78}" type="parTrans" cxnId="{6A798BE9-EE82-41B6-AAF1-F01E9F8DB740}">
      <dgm:prSet/>
      <dgm:spPr/>
      <dgm:t>
        <a:bodyPr/>
        <a:lstStyle/>
        <a:p>
          <a:endParaRPr lang="en-US"/>
        </a:p>
      </dgm:t>
    </dgm:pt>
    <dgm:pt modelId="{3B954C7F-E6E4-48DD-ADF9-2F908521651D}" type="sibTrans" cxnId="{6A798BE9-EE82-41B6-AAF1-F01E9F8DB740}">
      <dgm:prSet/>
      <dgm:spPr/>
      <dgm:t>
        <a:bodyPr/>
        <a:lstStyle/>
        <a:p>
          <a:endParaRPr lang="en-US"/>
        </a:p>
      </dgm:t>
    </dgm:pt>
    <dgm:pt modelId="{7BDE10FB-D276-40C8-A9B3-179C507598AB}" type="pres">
      <dgm:prSet presAssocID="{635BEC6F-23DA-430B-A8B5-8AD937AB772B}" presName="outerComposite" presStyleCnt="0">
        <dgm:presLayoutVars>
          <dgm:chMax val="5"/>
          <dgm:dir/>
          <dgm:resizeHandles val="exact"/>
        </dgm:presLayoutVars>
      </dgm:prSet>
      <dgm:spPr/>
    </dgm:pt>
    <dgm:pt modelId="{F5D9464B-AC03-40D0-BFD5-9FFA65756539}" type="pres">
      <dgm:prSet presAssocID="{635BEC6F-23DA-430B-A8B5-8AD937AB772B}" presName="dummyMaxCanvas" presStyleCnt="0">
        <dgm:presLayoutVars/>
      </dgm:prSet>
      <dgm:spPr/>
    </dgm:pt>
    <dgm:pt modelId="{8DC26F10-8D24-4C9E-8AAD-468E8AEC76E3}" type="pres">
      <dgm:prSet presAssocID="{635BEC6F-23DA-430B-A8B5-8AD937AB772B}" presName="ThreeNodes_1" presStyleLbl="node1" presStyleIdx="0" presStyleCnt="3">
        <dgm:presLayoutVars>
          <dgm:bulletEnabled val="1"/>
        </dgm:presLayoutVars>
      </dgm:prSet>
      <dgm:spPr/>
    </dgm:pt>
    <dgm:pt modelId="{FF025B6F-9E08-4D08-AE34-3CB23281C04B}" type="pres">
      <dgm:prSet presAssocID="{635BEC6F-23DA-430B-A8B5-8AD937AB772B}" presName="ThreeNodes_2" presStyleLbl="node1" presStyleIdx="1" presStyleCnt="3">
        <dgm:presLayoutVars>
          <dgm:bulletEnabled val="1"/>
        </dgm:presLayoutVars>
      </dgm:prSet>
      <dgm:spPr/>
    </dgm:pt>
    <dgm:pt modelId="{5ECA56E8-36A4-40AF-B3B7-0EF6D88C31F0}" type="pres">
      <dgm:prSet presAssocID="{635BEC6F-23DA-430B-A8B5-8AD937AB772B}" presName="ThreeNodes_3" presStyleLbl="node1" presStyleIdx="2" presStyleCnt="3">
        <dgm:presLayoutVars>
          <dgm:bulletEnabled val="1"/>
        </dgm:presLayoutVars>
      </dgm:prSet>
      <dgm:spPr/>
    </dgm:pt>
    <dgm:pt modelId="{949223CD-7D7A-4115-9B6F-E3DE3F63FA73}" type="pres">
      <dgm:prSet presAssocID="{635BEC6F-23DA-430B-A8B5-8AD937AB772B}" presName="ThreeConn_1-2" presStyleLbl="fgAccFollowNode1" presStyleIdx="0" presStyleCnt="2">
        <dgm:presLayoutVars>
          <dgm:bulletEnabled val="1"/>
        </dgm:presLayoutVars>
      </dgm:prSet>
      <dgm:spPr/>
    </dgm:pt>
    <dgm:pt modelId="{26E21F45-172D-4500-8F6A-E97DAE3FBBB5}" type="pres">
      <dgm:prSet presAssocID="{635BEC6F-23DA-430B-A8B5-8AD937AB772B}" presName="ThreeConn_2-3" presStyleLbl="fgAccFollowNode1" presStyleIdx="1" presStyleCnt="2">
        <dgm:presLayoutVars>
          <dgm:bulletEnabled val="1"/>
        </dgm:presLayoutVars>
      </dgm:prSet>
      <dgm:spPr/>
    </dgm:pt>
    <dgm:pt modelId="{95D8C9F9-BE5C-47BE-84F9-668FC97DF311}" type="pres">
      <dgm:prSet presAssocID="{635BEC6F-23DA-430B-A8B5-8AD937AB772B}" presName="ThreeNodes_1_text" presStyleLbl="node1" presStyleIdx="2" presStyleCnt="3">
        <dgm:presLayoutVars>
          <dgm:bulletEnabled val="1"/>
        </dgm:presLayoutVars>
      </dgm:prSet>
      <dgm:spPr/>
    </dgm:pt>
    <dgm:pt modelId="{910F0DF7-6469-4510-98C8-69DB1BC1098E}" type="pres">
      <dgm:prSet presAssocID="{635BEC6F-23DA-430B-A8B5-8AD937AB772B}" presName="ThreeNodes_2_text" presStyleLbl="node1" presStyleIdx="2" presStyleCnt="3">
        <dgm:presLayoutVars>
          <dgm:bulletEnabled val="1"/>
        </dgm:presLayoutVars>
      </dgm:prSet>
      <dgm:spPr/>
    </dgm:pt>
    <dgm:pt modelId="{E0B92690-D8C5-4BA0-A31B-AA6CE5CB42B4}" type="pres">
      <dgm:prSet presAssocID="{635BEC6F-23DA-430B-A8B5-8AD937AB77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A4620F-3002-4927-A1E0-D1475F284887}" type="presOf" srcId="{45D93C86-A5D4-4334-8155-C32BDF29A0B2}" destId="{95D8C9F9-BE5C-47BE-84F9-668FC97DF311}" srcOrd="1" destOrd="0" presId="urn:microsoft.com/office/officeart/2005/8/layout/vProcess5"/>
    <dgm:cxn modelId="{EAC10A2C-1DBB-497C-9F11-1B73B101D57E}" type="presOf" srcId="{45D93C86-A5D4-4334-8155-C32BDF29A0B2}" destId="{8DC26F10-8D24-4C9E-8AAD-468E8AEC76E3}" srcOrd="0" destOrd="0" presId="urn:microsoft.com/office/officeart/2005/8/layout/vProcess5"/>
    <dgm:cxn modelId="{21446139-33F1-4838-B618-3F4ED16F1A6E}" type="presOf" srcId="{DC7BBEA9-D36C-44A6-96F3-207D4250AF79}" destId="{26E21F45-172D-4500-8F6A-E97DAE3FBBB5}" srcOrd="0" destOrd="0" presId="urn:microsoft.com/office/officeart/2005/8/layout/vProcess5"/>
    <dgm:cxn modelId="{31589246-31AE-4402-A8D1-B8DFFD3E2DB3}" srcId="{635BEC6F-23DA-430B-A8B5-8AD937AB772B}" destId="{45D93C86-A5D4-4334-8155-C32BDF29A0B2}" srcOrd="0" destOrd="0" parTransId="{531A2E2C-0625-4DDF-BEBF-D8A07FCEB955}" sibTransId="{11E48124-3AC8-4184-81CC-A0F54885AC90}"/>
    <dgm:cxn modelId="{654AC274-3240-4799-BB12-D4EF3348D67A}" type="presOf" srcId="{11E48124-3AC8-4184-81CC-A0F54885AC90}" destId="{949223CD-7D7A-4115-9B6F-E3DE3F63FA73}" srcOrd="0" destOrd="0" presId="urn:microsoft.com/office/officeart/2005/8/layout/vProcess5"/>
    <dgm:cxn modelId="{F0EE0488-3A94-47F1-A700-44282AF0CD8E}" type="presOf" srcId="{3224FB21-34FF-4B36-9145-B4FD7A9B3877}" destId="{5ECA56E8-36A4-40AF-B3B7-0EF6D88C31F0}" srcOrd="0" destOrd="0" presId="urn:microsoft.com/office/officeart/2005/8/layout/vProcess5"/>
    <dgm:cxn modelId="{B069B68A-A11E-41E3-BA0C-29E5AD2041D7}" type="presOf" srcId="{163C433E-7E30-42FC-B849-D4C89DEFB084}" destId="{910F0DF7-6469-4510-98C8-69DB1BC1098E}" srcOrd="1" destOrd="0" presId="urn:microsoft.com/office/officeart/2005/8/layout/vProcess5"/>
    <dgm:cxn modelId="{A5113BA4-442E-4A13-B716-589F9C31A0AD}" srcId="{635BEC6F-23DA-430B-A8B5-8AD937AB772B}" destId="{163C433E-7E30-42FC-B849-D4C89DEFB084}" srcOrd="1" destOrd="0" parTransId="{F0253234-4FA5-4965-A9D4-5C7C8BA5DB15}" sibTransId="{DC7BBEA9-D36C-44A6-96F3-207D4250AF79}"/>
    <dgm:cxn modelId="{7DC715C7-5AF4-43E9-AF62-68B627B74A18}" type="presOf" srcId="{163C433E-7E30-42FC-B849-D4C89DEFB084}" destId="{FF025B6F-9E08-4D08-AE34-3CB23281C04B}" srcOrd="0" destOrd="0" presId="urn:microsoft.com/office/officeart/2005/8/layout/vProcess5"/>
    <dgm:cxn modelId="{280ED4C9-6F80-4DD4-8463-D8D24BDC21A4}" type="presOf" srcId="{3224FB21-34FF-4B36-9145-B4FD7A9B3877}" destId="{E0B92690-D8C5-4BA0-A31B-AA6CE5CB42B4}" srcOrd="1" destOrd="0" presId="urn:microsoft.com/office/officeart/2005/8/layout/vProcess5"/>
    <dgm:cxn modelId="{6A798BE9-EE82-41B6-AAF1-F01E9F8DB740}" srcId="{635BEC6F-23DA-430B-A8B5-8AD937AB772B}" destId="{3224FB21-34FF-4B36-9145-B4FD7A9B3877}" srcOrd="2" destOrd="0" parTransId="{3AA37F9F-597C-4983-A85B-82F46E3AAA78}" sibTransId="{3B954C7F-E6E4-48DD-ADF9-2F908521651D}"/>
    <dgm:cxn modelId="{8C7C59F1-C9FD-41E4-AAA9-E7F04E3AA41B}" type="presOf" srcId="{635BEC6F-23DA-430B-A8B5-8AD937AB772B}" destId="{7BDE10FB-D276-40C8-A9B3-179C507598AB}" srcOrd="0" destOrd="0" presId="urn:microsoft.com/office/officeart/2005/8/layout/vProcess5"/>
    <dgm:cxn modelId="{3D70AA65-1904-4247-B75E-9676C4C652DB}" type="presParOf" srcId="{7BDE10FB-D276-40C8-A9B3-179C507598AB}" destId="{F5D9464B-AC03-40D0-BFD5-9FFA65756539}" srcOrd="0" destOrd="0" presId="urn:microsoft.com/office/officeart/2005/8/layout/vProcess5"/>
    <dgm:cxn modelId="{458A4F55-A230-45D8-80CA-F68A11337C7D}" type="presParOf" srcId="{7BDE10FB-D276-40C8-A9B3-179C507598AB}" destId="{8DC26F10-8D24-4C9E-8AAD-468E8AEC76E3}" srcOrd="1" destOrd="0" presId="urn:microsoft.com/office/officeart/2005/8/layout/vProcess5"/>
    <dgm:cxn modelId="{3E5A886C-2AF0-4403-8227-3EAC4E009037}" type="presParOf" srcId="{7BDE10FB-D276-40C8-A9B3-179C507598AB}" destId="{FF025B6F-9E08-4D08-AE34-3CB23281C04B}" srcOrd="2" destOrd="0" presId="urn:microsoft.com/office/officeart/2005/8/layout/vProcess5"/>
    <dgm:cxn modelId="{7101D8A5-2F33-4FB7-9DE7-971041E8E20A}" type="presParOf" srcId="{7BDE10FB-D276-40C8-A9B3-179C507598AB}" destId="{5ECA56E8-36A4-40AF-B3B7-0EF6D88C31F0}" srcOrd="3" destOrd="0" presId="urn:microsoft.com/office/officeart/2005/8/layout/vProcess5"/>
    <dgm:cxn modelId="{F30CA41D-9940-40B5-B31D-FB340EA8B581}" type="presParOf" srcId="{7BDE10FB-D276-40C8-A9B3-179C507598AB}" destId="{949223CD-7D7A-4115-9B6F-E3DE3F63FA73}" srcOrd="4" destOrd="0" presId="urn:microsoft.com/office/officeart/2005/8/layout/vProcess5"/>
    <dgm:cxn modelId="{29EF6CFA-86CB-43BC-9FBD-35258D8A19B6}" type="presParOf" srcId="{7BDE10FB-D276-40C8-A9B3-179C507598AB}" destId="{26E21F45-172D-4500-8F6A-E97DAE3FBBB5}" srcOrd="5" destOrd="0" presId="urn:microsoft.com/office/officeart/2005/8/layout/vProcess5"/>
    <dgm:cxn modelId="{C57D1A53-200E-438D-A3A8-30CAEEE238AB}" type="presParOf" srcId="{7BDE10FB-D276-40C8-A9B3-179C507598AB}" destId="{95D8C9F9-BE5C-47BE-84F9-668FC97DF311}" srcOrd="6" destOrd="0" presId="urn:microsoft.com/office/officeart/2005/8/layout/vProcess5"/>
    <dgm:cxn modelId="{D0CC2297-8252-449C-A6CD-1223B5E4ECA0}" type="presParOf" srcId="{7BDE10FB-D276-40C8-A9B3-179C507598AB}" destId="{910F0DF7-6469-4510-98C8-69DB1BC1098E}" srcOrd="7" destOrd="0" presId="urn:microsoft.com/office/officeart/2005/8/layout/vProcess5"/>
    <dgm:cxn modelId="{BAF8793F-A727-4155-B305-EA2BAC75E2C0}" type="presParOf" srcId="{7BDE10FB-D276-40C8-A9B3-179C507598AB}" destId="{E0B92690-D8C5-4BA0-A31B-AA6CE5CB42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A26F0E-7F88-4B89-BC53-776834004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07385-2AC0-438D-B740-6BE3610069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FF00A-82C4-46FF-AA91-57BF32E802F4}" type="parTrans" cxnId="{6312DB96-6069-439F-B8E5-A47B0E122B07}">
      <dgm:prSet/>
      <dgm:spPr/>
      <dgm:t>
        <a:bodyPr/>
        <a:lstStyle/>
        <a:p>
          <a:endParaRPr lang="en-US"/>
        </a:p>
      </dgm:t>
    </dgm:pt>
    <dgm:pt modelId="{8A374A59-660E-4A05-BEB3-0BFD1D7172D5}" type="sibTrans" cxnId="{6312DB96-6069-439F-B8E5-A47B0E122B07}">
      <dgm:prSet/>
      <dgm:spPr/>
      <dgm:t>
        <a:bodyPr/>
        <a:lstStyle/>
        <a:p>
          <a:endParaRPr lang="en-US"/>
        </a:p>
      </dgm:t>
    </dgm:pt>
    <dgm:pt modelId="{26A6A48B-FDB1-4A6F-9BDB-290DE9082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/>
            <a:t>.</a:t>
          </a:r>
          <a:endParaRPr lang="en-US" sz="1300"/>
        </a:p>
      </dgm:t>
    </dgm:pt>
    <dgm:pt modelId="{E7629A3D-DFAB-44B3-A05E-12EBE1E1AA70}" type="parTrans" cxnId="{98B548E4-1F17-45A4-865D-FCEACF76C5CA}">
      <dgm:prSet/>
      <dgm:spPr/>
      <dgm:t>
        <a:bodyPr/>
        <a:lstStyle/>
        <a:p>
          <a:endParaRPr lang="en-US"/>
        </a:p>
      </dgm:t>
    </dgm:pt>
    <dgm:pt modelId="{EBFD8861-65D6-4094-B934-7DAF94187E7A}" type="sibTrans" cxnId="{98B548E4-1F17-45A4-865D-FCEACF76C5CA}">
      <dgm:prSet/>
      <dgm:spPr/>
      <dgm:t>
        <a:bodyPr/>
        <a:lstStyle/>
        <a:p>
          <a:endParaRPr lang="en-US"/>
        </a:p>
      </dgm:t>
    </dgm:pt>
    <dgm:pt modelId="{37FAD166-9A60-4624-B64C-10F20E165C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dirty="0"/>
            <a:t>.</a:t>
          </a:r>
          <a:endParaRPr lang="en-US" sz="2000" dirty="0"/>
        </a:p>
      </dgm:t>
    </dgm:pt>
    <dgm:pt modelId="{F2472930-83D2-4F66-B098-CA490FDB99EA}" type="parTrans" cxnId="{FE260AE9-5FA7-4C49-A37D-CA85B78735AE}">
      <dgm:prSet/>
      <dgm:spPr/>
      <dgm:t>
        <a:bodyPr/>
        <a:lstStyle/>
        <a:p>
          <a:endParaRPr lang="en-US"/>
        </a:p>
      </dgm:t>
    </dgm:pt>
    <dgm:pt modelId="{FD0C13B0-01FC-421C-923E-563B94A2CF70}" type="sibTrans" cxnId="{FE260AE9-5FA7-4C49-A37D-CA85B78735AE}">
      <dgm:prSet/>
      <dgm:spPr/>
      <dgm:t>
        <a:bodyPr/>
        <a:lstStyle/>
        <a:p>
          <a:endParaRPr lang="en-US"/>
        </a:p>
      </dgm:t>
    </dgm:pt>
    <dgm:pt modelId="{DFD402A4-6D70-45D3-A09B-73CE60E030BD}" type="pres">
      <dgm:prSet presAssocID="{31A26F0E-7F88-4B89-BC53-776834004631}" presName="root" presStyleCnt="0">
        <dgm:presLayoutVars>
          <dgm:dir/>
          <dgm:resizeHandles val="exact"/>
        </dgm:presLayoutVars>
      </dgm:prSet>
      <dgm:spPr/>
    </dgm:pt>
    <dgm:pt modelId="{BD306A59-F74F-48A3-8FBD-334045786272}" type="pres">
      <dgm:prSet presAssocID="{85807385-2AC0-438D-B740-6BE36100699C}" presName="compNode" presStyleCnt="0"/>
      <dgm:spPr/>
    </dgm:pt>
    <dgm:pt modelId="{C461797A-0A9A-45D9-965F-D8124353A185}" type="pres">
      <dgm:prSet presAssocID="{85807385-2AC0-438D-B740-6BE36100699C}" presName="bgRect" presStyleLbl="bgShp" presStyleIdx="0" presStyleCnt="3"/>
      <dgm:spPr/>
    </dgm:pt>
    <dgm:pt modelId="{5F5BEFBD-18C8-4A40-90D0-FB647D79DA6E}" type="pres">
      <dgm:prSet presAssocID="{85807385-2AC0-438D-B740-6BE3610069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B313EBB-F227-4D08-B6F1-BAE1517E6FAB}" type="pres">
      <dgm:prSet presAssocID="{85807385-2AC0-438D-B740-6BE36100699C}" presName="spaceRect" presStyleCnt="0"/>
      <dgm:spPr/>
    </dgm:pt>
    <dgm:pt modelId="{0F519355-E3F5-4A12-9461-F7062E159D00}" type="pres">
      <dgm:prSet presAssocID="{85807385-2AC0-438D-B740-6BE36100699C}" presName="parTx" presStyleLbl="revTx" presStyleIdx="0" presStyleCnt="3">
        <dgm:presLayoutVars>
          <dgm:chMax val="0"/>
          <dgm:chPref val="0"/>
        </dgm:presLayoutVars>
      </dgm:prSet>
      <dgm:spPr/>
    </dgm:pt>
    <dgm:pt modelId="{49E288DC-1BF5-4401-9255-E0BD3A6486F6}" type="pres">
      <dgm:prSet presAssocID="{8A374A59-660E-4A05-BEB3-0BFD1D7172D5}" presName="sibTrans" presStyleCnt="0"/>
      <dgm:spPr/>
    </dgm:pt>
    <dgm:pt modelId="{E4DE204B-64AE-48F5-8068-F446D3C07191}" type="pres">
      <dgm:prSet presAssocID="{26A6A48B-FDB1-4A6F-9BDB-290DE90824D4}" presName="compNode" presStyleCnt="0"/>
      <dgm:spPr/>
    </dgm:pt>
    <dgm:pt modelId="{1F409B64-F42F-40BF-84AD-F5AD3BD60C67}" type="pres">
      <dgm:prSet presAssocID="{26A6A48B-FDB1-4A6F-9BDB-290DE90824D4}" presName="bgRect" presStyleLbl="bgShp" presStyleIdx="1" presStyleCnt="3"/>
      <dgm:spPr/>
    </dgm:pt>
    <dgm:pt modelId="{764B58B4-1784-4455-BDE4-141FA03934EC}" type="pres">
      <dgm:prSet presAssocID="{26A6A48B-FDB1-4A6F-9BDB-290DE90824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10A1C956-5E91-4910-A158-C7FF91A1FEB3}" type="pres">
      <dgm:prSet presAssocID="{26A6A48B-FDB1-4A6F-9BDB-290DE90824D4}" presName="spaceRect" presStyleCnt="0"/>
      <dgm:spPr/>
    </dgm:pt>
    <dgm:pt modelId="{D5124B90-80FD-4FE2-96E8-F628448F67A6}" type="pres">
      <dgm:prSet presAssocID="{26A6A48B-FDB1-4A6F-9BDB-290DE90824D4}" presName="parTx" presStyleLbl="revTx" presStyleIdx="1" presStyleCnt="3">
        <dgm:presLayoutVars>
          <dgm:chMax val="0"/>
          <dgm:chPref val="0"/>
        </dgm:presLayoutVars>
      </dgm:prSet>
      <dgm:spPr/>
    </dgm:pt>
    <dgm:pt modelId="{BA354875-CCAD-4C5E-98C7-15631BDFB60D}" type="pres">
      <dgm:prSet presAssocID="{EBFD8861-65D6-4094-B934-7DAF94187E7A}" presName="sibTrans" presStyleCnt="0"/>
      <dgm:spPr/>
    </dgm:pt>
    <dgm:pt modelId="{11F6705C-B031-4A58-8957-3C3625E4D865}" type="pres">
      <dgm:prSet presAssocID="{37FAD166-9A60-4624-B64C-10F20E165C99}" presName="compNode" presStyleCnt="0"/>
      <dgm:spPr/>
    </dgm:pt>
    <dgm:pt modelId="{BB514AD6-8920-478E-B138-6F9FC039B4CA}" type="pres">
      <dgm:prSet presAssocID="{37FAD166-9A60-4624-B64C-10F20E165C99}" presName="bgRect" presStyleLbl="bgShp" presStyleIdx="2" presStyleCnt="3"/>
      <dgm:spPr/>
    </dgm:pt>
    <dgm:pt modelId="{F597B0DC-19AB-4A79-B059-501CE4748FF9}" type="pres">
      <dgm:prSet presAssocID="{37FAD166-9A60-4624-B64C-10F20E165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4BE6FCA-03B1-40AF-B5BA-46E9E2B1048E}" type="pres">
      <dgm:prSet presAssocID="{37FAD166-9A60-4624-B64C-10F20E165C99}" presName="spaceRect" presStyleCnt="0"/>
      <dgm:spPr/>
    </dgm:pt>
    <dgm:pt modelId="{452FB84E-C47D-4CC4-B2B8-9DE085B6CC06}" type="pres">
      <dgm:prSet presAssocID="{37FAD166-9A60-4624-B64C-10F20E165C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62DA02-3757-4EBF-B6B5-B4AA5A7908DD}" type="presOf" srcId="{85807385-2AC0-438D-B740-6BE36100699C}" destId="{0F519355-E3F5-4A12-9461-F7062E159D00}" srcOrd="0" destOrd="0" presId="urn:microsoft.com/office/officeart/2018/2/layout/IconVerticalSolidList"/>
    <dgm:cxn modelId="{DA2E1F70-1C64-4EC2-B2EB-4DF010824235}" type="presOf" srcId="{31A26F0E-7F88-4B89-BC53-776834004631}" destId="{DFD402A4-6D70-45D3-A09B-73CE60E030BD}" srcOrd="0" destOrd="0" presId="urn:microsoft.com/office/officeart/2018/2/layout/IconVerticalSolidList"/>
    <dgm:cxn modelId="{6312DB96-6069-439F-B8E5-A47B0E122B07}" srcId="{31A26F0E-7F88-4B89-BC53-776834004631}" destId="{85807385-2AC0-438D-B740-6BE36100699C}" srcOrd="0" destOrd="0" parTransId="{6C2FF00A-82C4-46FF-AA91-57BF32E802F4}" sibTransId="{8A374A59-660E-4A05-BEB3-0BFD1D7172D5}"/>
    <dgm:cxn modelId="{990997B1-549E-49FC-BA22-CF019F438605}" type="presOf" srcId="{37FAD166-9A60-4624-B64C-10F20E165C99}" destId="{452FB84E-C47D-4CC4-B2B8-9DE085B6CC06}" srcOrd="0" destOrd="0" presId="urn:microsoft.com/office/officeart/2018/2/layout/IconVerticalSolidList"/>
    <dgm:cxn modelId="{98B548E4-1F17-45A4-865D-FCEACF76C5CA}" srcId="{31A26F0E-7F88-4B89-BC53-776834004631}" destId="{26A6A48B-FDB1-4A6F-9BDB-290DE90824D4}" srcOrd="1" destOrd="0" parTransId="{E7629A3D-DFAB-44B3-A05E-12EBE1E1AA70}" sibTransId="{EBFD8861-65D6-4094-B934-7DAF94187E7A}"/>
    <dgm:cxn modelId="{FE260AE9-5FA7-4C49-A37D-CA85B78735AE}" srcId="{31A26F0E-7F88-4B89-BC53-776834004631}" destId="{37FAD166-9A60-4624-B64C-10F20E165C99}" srcOrd="2" destOrd="0" parTransId="{F2472930-83D2-4F66-B098-CA490FDB99EA}" sibTransId="{FD0C13B0-01FC-421C-923E-563B94A2CF70}"/>
    <dgm:cxn modelId="{A0A2D3FB-B3E9-414C-A390-C598D586E1DF}" type="presOf" srcId="{26A6A48B-FDB1-4A6F-9BDB-290DE90824D4}" destId="{D5124B90-80FD-4FE2-96E8-F628448F67A6}" srcOrd="0" destOrd="0" presId="urn:microsoft.com/office/officeart/2018/2/layout/IconVerticalSolidList"/>
    <dgm:cxn modelId="{69AD69F7-E43A-4C9D-88E1-5BBC088A6AE0}" type="presParOf" srcId="{DFD402A4-6D70-45D3-A09B-73CE60E030BD}" destId="{BD306A59-F74F-48A3-8FBD-334045786272}" srcOrd="0" destOrd="0" presId="urn:microsoft.com/office/officeart/2018/2/layout/IconVerticalSolidList"/>
    <dgm:cxn modelId="{70936E14-55B5-478A-BCCB-7CEFF8683E96}" type="presParOf" srcId="{BD306A59-F74F-48A3-8FBD-334045786272}" destId="{C461797A-0A9A-45D9-965F-D8124353A185}" srcOrd="0" destOrd="0" presId="urn:microsoft.com/office/officeart/2018/2/layout/IconVerticalSolidList"/>
    <dgm:cxn modelId="{CD1D394B-4A21-4692-90AF-2D315D2DCB14}" type="presParOf" srcId="{BD306A59-F74F-48A3-8FBD-334045786272}" destId="{5F5BEFBD-18C8-4A40-90D0-FB647D79DA6E}" srcOrd="1" destOrd="0" presId="urn:microsoft.com/office/officeart/2018/2/layout/IconVerticalSolidList"/>
    <dgm:cxn modelId="{1423930A-3D22-4B7A-9430-22DAD82F6E70}" type="presParOf" srcId="{BD306A59-F74F-48A3-8FBD-334045786272}" destId="{EB313EBB-F227-4D08-B6F1-BAE1517E6FAB}" srcOrd="2" destOrd="0" presId="urn:microsoft.com/office/officeart/2018/2/layout/IconVerticalSolidList"/>
    <dgm:cxn modelId="{5BEC9617-56B1-4890-BF88-55C7A5D63D07}" type="presParOf" srcId="{BD306A59-F74F-48A3-8FBD-334045786272}" destId="{0F519355-E3F5-4A12-9461-F7062E159D00}" srcOrd="3" destOrd="0" presId="urn:microsoft.com/office/officeart/2018/2/layout/IconVerticalSolidList"/>
    <dgm:cxn modelId="{6D322690-2444-4F7D-86AC-AFC7ED8A8691}" type="presParOf" srcId="{DFD402A4-6D70-45D3-A09B-73CE60E030BD}" destId="{49E288DC-1BF5-4401-9255-E0BD3A6486F6}" srcOrd="1" destOrd="0" presId="urn:microsoft.com/office/officeart/2018/2/layout/IconVerticalSolidList"/>
    <dgm:cxn modelId="{43DDAF9D-3125-4AA3-A69D-DA415AF5B025}" type="presParOf" srcId="{DFD402A4-6D70-45D3-A09B-73CE60E030BD}" destId="{E4DE204B-64AE-48F5-8068-F446D3C07191}" srcOrd="2" destOrd="0" presId="urn:microsoft.com/office/officeart/2018/2/layout/IconVerticalSolidList"/>
    <dgm:cxn modelId="{748779C1-8897-412E-9BC4-A3523ACEEC96}" type="presParOf" srcId="{E4DE204B-64AE-48F5-8068-F446D3C07191}" destId="{1F409B64-F42F-40BF-84AD-F5AD3BD60C67}" srcOrd="0" destOrd="0" presId="urn:microsoft.com/office/officeart/2018/2/layout/IconVerticalSolidList"/>
    <dgm:cxn modelId="{AEDD1E5C-1E34-4623-BC0D-D29639F52049}" type="presParOf" srcId="{E4DE204B-64AE-48F5-8068-F446D3C07191}" destId="{764B58B4-1784-4455-BDE4-141FA03934EC}" srcOrd="1" destOrd="0" presId="urn:microsoft.com/office/officeart/2018/2/layout/IconVerticalSolidList"/>
    <dgm:cxn modelId="{C9550A22-ED9A-4CA7-9EE3-7122E94CC348}" type="presParOf" srcId="{E4DE204B-64AE-48F5-8068-F446D3C07191}" destId="{10A1C956-5E91-4910-A158-C7FF91A1FEB3}" srcOrd="2" destOrd="0" presId="urn:microsoft.com/office/officeart/2018/2/layout/IconVerticalSolidList"/>
    <dgm:cxn modelId="{76DB9575-1E8F-4771-A2B7-BBD2511B442E}" type="presParOf" srcId="{E4DE204B-64AE-48F5-8068-F446D3C07191}" destId="{D5124B90-80FD-4FE2-96E8-F628448F67A6}" srcOrd="3" destOrd="0" presId="urn:microsoft.com/office/officeart/2018/2/layout/IconVerticalSolidList"/>
    <dgm:cxn modelId="{BF609670-62C7-49FC-90EB-3D7AD3DE4E5A}" type="presParOf" srcId="{DFD402A4-6D70-45D3-A09B-73CE60E030BD}" destId="{BA354875-CCAD-4C5E-98C7-15631BDFB60D}" srcOrd="3" destOrd="0" presId="urn:microsoft.com/office/officeart/2018/2/layout/IconVerticalSolidList"/>
    <dgm:cxn modelId="{AF068C4B-F16C-4985-860C-C8127518E144}" type="presParOf" srcId="{DFD402A4-6D70-45D3-A09B-73CE60E030BD}" destId="{11F6705C-B031-4A58-8957-3C3625E4D865}" srcOrd="4" destOrd="0" presId="urn:microsoft.com/office/officeart/2018/2/layout/IconVerticalSolidList"/>
    <dgm:cxn modelId="{3C72368E-A0A0-43C6-9674-5A915B4FDC71}" type="presParOf" srcId="{11F6705C-B031-4A58-8957-3C3625E4D865}" destId="{BB514AD6-8920-478E-B138-6F9FC039B4CA}" srcOrd="0" destOrd="0" presId="urn:microsoft.com/office/officeart/2018/2/layout/IconVerticalSolidList"/>
    <dgm:cxn modelId="{36E06516-49F1-4EC8-AF64-B14E00FB421E}" type="presParOf" srcId="{11F6705C-B031-4A58-8957-3C3625E4D865}" destId="{F597B0DC-19AB-4A79-B059-501CE4748FF9}" srcOrd="1" destOrd="0" presId="urn:microsoft.com/office/officeart/2018/2/layout/IconVerticalSolidList"/>
    <dgm:cxn modelId="{1B35508B-7E5D-4034-8354-AB8991ECDCBB}" type="presParOf" srcId="{11F6705C-B031-4A58-8957-3C3625E4D865}" destId="{74BE6FCA-03B1-40AF-B5BA-46E9E2B1048E}" srcOrd="2" destOrd="0" presId="urn:microsoft.com/office/officeart/2018/2/layout/IconVerticalSolidList"/>
    <dgm:cxn modelId="{4CCE3A83-249B-452D-9EC2-D857549DE372}" type="presParOf" srcId="{11F6705C-B031-4A58-8957-3C3625E4D865}" destId="{452FB84E-C47D-4CC4-B2B8-9DE085B6C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45AAF4-544D-4C30-AA37-6398C8A03B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578259-BA9A-4345-B2EF-7D20812DB810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System C ++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9C8E8-1C0A-42F3-BEE8-8D2168B733AC}" type="parTrans" cxnId="{C1D52C1C-6D31-4DF7-8D50-2F2154998A3A}">
      <dgm:prSet/>
      <dgm:spPr/>
      <dgm:t>
        <a:bodyPr/>
        <a:lstStyle/>
        <a:p>
          <a:endParaRPr lang="en-US"/>
        </a:p>
      </dgm:t>
    </dgm:pt>
    <dgm:pt modelId="{982CD172-27DD-4124-83A3-B255CC2B49B0}" type="sibTrans" cxnId="{C1D52C1C-6D31-4DF7-8D50-2F2154998A3A}">
      <dgm:prSet/>
      <dgm:spPr/>
      <dgm:t>
        <a:bodyPr/>
        <a:lstStyle/>
        <a:p>
          <a:endParaRPr lang="en-US"/>
        </a:p>
      </dgm:t>
    </dgm:pt>
    <dgm:pt modelId="{CE800290-2001-430F-87F1-4877465E04B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File Handling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92462B-F820-4A53-BEC4-EDF9AC590B11}" type="parTrans" cxnId="{0CF76AA5-8838-47E2-BD8F-6C2B0016D962}">
      <dgm:prSet/>
      <dgm:spPr/>
      <dgm:t>
        <a:bodyPr/>
        <a:lstStyle/>
        <a:p>
          <a:endParaRPr lang="en-US"/>
        </a:p>
      </dgm:t>
    </dgm:pt>
    <dgm:pt modelId="{DC7DA388-4923-41E7-AE4B-21CF3E799836}" type="sibTrans" cxnId="{0CF76AA5-8838-47E2-BD8F-6C2B0016D962}">
      <dgm:prSet/>
      <dgm:spPr/>
      <dgm:t>
        <a:bodyPr/>
        <a:lstStyle/>
        <a:p>
          <a:endParaRPr lang="en-US"/>
        </a:p>
      </dgm:t>
    </dgm:pt>
    <dgm:pt modelId="{FB3233B8-2610-462D-86F9-44AF84DF4E9E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7BD03-4BC4-4F4C-8CB4-A3A61D60DE65}" type="parTrans" cxnId="{A00C10C9-8B4E-41C0-812D-4989FD8CA477}">
      <dgm:prSet/>
      <dgm:spPr/>
      <dgm:t>
        <a:bodyPr/>
        <a:lstStyle/>
        <a:p>
          <a:endParaRPr lang="en-US"/>
        </a:p>
      </dgm:t>
    </dgm:pt>
    <dgm:pt modelId="{D00068A8-4493-4A5C-9BF6-3ABE033C0116}" type="sibTrans" cxnId="{A00C10C9-8B4E-41C0-812D-4989FD8CA477}">
      <dgm:prSet/>
      <dgm:spPr/>
      <dgm:t>
        <a:bodyPr/>
        <a:lstStyle/>
        <a:p>
          <a:endParaRPr lang="en-US"/>
        </a:p>
      </dgm:t>
    </dgm:pt>
    <dgm:pt modelId="{62DDF8B1-6373-49FC-A70C-E558EC191091}" type="pres">
      <dgm:prSet presAssocID="{8745AAF4-544D-4C30-AA37-6398C8A03B68}" presName="root" presStyleCnt="0">
        <dgm:presLayoutVars>
          <dgm:dir/>
          <dgm:resizeHandles val="exact"/>
        </dgm:presLayoutVars>
      </dgm:prSet>
      <dgm:spPr/>
    </dgm:pt>
    <dgm:pt modelId="{A8ED9344-DE86-4CCE-AF37-8B650CABB80E}" type="pres">
      <dgm:prSet presAssocID="{82578259-BA9A-4345-B2EF-7D20812DB810}" presName="compNode" presStyleCnt="0"/>
      <dgm:spPr/>
    </dgm:pt>
    <dgm:pt modelId="{49CD41EA-FE26-4868-8252-DA2DE19CE595}" type="pres">
      <dgm:prSet presAssocID="{82578259-BA9A-4345-B2EF-7D20812DB810}" presName="bgRect" presStyleLbl="bgShp" presStyleIdx="0" presStyleCnt="3"/>
      <dgm:spPr/>
    </dgm:pt>
    <dgm:pt modelId="{CBB76063-944E-49A9-A15F-911B9BF32499}" type="pres">
      <dgm:prSet presAssocID="{82578259-BA9A-4345-B2EF-7D20812DB8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4BDEE7-4354-406B-8D83-AC79781E565D}" type="pres">
      <dgm:prSet presAssocID="{82578259-BA9A-4345-B2EF-7D20812DB810}" presName="spaceRect" presStyleCnt="0"/>
      <dgm:spPr/>
    </dgm:pt>
    <dgm:pt modelId="{C4C66F2C-8438-4C62-BF81-70970FFF5DCF}" type="pres">
      <dgm:prSet presAssocID="{82578259-BA9A-4345-B2EF-7D20812DB810}" presName="parTx" presStyleLbl="revTx" presStyleIdx="0" presStyleCnt="3">
        <dgm:presLayoutVars>
          <dgm:chMax val="0"/>
          <dgm:chPref val="0"/>
        </dgm:presLayoutVars>
      </dgm:prSet>
      <dgm:spPr/>
    </dgm:pt>
    <dgm:pt modelId="{2A1CCAF3-8575-42EB-AEA9-2C5C2463A3F8}" type="pres">
      <dgm:prSet presAssocID="{982CD172-27DD-4124-83A3-B255CC2B49B0}" presName="sibTrans" presStyleCnt="0"/>
      <dgm:spPr/>
    </dgm:pt>
    <dgm:pt modelId="{A443C060-C1EB-465C-BAD6-9F3BECAE7C85}" type="pres">
      <dgm:prSet presAssocID="{CE800290-2001-430F-87F1-4877465E04B5}" presName="compNode" presStyleCnt="0"/>
      <dgm:spPr/>
    </dgm:pt>
    <dgm:pt modelId="{7A375957-1FF9-481A-814B-E38D68829680}" type="pres">
      <dgm:prSet presAssocID="{CE800290-2001-430F-87F1-4877465E04B5}" presName="bgRect" presStyleLbl="bgShp" presStyleIdx="1" presStyleCnt="3"/>
      <dgm:spPr/>
    </dgm:pt>
    <dgm:pt modelId="{802C254B-E0BA-4480-9D69-9B818F81790E}" type="pres">
      <dgm:prSet presAssocID="{CE800290-2001-430F-87F1-4877465E04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9CBA84E-B46C-45ED-BB1A-4A54E5ABA1B8}" type="pres">
      <dgm:prSet presAssocID="{CE800290-2001-430F-87F1-4877465E04B5}" presName="spaceRect" presStyleCnt="0"/>
      <dgm:spPr/>
    </dgm:pt>
    <dgm:pt modelId="{A67F9195-B57A-42A5-9AE8-E53CD5658EDE}" type="pres">
      <dgm:prSet presAssocID="{CE800290-2001-430F-87F1-4877465E04B5}" presName="parTx" presStyleLbl="revTx" presStyleIdx="1" presStyleCnt="3">
        <dgm:presLayoutVars>
          <dgm:chMax val="0"/>
          <dgm:chPref val="0"/>
        </dgm:presLayoutVars>
      </dgm:prSet>
      <dgm:spPr/>
    </dgm:pt>
    <dgm:pt modelId="{57A4E137-B134-4523-8ED2-CD11809F6AF2}" type="pres">
      <dgm:prSet presAssocID="{DC7DA388-4923-41E7-AE4B-21CF3E799836}" presName="sibTrans" presStyleCnt="0"/>
      <dgm:spPr/>
    </dgm:pt>
    <dgm:pt modelId="{5AC7F4E0-AF32-419C-ACBD-6EAB3E61DF78}" type="pres">
      <dgm:prSet presAssocID="{FB3233B8-2610-462D-86F9-44AF84DF4E9E}" presName="compNode" presStyleCnt="0"/>
      <dgm:spPr/>
    </dgm:pt>
    <dgm:pt modelId="{8A668064-A853-4096-BFDC-166815473709}" type="pres">
      <dgm:prSet presAssocID="{FB3233B8-2610-462D-86F9-44AF84DF4E9E}" presName="bgRect" presStyleLbl="bgShp" presStyleIdx="2" presStyleCnt="3"/>
      <dgm:spPr/>
    </dgm:pt>
    <dgm:pt modelId="{89B12CBA-3FA1-4A60-AAA1-27D63E54AC2D}" type="pres">
      <dgm:prSet presAssocID="{FB3233B8-2610-462D-86F9-44AF84DF4E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0291E4-553D-40AD-8B32-5CA09892F2D9}" type="pres">
      <dgm:prSet presAssocID="{FB3233B8-2610-462D-86F9-44AF84DF4E9E}" presName="spaceRect" presStyleCnt="0"/>
      <dgm:spPr/>
    </dgm:pt>
    <dgm:pt modelId="{B06115B1-0EAE-41ED-859D-A2BF98099304}" type="pres">
      <dgm:prSet presAssocID="{FB3233B8-2610-462D-86F9-44AF84DF4E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E7DF11-096A-4FE9-A10D-8509B0ED26E2}" type="presOf" srcId="{8745AAF4-544D-4C30-AA37-6398C8A03B68}" destId="{62DDF8B1-6373-49FC-A70C-E558EC191091}" srcOrd="0" destOrd="0" presId="urn:microsoft.com/office/officeart/2018/2/layout/IconVerticalSolidList"/>
    <dgm:cxn modelId="{C1D52C1C-6D31-4DF7-8D50-2F2154998A3A}" srcId="{8745AAF4-544D-4C30-AA37-6398C8A03B68}" destId="{82578259-BA9A-4345-B2EF-7D20812DB810}" srcOrd="0" destOrd="0" parTransId="{9419C8E8-1C0A-42F3-BEE8-8D2168B733AC}" sibTransId="{982CD172-27DD-4124-83A3-B255CC2B49B0}"/>
    <dgm:cxn modelId="{C9781658-7578-427E-A9BF-9BC183E39972}" type="presOf" srcId="{CE800290-2001-430F-87F1-4877465E04B5}" destId="{A67F9195-B57A-42A5-9AE8-E53CD5658EDE}" srcOrd="0" destOrd="0" presId="urn:microsoft.com/office/officeart/2018/2/layout/IconVerticalSolidList"/>
    <dgm:cxn modelId="{0CF76AA5-8838-47E2-BD8F-6C2B0016D962}" srcId="{8745AAF4-544D-4C30-AA37-6398C8A03B68}" destId="{CE800290-2001-430F-87F1-4877465E04B5}" srcOrd="1" destOrd="0" parTransId="{0492462B-F820-4A53-BEC4-EDF9AC590B11}" sibTransId="{DC7DA388-4923-41E7-AE4B-21CF3E799836}"/>
    <dgm:cxn modelId="{E4838AA9-D78D-4E0D-B532-7D3EECBDEEC1}" type="presOf" srcId="{FB3233B8-2610-462D-86F9-44AF84DF4E9E}" destId="{B06115B1-0EAE-41ED-859D-A2BF98099304}" srcOrd="0" destOrd="0" presId="urn:microsoft.com/office/officeart/2018/2/layout/IconVerticalSolidList"/>
    <dgm:cxn modelId="{A00C10C9-8B4E-41C0-812D-4989FD8CA477}" srcId="{8745AAF4-544D-4C30-AA37-6398C8A03B68}" destId="{FB3233B8-2610-462D-86F9-44AF84DF4E9E}" srcOrd="2" destOrd="0" parTransId="{C837BD03-4BC4-4F4C-8CB4-A3A61D60DE65}" sibTransId="{D00068A8-4493-4A5C-9BF6-3ABE033C0116}"/>
    <dgm:cxn modelId="{04F26ACE-2892-4C1D-AB2B-3ABD75AD50FD}" type="presOf" srcId="{82578259-BA9A-4345-B2EF-7D20812DB810}" destId="{C4C66F2C-8438-4C62-BF81-70970FFF5DCF}" srcOrd="0" destOrd="0" presId="urn:microsoft.com/office/officeart/2018/2/layout/IconVerticalSolidList"/>
    <dgm:cxn modelId="{3F780378-15E4-4374-ABD1-3BAEDFA5B34D}" type="presParOf" srcId="{62DDF8B1-6373-49FC-A70C-E558EC191091}" destId="{A8ED9344-DE86-4CCE-AF37-8B650CABB80E}" srcOrd="0" destOrd="0" presId="urn:microsoft.com/office/officeart/2018/2/layout/IconVerticalSolidList"/>
    <dgm:cxn modelId="{5E19B54C-041A-4AD8-A662-AE87A6A5541B}" type="presParOf" srcId="{A8ED9344-DE86-4CCE-AF37-8B650CABB80E}" destId="{49CD41EA-FE26-4868-8252-DA2DE19CE595}" srcOrd="0" destOrd="0" presId="urn:microsoft.com/office/officeart/2018/2/layout/IconVerticalSolidList"/>
    <dgm:cxn modelId="{F8BED8E9-0BEA-4743-ABEA-36429F652EE9}" type="presParOf" srcId="{A8ED9344-DE86-4CCE-AF37-8B650CABB80E}" destId="{CBB76063-944E-49A9-A15F-911B9BF32499}" srcOrd="1" destOrd="0" presId="urn:microsoft.com/office/officeart/2018/2/layout/IconVerticalSolidList"/>
    <dgm:cxn modelId="{3A75171F-BC6C-4DF9-BE68-AE1216498C70}" type="presParOf" srcId="{A8ED9344-DE86-4CCE-AF37-8B650CABB80E}" destId="{594BDEE7-4354-406B-8D83-AC79781E565D}" srcOrd="2" destOrd="0" presId="urn:microsoft.com/office/officeart/2018/2/layout/IconVerticalSolidList"/>
    <dgm:cxn modelId="{C4665423-AB68-4679-A783-6EB107BADBCE}" type="presParOf" srcId="{A8ED9344-DE86-4CCE-AF37-8B650CABB80E}" destId="{C4C66F2C-8438-4C62-BF81-70970FFF5DCF}" srcOrd="3" destOrd="0" presId="urn:microsoft.com/office/officeart/2018/2/layout/IconVerticalSolidList"/>
    <dgm:cxn modelId="{C1C19A11-E17C-464C-B5D1-927D6582263E}" type="presParOf" srcId="{62DDF8B1-6373-49FC-A70C-E558EC191091}" destId="{2A1CCAF3-8575-42EB-AEA9-2C5C2463A3F8}" srcOrd="1" destOrd="0" presId="urn:microsoft.com/office/officeart/2018/2/layout/IconVerticalSolidList"/>
    <dgm:cxn modelId="{99969472-2E27-4DF9-B13A-A1836EAB512F}" type="presParOf" srcId="{62DDF8B1-6373-49FC-A70C-E558EC191091}" destId="{A443C060-C1EB-465C-BAD6-9F3BECAE7C85}" srcOrd="2" destOrd="0" presId="urn:microsoft.com/office/officeart/2018/2/layout/IconVerticalSolidList"/>
    <dgm:cxn modelId="{B69A1EC5-C7B6-4666-8326-DD2C668595F9}" type="presParOf" srcId="{A443C060-C1EB-465C-BAD6-9F3BECAE7C85}" destId="{7A375957-1FF9-481A-814B-E38D68829680}" srcOrd="0" destOrd="0" presId="urn:microsoft.com/office/officeart/2018/2/layout/IconVerticalSolidList"/>
    <dgm:cxn modelId="{2036255D-8DD7-42E2-B66D-4993446E70C5}" type="presParOf" srcId="{A443C060-C1EB-465C-BAD6-9F3BECAE7C85}" destId="{802C254B-E0BA-4480-9D69-9B818F81790E}" srcOrd="1" destOrd="0" presId="urn:microsoft.com/office/officeart/2018/2/layout/IconVerticalSolidList"/>
    <dgm:cxn modelId="{533C69F5-CE57-44D7-B34B-EA84CDC756CB}" type="presParOf" srcId="{A443C060-C1EB-465C-BAD6-9F3BECAE7C85}" destId="{69CBA84E-B46C-45ED-BB1A-4A54E5ABA1B8}" srcOrd="2" destOrd="0" presId="urn:microsoft.com/office/officeart/2018/2/layout/IconVerticalSolidList"/>
    <dgm:cxn modelId="{171D4ADE-E2FC-4F7E-A18E-7F5C53839678}" type="presParOf" srcId="{A443C060-C1EB-465C-BAD6-9F3BECAE7C85}" destId="{A67F9195-B57A-42A5-9AE8-E53CD5658EDE}" srcOrd="3" destOrd="0" presId="urn:microsoft.com/office/officeart/2018/2/layout/IconVerticalSolidList"/>
    <dgm:cxn modelId="{8AD99FDA-FB04-4C15-9E37-4943C1AF686C}" type="presParOf" srcId="{62DDF8B1-6373-49FC-A70C-E558EC191091}" destId="{57A4E137-B134-4523-8ED2-CD11809F6AF2}" srcOrd="3" destOrd="0" presId="urn:microsoft.com/office/officeart/2018/2/layout/IconVerticalSolidList"/>
    <dgm:cxn modelId="{DD1B9642-0E23-4960-9863-818861D0E9CA}" type="presParOf" srcId="{62DDF8B1-6373-49FC-A70C-E558EC191091}" destId="{5AC7F4E0-AF32-419C-ACBD-6EAB3E61DF78}" srcOrd="4" destOrd="0" presId="urn:microsoft.com/office/officeart/2018/2/layout/IconVerticalSolidList"/>
    <dgm:cxn modelId="{B093B8E0-245F-4189-BFE0-2606BBB88296}" type="presParOf" srcId="{5AC7F4E0-AF32-419C-ACBD-6EAB3E61DF78}" destId="{8A668064-A853-4096-BFDC-166815473709}" srcOrd="0" destOrd="0" presId="urn:microsoft.com/office/officeart/2018/2/layout/IconVerticalSolidList"/>
    <dgm:cxn modelId="{27C08C2B-086D-4C53-9446-7AD0198DBAC7}" type="presParOf" srcId="{5AC7F4E0-AF32-419C-ACBD-6EAB3E61DF78}" destId="{89B12CBA-3FA1-4A60-AAA1-27D63E54AC2D}" srcOrd="1" destOrd="0" presId="urn:microsoft.com/office/officeart/2018/2/layout/IconVerticalSolidList"/>
    <dgm:cxn modelId="{80F10BE4-90EF-4125-86D2-E440927BE6AD}" type="presParOf" srcId="{5AC7F4E0-AF32-419C-ACBD-6EAB3E61DF78}" destId="{2E0291E4-553D-40AD-8B32-5CA09892F2D9}" srcOrd="2" destOrd="0" presId="urn:microsoft.com/office/officeart/2018/2/layout/IconVerticalSolidList"/>
    <dgm:cxn modelId="{AAD39670-A45B-4714-AC2F-CB634E5AD4DF}" type="presParOf" srcId="{5AC7F4E0-AF32-419C-ACBD-6EAB3E61DF78}" destId="{B06115B1-0EAE-41ED-859D-A2BF980993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DF1F8E-9616-4F17-897D-1B971376043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95698E-CB8F-4FFE-84D5-D4061A875DB8}">
      <dgm:prSet/>
      <dgm:spPr/>
      <dgm:t>
        <a:bodyPr/>
        <a:lstStyle/>
        <a:p>
          <a:r>
            <a:rPr lang="en-IN"/>
            <a:t>GCC</a:t>
          </a:r>
          <a:endParaRPr lang="en-US"/>
        </a:p>
      </dgm:t>
    </dgm:pt>
    <dgm:pt modelId="{75B0523D-B7DA-4338-BDE5-52681D929115}" type="parTrans" cxnId="{FFD39F08-7298-4004-964F-472C0BC1B6C3}">
      <dgm:prSet/>
      <dgm:spPr/>
      <dgm:t>
        <a:bodyPr/>
        <a:lstStyle/>
        <a:p>
          <a:endParaRPr lang="en-US"/>
        </a:p>
      </dgm:t>
    </dgm:pt>
    <dgm:pt modelId="{8E80D5A7-EFAC-42CF-B7A4-71575787E7DA}" type="sibTrans" cxnId="{FFD39F08-7298-4004-964F-472C0BC1B6C3}">
      <dgm:prSet/>
      <dgm:spPr/>
      <dgm:t>
        <a:bodyPr/>
        <a:lstStyle/>
        <a:p>
          <a:endParaRPr lang="en-US"/>
        </a:p>
      </dgm:t>
    </dgm:pt>
    <dgm:pt modelId="{5CD5D834-6AEE-4F9C-99E2-6842F31F91AC}">
      <dgm:prSet/>
      <dgm:spPr/>
      <dgm:t>
        <a:bodyPr/>
        <a:lstStyle/>
        <a:p>
          <a:r>
            <a:rPr lang="en-IN" dirty="0"/>
            <a:t>MAKEFILE</a:t>
          </a:r>
          <a:endParaRPr lang="en-US" dirty="0"/>
        </a:p>
      </dgm:t>
    </dgm:pt>
    <dgm:pt modelId="{077639B8-60D9-47E3-A673-B5B7373542DB}" type="parTrans" cxnId="{DB3369BC-A73B-461D-823A-1414B7A176B1}">
      <dgm:prSet/>
      <dgm:spPr/>
      <dgm:t>
        <a:bodyPr/>
        <a:lstStyle/>
        <a:p>
          <a:endParaRPr lang="en-US"/>
        </a:p>
      </dgm:t>
    </dgm:pt>
    <dgm:pt modelId="{A040AEA7-3972-4FFC-A946-2FB45CA4C3FD}" type="sibTrans" cxnId="{DB3369BC-A73B-461D-823A-1414B7A176B1}">
      <dgm:prSet/>
      <dgm:spPr/>
      <dgm:t>
        <a:bodyPr/>
        <a:lstStyle/>
        <a:p>
          <a:endParaRPr lang="en-US"/>
        </a:p>
      </dgm:t>
    </dgm:pt>
    <dgm:pt modelId="{3BE2D88B-DE28-4F93-BE8B-F10E6410CA64}">
      <dgm:prSet/>
      <dgm:spPr/>
      <dgm:t>
        <a:bodyPr/>
        <a:lstStyle/>
        <a:p>
          <a:r>
            <a:rPr lang="en-IN"/>
            <a:t>VIM EDITIOR</a:t>
          </a:r>
          <a:endParaRPr lang="en-US"/>
        </a:p>
      </dgm:t>
    </dgm:pt>
    <dgm:pt modelId="{5F1C6870-3E93-4C41-9DC1-04B1D60803F3}" type="parTrans" cxnId="{31D6BD0F-0B5C-441C-ACD4-74EB3655CB10}">
      <dgm:prSet/>
      <dgm:spPr/>
      <dgm:t>
        <a:bodyPr/>
        <a:lstStyle/>
        <a:p>
          <a:endParaRPr lang="en-US"/>
        </a:p>
      </dgm:t>
    </dgm:pt>
    <dgm:pt modelId="{BDE531ED-D1CF-4A03-A7A8-8F27763BBF5D}" type="sibTrans" cxnId="{31D6BD0F-0B5C-441C-ACD4-74EB3655CB10}">
      <dgm:prSet/>
      <dgm:spPr/>
      <dgm:t>
        <a:bodyPr/>
        <a:lstStyle/>
        <a:p>
          <a:endParaRPr lang="en-US"/>
        </a:p>
      </dgm:t>
    </dgm:pt>
    <dgm:pt modelId="{E556E83B-B2C4-4D62-AA22-AE87882A806A}">
      <dgm:prSet/>
      <dgm:spPr/>
      <dgm:t>
        <a:bodyPr/>
        <a:lstStyle/>
        <a:p>
          <a:r>
            <a:rPr lang="en-IN"/>
            <a:t>VALIGRIND</a:t>
          </a:r>
          <a:endParaRPr lang="en-US"/>
        </a:p>
      </dgm:t>
    </dgm:pt>
    <dgm:pt modelId="{53A97695-6C7A-41FB-9A87-17454E835192}" type="parTrans" cxnId="{165DF9AD-903D-449E-BEEE-0D1B8AEBF936}">
      <dgm:prSet/>
      <dgm:spPr/>
      <dgm:t>
        <a:bodyPr/>
        <a:lstStyle/>
        <a:p>
          <a:endParaRPr lang="en-US"/>
        </a:p>
      </dgm:t>
    </dgm:pt>
    <dgm:pt modelId="{35D4791F-9609-4D0D-AF1A-86BC58A96557}" type="sibTrans" cxnId="{165DF9AD-903D-449E-BEEE-0D1B8AEBF936}">
      <dgm:prSet/>
      <dgm:spPr/>
      <dgm:t>
        <a:bodyPr/>
        <a:lstStyle/>
        <a:p>
          <a:endParaRPr lang="en-US"/>
        </a:p>
      </dgm:t>
    </dgm:pt>
    <dgm:pt modelId="{5223654E-2A96-4C54-92E2-3FD57F7BA441}">
      <dgm:prSet/>
      <dgm:spPr/>
      <dgm:t>
        <a:bodyPr/>
        <a:lstStyle/>
        <a:p>
          <a:r>
            <a:rPr lang="en-IN"/>
            <a:t>SPLINT</a:t>
          </a:r>
          <a:endParaRPr lang="en-US"/>
        </a:p>
      </dgm:t>
    </dgm:pt>
    <dgm:pt modelId="{F6DF1C53-5F51-4AD6-9E23-EF392F975C64}" type="parTrans" cxnId="{8138B9B3-E39C-4C04-BBB6-291D4CE115E9}">
      <dgm:prSet/>
      <dgm:spPr/>
      <dgm:t>
        <a:bodyPr/>
        <a:lstStyle/>
        <a:p>
          <a:endParaRPr lang="en-US"/>
        </a:p>
      </dgm:t>
    </dgm:pt>
    <dgm:pt modelId="{372D01B9-A54D-42E4-9FBF-AA9B2F486C03}" type="sibTrans" cxnId="{8138B9B3-E39C-4C04-BBB6-291D4CE115E9}">
      <dgm:prSet/>
      <dgm:spPr/>
      <dgm:t>
        <a:bodyPr/>
        <a:lstStyle/>
        <a:p>
          <a:endParaRPr lang="en-US"/>
        </a:p>
      </dgm:t>
    </dgm:pt>
    <dgm:pt modelId="{FF86B339-FF08-4CC7-859B-A4A7E13A0A04}" type="pres">
      <dgm:prSet presAssocID="{52DF1F8E-9616-4F17-897D-1B97137604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A99F68-BD1E-4629-B1DB-BD8BC0292D73}" type="pres">
      <dgm:prSet presAssocID="{1895698E-CB8F-4FFE-84D5-D4061A875DB8}" presName="hierRoot1" presStyleCnt="0"/>
      <dgm:spPr/>
    </dgm:pt>
    <dgm:pt modelId="{7C0C9A8E-A4D6-4D1F-8547-36337DD2F569}" type="pres">
      <dgm:prSet presAssocID="{1895698E-CB8F-4FFE-84D5-D4061A875DB8}" presName="composite" presStyleCnt="0"/>
      <dgm:spPr/>
    </dgm:pt>
    <dgm:pt modelId="{8C2B13F7-48B3-4877-BC37-ED0B4EEC18C7}" type="pres">
      <dgm:prSet presAssocID="{1895698E-CB8F-4FFE-84D5-D4061A875DB8}" presName="background" presStyleLbl="node0" presStyleIdx="0" presStyleCnt="5"/>
      <dgm:spPr/>
    </dgm:pt>
    <dgm:pt modelId="{0B2B491A-F65C-4E53-8A62-353BF6A9AA0B}" type="pres">
      <dgm:prSet presAssocID="{1895698E-CB8F-4FFE-84D5-D4061A875DB8}" presName="text" presStyleLbl="fgAcc0" presStyleIdx="0" presStyleCnt="5">
        <dgm:presLayoutVars>
          <dgm:chPref val="3"/>
        </dgm:presLayoutVars>
      </dgm:prSet>
      <dgm:spPr/>
    </dgm:pt>
    <dgm:pt modelId="{556C7D00-39DA-4926-B859-FBCB3AFF5F47}" type="pres">
      <dgm:prSet presAssocID="{1895698E-CB8F-4FFE-84D5-D4061A875DB8}" presName="hierChild2" presStyleCnt="0"/>
      <dgm:spPr/>
    </dgm:pt>
    <dgm:pt modelId="{476A7190-94FE-4539-B42F-C18D06589562}" type="pres">
      <dgm:prSet presAssocID="{5CD5D834-6AEE-4F9C-99E2-6842F31F91AC}" presName="hierRoot1" presStyleCnt="0"/>
      <dgm:spPr/>
    </dgm:pt>
    <dgm:pt modelId="{486A0E51-753F-4410-85F5-BE87FE80C5C1}" type="pres">
      <dgm:prSet presAssocID="{5CD5D834-6AEE-4F9C-99E2-6842F31F91AC}" presName="composite" presStyleCnt="0"/>
      <dgm:spPr/>
    </dgm:pt>
    <dgm:pt modelId="{0F4D69B5-2295-4742-83CF-320A6FBE7A9A}" type="pres">
      <dgm:prSet presAssocID="{5CD5D834-6AEE-4F9C-99E2-6842F31F91AC}" presName="background" presStyleLbl="node0" presStyleIdx="1" presStyleCnt="5"/>
      <dgm:spPr/>
    </dgm:pt>
    <dgm:pt modelId="{6A9BB257-213B-40A2-8999-27774683D4C3}" type="pres">
      <dgm:prSet presAssocID="{5CD5D834-6AEE-4F9C-99E2-6842F31F91AC}" presName="text" presStyleLbl="fgAcc0" presStyleIdx="1" presStyleCnt="5">
        <dgm:presLayoutVars>
          <dgm:chPref val="3"/>
        </dgm:presLayoutVars>
      </dgm:prSet>
      <dgm:spPr/>
    </dgm:pt>
    <dgm:pt modelId="{09CB496B-5834-47E9-855E-A9B18A57E119}" type="pres">
      <dgm:prSet presAssocID="{5CD5D834-6AEE-4F9C-99E2-6842F31F91AC}" presName="hierChild2" presStyleCnt="0"/>
      <dgm:spPr/>
    </dgm:pt>
    <dgm:pt modelId="{94630306-B24E-48DF-B847-9B21716DBFFC}" type="pres">
      <dgm:prSet presAssocID="{3BE2D88B-DE28-4F93-BE8B-F10E6410CA64}" presName="hierRoot1" presStyleCnt="0"/>
      <dgm:spPr/>
    </dgm:pt>
    <dgm:pt modelId="{AEC0F664-DA62-4FF8-A246-10DF9D15B62F}" type="pres">
      <dgm:prSet presAssocID="{3BE2D88B-DE28-4F93-BE8B-F10E6410CA64}" presName="composite" presStyleCnt="0"/>
      <dgm:spPr/>
    </dgm:pt>
    <dgm:pt modelId="{089D367F-1628-4A4D-8F03-655DB06B6C97}" type="pres">
      <dgm:prSet presAssocID="{3BE2D88B-DE28-4F93-BE8B-F10E6410CA64}" presName="background" presStyleLbl="node0" presStyleIdx="2" presStyleCnt="5"/>
      <dgm:spPr/>
    </dgm:pt>
    <dgm:pt modelId="{BF251C03-477A-4DBD-B753-C0FE70B9744F}" type="pres">
      <dgm:prSet presAssocID="{3BE2D88B-DE28-4F93-BE8B-F10E6410CA64}" presName="text" presStyleLbl="fgAcc0" presStyleIdx="2" presStyleCnt="5">
        <dgm:presLayoutVars>
          <dgm:chPref val="3"/>
        </dgm:presLayoutVars>
      </dgm:prSet>
      <dgm:spPr/>
    </dgm:pt>
    <dgm:pt modelId="{7E10DCA8-CE66-4258-AB1C-63449C305637}" type="pres">
      <dgm:prSet presAssocID="{3BE2D88B-DE28-4F93-BE8B-F10E6410CA64}" presName="hierChild2" presStyleCnt="0"/>
      <dgm:spPr/>
    </dgm:pt>
    <dgm:pt modelId="{80DDB430-A4ED-43A9-BEB8-1E359C31BDCB}" type="pres">
      <dgm:prSet presAssocID="{E556E83B-B2C4-4D62-AA22-AE87882A806A}" presName="hierRoot1" presStyleCnt="0"/>
      <dgm:spPr/>
    </dgm:pt>
    <dgm:pt modelId="{3C70CB7C-A673-4C36-AB36-040C53918808}" type="pres">
      <dgm:prSet presAssocID="{E556E83B-B2C4-4D62-AA22-AE87882A806A}" presName="composite" presStyleCnt="0"/>
      <dgm:spPr/>
    </dgm:pt>
    <dgm:pt modelId="{E7066236-2AF5-4E95-A24D-C83A59CE31D5}" type="pres">
      <dgm:prSet presAssocID="{E556E83B-B2C4-4D62-AA22-AE87882A806A}" presName="background" presStyleLbl="node0" presStyleIdx="3" presStyleCnt="5"/>
      <dgm:spPr/>
    </dgm:pt>
    <dgm:pt modelId="{CB5ECAA8-0FFF-44A6-8067-57E5B5FBBF44}" type="pres">
      <dgm:prSet presAssocID="{E556E83B-B2C4-4D62-AA22-AE87882A806A}" presName="text" presStyleLbl="fgAcc0" presStyleIdx="3" presStyleCnt="5">
        <dgm:presLayoutVars>
          <dgm:chPref val="3"/>
        </dgm:presLayoutVars>
      </dgm:prSet>
      <dgm:spPr/>
    </dgm:pt>
    <dgm:pt modelId="{234AB186-E634-4F06-9556-C4D2C0C39D77}" type="pres">
      <dgm:prSet presAssocID="{E556E83B-B2C4-4D62-AA22-AE87882A806A}" presName="hierChild2" presStyleCnt="0"/>
      <dgm:spPr/>
    </dgm:pt>
    <dgm:pt modelId="{0C3064F2-C171-48D3-9707-57D1FB6B527C}" type="pres">
      <dgm:prSet presAssocID="{5223654E-2A96-4C54-92E2-3FD57F7BA441}" presName="hierRoot1" presStyleCnt="0"/>
      <dgm:spPr/>
    </dgm:pt>
    <dgm:pt modelId="{5C991598-1DAC-4109-9B88-D88EC0B0D5BE}" type="pres">
      <dgm:prSet presAssocID="{5223654E-2A96-4C54-92E2-3FD57F7BA441}" presName="composite" presStyleCnt="0"/>
      <dgm:spPr/>
    </dgm:pt>
    <dgm:pt modelId="{5347F981-3B85-42C6-A411-941BA21BE387}" type="pres">
      <dgm:prSet presAssocID="{5223654E-2A96-4C54-92E2-3FD57F7BA441}" presName="background" presStyleLbl="node0" presStyleIdx="4" presStyleCnt="5"/>
      <dgm:spPr/>
    </dgm:pt>
    <dgm:pt modelId="{1C081D9F-0424-4D6C-ACC2-C2A8BA3E62AA}" type="pres">
      <dgm:prSet presAssocID="{5223654E-2A96-4C54-92E2-3FD57F7BA441}" presName="text" presStyleLbl="fgAcc0" presStyleIdx="4" presStyleCnt="5">
        <dgm:presLayoutVars>
          <dgm:chPref val="3"/>
        </dgm:presLayoutVars>
      </dgm:prSet>
      <dgm:spPr/>
    </dgm:pt>
    <dgm:pt modelId="{12722C69-3D45-46DD-AE99-D8BC040A462F}" type="pres">
      <dgm:prSet presAssocID="{5223654E-2A96-4C54-92E2-3FD57F7BA441}" presName="hierChild2" presStyleCnt="0"/>
      <dgm:spPr/>
    </dgm:pt>
  </dgm:ptLst>
  <dgm:cxnLst>
    <dgm:cxn modelId="{FFD39F08-7298-4004-964F-472C0BC1B6C3}" srcId="{52DF1F8E-9616-4F17-897D-1B9713760431}" destId="{1895698E-CB8F-4FFE-84D5-D4061A875DB8}" srcOrd="0" destOrd="0" parTransId="{75B0523D-B7DA-4338-BDE5-52681D929115}" sibTransId="{8E80D5A7-EFAC-42CF-B7A4-71575787E7DA}"/>
    <dgm:cxn modelId="{01FEB40D-D006-4F09-A969-B9FFDC2BB769}" type="presOf" srcId="{1895698E-CB8F-4FFE-84D5-D4061A875DB8}" destId="{0B2B491A-F65C-4E53-8A62-353BF6A9AA0B}" srcOrd="0" destOrd="0" presId="urn:microsoft.com/office/officeart/2005/8/layout/hierarchy1"/>
    <dgm:cxn modelId="{31D6BD0F-0B5C-441C-ACD4-74EB3655CB10}" srcId="{52DF1F8E-9616-4F17-897D-1B9713760431}" destId="{3BE2D88B-DE28-4F93-BE8B-F10E6410CA64}" srcOrd="2" destOrd="0" parTransId="{5F1C6870-3E93-4C41-9DC1-04B1D60803F3}" sibTransId="{BDE531ED-D1CF-4A03-A7A8-8F27763BBF5D}"/>
    <dgm:cxn modelId="{D08D2735-7748-4EBE-B92C-493C715E07C8}" type="presOf" srcId="{52DF1F8E-9616-4F17-897D-1B9713760431}" destId="{FF86B339-FF08-4CC7-859B-A4A7E13A0A04}" srcOrd="0" destOrd="0" presId="urn:microsoft.com/office/officeart/2005/8/layout/hierarchy1"/>
    <dgm:cxn modelId="{D3B537A0-E037-48FB-96EE-45CB96BF4D4A}" type="presOf" srcId="{E556E83B-B2C4-4D62-AA22-AE87882A806A}" destId="{CB5ECAA8-0FFF-44A6-8067-57E5B5FBBF44}" srcOrd="0" destOrd="0" presId="urn:microsoft.com/office/officeart/2005/8/layout/hierarchy1"/>
    <dgm:cxn modelId="{165DF9AD-903D-449E-BEEE-0D1B8AEBF936}" srcId="{52DF1F8E-9616-4F17-897D-1B9713760431}" destId="{E556E83B-B2C4-4D62-AA22-AE87882A806A}" srcOrd="3" destOrd="0" parTransId="{53A97695-6C7A-41FB-9A87-17454E835192}" sibTransId="{35D4791F-9609-4D0D-AF1A-86BC58A96557}"/>
    <dgm:cxn modelId="{8138B9B3-E39C-4C04-BBB6-291D4CE115E9}" srcId="{52DF1F8E-9616-4F17-897D-1B9713760431}" destId="{5223654E-2A96-4C54-92E2-3FD57F7BA441}" srcOrd="4" destOrd="0" parTransId="{F6DF1C53-5F51-4AD6-9E23-EF392F975C64}" sibTransId="{372D01B9-A54D-42E4-9FBF-AA9B2F486C03}"/>
    <dgm:cxn modelId="{DB3369BC-A73B-461D-823A-1414B7A176B1}" srcId="{52DF1F8E-9616-4F17-897D-1B9713760431}" destId="{5CD5D834-6AEE-4F9C-99E2-6842F31F91AC}" srcOrd="1" destOrd="0" parTransId="{077639B8-60D9-47E3-A673-B5B7373542DB}" sibTransId="{A040AEA7-3972-4FFC-A946-2FB45CA4C3FD}"/>
    <dgm:cxn modelId="{3BE8D5CB-DBA3-4646-A0D5-AF69DCCBB06A}" type="presOf" srcId="{5CD5D834-6AEE-4F9C-99E2-6842F31F91AC}" destId="{6A9BB257-213B-40A2-8999-27774683D4C3}" srcOrd="0" destOrd="0" presId="urn:microsoft.com/office/officeart/2005/8/layout/hierarchy1"/>
    <dgm:cxn modelId="{FDBAF3E0-7DFC-4BD2-8329-FBFC3F9CB900}" type="presOf" srcId="{3BE2D88B-DE28-4F93-BE8B-F10E6410CA64}" destId="{BF251C03-477A-4DBD-B753-C0FE70B9744F}" srcOrd="0" destOrd="0" presId="urn:microsoft.com/office/officeart/2005/8/layout/hierarchy1"/>
    <dgm:cxn modelId="{42EBEBF9-9C03-4DE9-A40B-587DA26E2C6D}" type="presOf" srcId="{5223654E-2A96-4C54-92E2-3FD57F7BA441}" destId="{1C081D9F-0424-4D6C-ACC2-C2A8BA3E62AA}" srcOrd="0" destOrd="0" presId="urn:microsoft.com/office/officeart/2005/8/layout/hierarchy1"/>
    <dgm:cxn modelId="{7C8EC55D-AA09-4DCF-9EDF-FCA1CC12017B}" type="presParOf" srcId="{FF86B339-FF08-4CC7-859B-A4A7E13A0A04}" destId="{BEA99F68-BD1E-4629-B1DB-BD8BC0292D73}" srcOrd="0" destOrd="0" presId="urn:microsoft.com/office/officeart/2005/8/layout/hierarchy1"/>
    <dgm:cxn modelId="{9459FE9E-8485-4360-BE3B-2795F9664824}" type="presParOf" srcId="{BEA99F68-BD1E-4629-B1DB-BD8BC0292D73}" destId="{7C0C9A8E-A4D6-4D1F-8547-36337DD2F569}" srcOrd="0" destOrd="0" presId="urn:microsoft.com/office/officeart/2005/8/layout/hierarchy1"/>
    <dgm:cxn modelId="{8E87C981-426D-4C50-A4C5-F2171670D0B4}" type="presParOf" srcId="{7C0C9A8E-A4D6-4D1F-8547-36337DD2F569}" destId="{8C2B13F7-48B3-4877-BC37-ED0B4EEC18C7}" srcOrd="0" destOrd="0" presId="urn:microsoft.com/office/officeart/2005/8/layout/hierarchy1"/>
    <dgm:cxn modelId="{390531C8-581B-4D78-9FB1-8497088BE7FE}" type="presParOf" srcId="{7C0C9A8E-A4D6-4D1F-8547-36337DD2F569}" destId="{0B2B491A-F65C-4E53-8A62-353BF6A9AA0B}" srcOrd="1" destOrd="0" presId="urn:microsoft.com/office/officeart/2005/8/layout/hierarchy1"/>
    <dgm:cxn modelId="{4B289261-A71C-43B9-806C-CB8C33E5A876}" type="presParOf" srcId="{BEA99F68-BD1E-4629-B1DB-BD8BC0292D73}" destId="{556C7D00-39DA-4926-B859-FBCB3AFF5F47}" srcOrd="1" destOrd="0" presId="urn:microsoft.com/office/officeart/2005/8/layout/hierarchy1"/>
    <dgm:cxn modelId="{99080647-00A1-4828-AECA-941E581A58F2}" type="presParOf" srcId="{FF86B339-FF08-4CC7-859B-A4A7E13A0A04}" destId="{476A7190-94FE-4539-B42F-C18D06589562}" srcOrd="1" destOrd="0" presId="urn:microsoft.com/office/officeart/2005/8/layout/hierarchy1"/>
    <dgm:cxn modelId="{0141895B-A061-4702-B84F-861C00C6835B}" type="presParOf" srcId="{476A7190-94FE-4539-B42F-C18D06589562}" destId="{486A0E51-753F-4410-85F5-BE87FE80C5C1}" srcOrd="0" destOrd="0" presId="urn:microsoft.com/office/officeart/2005/8/layout/hierarchy1"/>
    <dgm:cxn modelId="{5FD44901-CCAA-4B71-BD45-97ABB5936355}" type="presParOf" srcId="{486A0E51-753F-4410-85F5-BE87FE80C5C1}" destId="{0F4D69B5-2295-4742-83CF-320A6FBE7A9A}" srcOrd="0" destOrd="0" presId="urn:microsoft.com/office/officeart/2005/8/layout/hierarchy1"/>
    <dgm:cxn modelId="{C3AB468C-C281-4A7C-A25C-77700878EAE5}" type="presParOf" srcId="{486A0E51-753F-4410-85F5-BE87FE80C5C1}" destId="{6A9BB257-213B-40A2-8999-27774683D4C3}" srcOrd="1" destOrd="0" presId="urn:microsoft.com/office/officeart/2005/8/layout/hierarchy1"/>
    <dgm:cxn modelId="{F5971224-D48C-475D-BD80-DD0152D71AB7}" type="presParOf" srcId="{476A7190-94FE-4539-B42F-C18D06589562}" destId="{09CB496B-5834-47E9-855E-A9B18A57E119}" srcOrd="1" destOrd="0" presId="urn:microsoft.com/office/officeart/2005/8/layout/hierarchy1"/>
    <dgm:cxn modelId="{3AFCDB6B-7B5E-4089-ACFD-F026B6BDF557}" type="presParOf" srcId="{FF86B339-FF08-4CC7-859B-A4A7E13A0A04}" destId="{94630306-B24E-48DF-B847-9B21716DBFFC}" srcOrd="2" destOrd="0" presId="urn:microsoft.com/office/officeart/2005/8/layout/hierarchy1"/>
    <dgm:cxn modelId="{1C55DF94-C383-4C85-B8D9-C367F8DB1A2F}" type="presParOf" srcId="{94630306-B24E-48DF-B847-9B21716DBFFC}" destId="{AEC0F664-DA62-4FF8-A246-10DF9D15B62F}" srcOrd="0" destOrd="0" presId="urn:microsoft.com/office/officeart/2005/8/layout/hierarchy1"/>
    <dgm:cxn modelId="{2DFFBE3F-D546-4DA5-B037-49FD3437214B}" type="presParOf" srcId="{AEC0F664-DA62-4FF8-A246-10DF9D15B62F}" destId="{089D367F-1628-4A4D-8F03-655DB06B6C97}" srcOrd="0" destOrd="0" presId="urn:microsoft.com/office/officeart/2005/8/layout/hierarchy1"/>
    <dgm:cxn modelId="{28BAF934-7B0D-406F-A2B8-F80D893E2732}" type="presParOf" srcId="{AEC0F664-DA62-4FF8-A246-10DF9D15B62F}" destId="{BF251C03-477A-4DBD-B753-C0FE70B9744F}" srcOrd="1" destOrd="0" presId="urn:microsoft.com/office/officeart/2005/8/layout/hierarchy1"/>
    <dgm:cxn modelId="{11C89E08-29A0-460B-A256-E9E0F51B7E52}" type="presParOf" srcId="{94630306-B24E-48DF-B847-9B21716DBFFC}" destId="{7E10DCA8-CE66-4258-AB1C-63449C305637}" srcOrd="1" destOrd="0" presId="urn:microsoft.com/office/officeart/2005/8/layout/hierarchy1"/>
    <dgm:cxn modelId="{BAA85555-3F47-4258-927D-3FF87F5D5639}" type="presParOf" srcId="{FF86B339-FF08-4CC7-859B-A4A7E13A0A04}" destId="{80DDB430-A4ED-43A9-BEB8-1E359C31BDCB}" srcOrd="3" destOrd="0" presId="urn:microsoft.com/office/officeart/2005/8/layout/hierarchy1"/>
    <dgm:cxn modelId="{BDEB17AB-5556-4704-9DD7-08A6B98DCD71}" type="presParOf" srcId="{80DDB430-A4ED-43A9-BEB8-1E359C31BDCB}" destId="{3C70CB7C-A673-4C36-AB36-040C53918808}" srcOrd="0" destOrd="0" presId="urn:microsoft.com/office/officeart/2005/8/layout/hierarchy1"/>
    <dgm:cxn modelId="{033EA383-B94F-4200-B8B2-888E463552B0}" type="presParOf" srcId="{3C70CB7C-A673-4C36-AB36-040C53918808}" destId="{E7066236-2AF5-4E95-A24D-C83A59CE31D5}" srcOrd="0" destOrd="0" presId="urn:microsoft.com/office/officeart/2005/8/layout/hierarchy1"/>
    <dgm:cxn modelId="{0B5C4F3E-23F8-4CA1-9EA1-AA386FECCB99}" type="presParOf" srcId="{3C70CB7C-A673-4C36-AB36-040C53918808}" destId="{CB5ECAA8-0FFF-44A6-8067-57E5B5FBBF44}" srcOrd="1" destOrd="0" presId="urn:microsoft.com/office/officeart/2005/8/layout/hierarchy1"/>
    <dgm:cxn modelId="{28E1745F-2183-4502-B2C9-D29F766B546F}" type="presParOf" srcId="{80DDB430-A4ED-43A9-BEB8-1E359C31BDCB}" destId="{234AB186-E634-4F06-9556-C4D2C0C39D77}" srcOrd="1" destOrd="0" presId="urn:microsoft.com/office/officeart/2005/8/layout/hierarchy1"/>
    <dgm:cxn modelId="{339102CD-5FB6-49DE-AD71-DA09088523CC}" type="presParOf" srcId="{FF86B339-FF08-4CC7-859B-A4A7E13A0A04}" destId="{0C3064F2-C171-48D3-9707-57D1FB6B527C}" srcOrd="4" destOrd="0" presId="urn:microsoft.com/office/officeart/2005/8/layout/hierarchy1"/>
    <dgm:cxn modelId="{D4C775B0-A3CC-40AF-BE58-BCDB2D4AF20A}" type="presParOf" srcId="{0C3064F2-C171-48D3-9707-57D1FB6B527C}" destId="{5C991598-1DAC-4109-9B88-D88EC0B0D5BE}" srcOrd="0" destOrd="0" presId="urn:microsoft.com/office/officeart/2005/8/layout/hierarchy1"/>
    <dgm:cxn modelId="{8CE7F95D-78F0-46A1-A42F-934F735D811F}" type="presParOf" srcId="{5C991598-1DAC-4109-9B88-D88EC0B0D5BE}" destId="{5347F981-3B85-42C6-A411-941BA21BE387}" srcOrd="0" destOrd="0" presId="urn:microsoft.com/office/officeart/2005/8/layout/hierarchy1"/>
    <dgm:cxn modelId="{2D15A2D0-1B85-46EC-B8C2-C940D08BEFCD}" type="presParOf" srcId="{5C991598-1DAC-4109-9B88-D88EC0B0D5BE}" destId="{1C081D9F-0424-4D6C-ACC2-C2A8BA3E62AA}" srcOrd="1" destOrd="0" presId="urn:microsoft.com/office/officeart/2005/8/layout/hierarchy1"/>
    <dgm:cxn modelId="{4AF89E42-34D5-432C-B433-3CDCE5D53954}" type="presParOf" srcId="{0C3064F2-C171-48D3-9707-57D1FB6B527C}" destId="{12722C69-3D45-46DD-AE99-D8BC040A46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263B-3443-4085-A464-9BC403061FD6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0304C-214B-489D-8692-79CD5D70689A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ACA57-BA07-4BC1-9E26-000661A20F9E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455" y="695"/>
        <a:ext cx="4237880" cy="1627234"/>
      </dsp:txXfrm>
    </dsp:sp>
    <dsp:sp modelId="{F41225E4-1699-474B-BEB5-7C887D64B4B8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3FD89-450F-4D3E-856E-9AB4BED37ADA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5DC1-B525-4347-B6B4-505C81573576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Specifications.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455" y="2034738"/>
        <a:ext cx="4237880" cy="1627234"/>
      </dsp:txXfrm>
    </dsp:sp>
    <dsp:sp modelId="{B7B56E7A-D181-43CB-BD5A-CD6971C6F285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C8432-AF18-42C1-8795-C3DA7A9EDD16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24CA-CD79-473B-9803-452435FE2DFE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Specifications</a:t>
          </a:r>
          <a:r>
            <a:rPr lang="en-IN" sz="2500" kern="1200" dirty="0"/>
            <a:t>.</a:t>
          </a:r>
          <a:endParaRPr lang="en-US" sz="2500" kern="1200" dirty="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915AD-32E9-4926-80AC-D72F9CD615D2}">
      <dsp:nvSpPr>
        <dsp:cNvPr id="0" name=""/>
        <dsp:cNvSpPr/>
      </dsp:nvSpPr>
      <dsp:spPr>
        <a:xfrm>
          <a:off x="15076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DCD5C-C9CB-4466-A17C-07713E06817F}">
      <dsp:nvSpPr>
        <dsp:cNvPr id="0" name=""/>
        <dsp:cNvSpPr/>
      </dsp:nvSpPr>
      <dsp:spPr>
        <a:xfrm>
          <a:off x="322651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971F9-811F-4AA5-B5FC-287E5A595AF8}">
      <dsp:nvSpPr>
        <dsp:cNvPr id="0" name=""/>
        <dsp:cNvSpPr/>
      </dsp:nvSpPr>
      <dsp:spPr>
        <a:xfrm>
          <a:off x="1793573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is designed to assist supermarkets in calculating and displaying bills, as well as serving customers more quickly and efficiently.</a:t>
          </a:r>
        </a:p>
      </dsp:txBody>
      <dsp:txXfrm>
        <a:off x="1793573" y="260785"/>
        <a:ext cx="3452376" cy="1464644"/>
      </dsp:txXfrm>
    </dsp:sp>
    <dsp:sp modelId="{0390523C-61FE-4BCF-865B-F354278340F0}">
      <dsp:nvSpPr>
        <dsp:cNvPr id="0" name=""/>
        <dsp:cNvSpPr/>
      </dsp:nvSpPr>
      <dsp:spPr>
        <a:xfrm>
          <a:off x="5847500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2345-DA8A-45CF-8716-AA8DCEEEA43A}">
      <dsp:nvSpPr>
        <dsp:cNvPr id="0" name=""/>
        <dsp:cNvSpPr/>
      </dsp:nvSpPr>
      <dsp:spPr>
        <a:xfrm>
          <a:off x="6155075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B2280-B290-4E13-BBF4-283AC0D06CB9}">
      <dsp:nvSpPr>
        <dsp:cNvPr id="0" name=""/>
        <dsp:cNvSpPr/>
      </dsp:nvSpPr>
      <dsp:spPr>
        <a:xfrm>
          <a:off x="7625997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Supermarket Billing System has product class with data members like product id, product name, product price, product discount</a:t>
          </a:r>
          <a:r>
            <a:rPr lang="en-US" sz="2100" kern="1200" dirty="0"/>
            <a:t>.</a:t>
          </a:r>
        </a:p>
      </dsp:txBody>
      <dsp:txXfrm>
        <a:off x="7625997" y="260785"/>
        <a:ext cx="3452376" cy="1464644"/>
      </dsp:txXfrm>
    </dsp:sp>
    <dsp:sp modelId="{D8272CFA-BF57-4DD0-A008-64057C7BF876}">
      <dsp:nvSpPr>
        <dsp:cNvPr id="0" name=""/>
        <dsp:cNvSpPr/>
      </dsp:nvSpPr>
      <dsp:spPr>
        <a:xfrm>
          <a:off x="15076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89AB5-C597-4758-A914-7034212C33FC}">
      <dsp:nvSpPr>
        <dsp:cNvPr id="0" name=""/>
        <dsp:cNvSpPr/>
      </dsp:nvSpPr>
      <dsp:spPr>
        <a:xfrm>
          <a:off x="322651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95D84-AE6E-4A1A-B544-0D818B6BC377}">
      <dsp:nvSpPr>
        <dsp:cNvPr id="0" name=""/>
        <dsp:cNvSpPr/>
      </dsp:nvSpPr>
      <dsp:spPr>
        <a:xfrm>
          <a:off x="1793573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add, modify, display, search, delete product record. </a:t>
          </a:r>
        </a:p>
      </dsp:txBody>
      <dsp:txXfrm>
        <a:off x="1793573" y="2432233"/>
        <a:ext cx="3452376" cy="1464644"/>
      </dsp:txXfrm>
    </dsp:sp>
    <dsp:sp modelId="{1FD30BF6-0898-4574-BE94-4F25DDE333B1}">
      <dsp:nvSpPr>
        <dsp:cNvPr id="0" name=""/>
        <dsp:cNvSpPr/>
      </dsp:nvSpPr>
      <dsp:spPr>
        <a:xfrm>
          <a:off x="5847500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995BB-8C0A-4483-955B-AE8577196E21}">
      <dsp:nvSpPr>
        <dsp:cNvPr id="0" name=""/>
        <dsp:cNvSpPr/>
      </dsp:nvSpPr>
      <dsp:spPr>
        <a:xfrm>
          <a:off x="6155075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A73A-21BA-409E-80CD-2DEAA582B004}">
      <dsp:nvSpPr>
        <dsp:cNvPr id="0" name=""/>
        <dsp:cNvSpPr/>
      </dsp:nvSpPr>
      <dsp:spPr>
        <a:xfrm>
          <a:off x="7625997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have developed it using C++.It will also reduce the paperwork and reduce the time.</a:t>
          </a:r>
        </a:p>
      </dsp:txBody>
      <dsp:txXfrm>
        <a:off x="7625997" y="2432233"/>
        <a:ext cx="3452376" cy="146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2BF22-95F9-493E-BC9C-0E30A9917A2A}">
      <dsp:nvSpPr>
        <dsp:cNvPr id="0" name=""/>
        <dsp:cNvSpPr/>
      </dsp:nvSpPr>
      <dsp:spPr>
        <a:xfrm>
          <a:off x="0" y="71205"/>
          <a:ext cx="1112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 records are saved in a file. </a:t>
          </a:r>
        </a:p>
      </dsp:txBody>
      <dsp:txXfrm>
        <a:off x="37467" y="108672"/>
        <a:ext cx="11050266" cy="692586"/>
      </dsp:txXfrm>
    </dsp:sp>
    <dsp:sp modelId="{FEB53CDB-F56A-44E1-A48F-74FACB7AE9F1}">
      <dsp:nvSpPr>
        <dsp:cNvPr id="0" name=""/>
        <dsp:cNvSpPr/>
      </dsp:nvSpPr>
      <dsp:spPr>
        <a:xfrm>
          <a:off x="0" y="930885"/>
          <a:ext cx="1112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of the system are: </a:t>
          </a:r>
        </a:p>
      </dsp:txBody>
      <dsp:txXfrm>
        <a:off x="37467" y="968352"/>
        <a:ext cx="11050266" cy="692586"/>
      </dsp:txXfrm>
    </dsp:sp>
    <dsp:sp modelId="{04E3F9B2-753E-4299-935E-64F00FFBCF1F}">
      <dsp:nvSpPr>
        <dsp:cNvPr id="0" name=""/>
        <dsp:cNvSpPr/>
      </dsp:nvSpPr>
      <dsp:spPr>
        <a:xfrm>
          <a:off x="0" y="1698405"/>
          <a:ext cx="11125200" cy="404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DELETE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MODIFY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98405"/>
        <a:ext cx="11125200" cy="4040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8C832-B71D-4E08-AF17-3614B074D23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Hear we are using the file for storing the data</a:t>
          </a:r>
          <a:r>
            <a:rPr lang="en-US" sz="2600" kern="1200" dirty="0"/>
            <a:t>.</a:t>
          </a:r>
        </a:p>
      </dsp:txBody>
      <dsp:txXfrm>
        <a:off x="0" y="39687"/>
        <a:ext cx="3286125" cy="1971675"/>
      </dsp:txXfrm>
    </dsp:sp>
    <dsp:sp modelId="{66F4D594-C4F5-4556-B8B7-18F7AA65794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is implemented for username, password, product Id.   </a:t>
          </a:r>
        </a:p>
      </dsp:txBody>
      <dsp:txXfrm>
        <a:off x="3614737" y="39687"/>
        <a:ext cx="3286125" cy="1971675"/>
      </dsp:txXfrm>
    </dsp:sp>
    <dsp:sp modelId="{D9ACBA96-E615-41A7-908E-964AD5DF19CC}">
      <dsp:nvSpPr>
        <dsp:cNvPr id="0" name=""/>
        <dsp:cNvSpPr/>
      </dsp:nvSpPr>
      <dsp:spPr>
        <a:xfrm>
          <a:off x="7229475" y="293678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Write optimized logic for searching as time complexity should not get increased while</a:t>
          </a:r>
        </a:p>
      </dsp:txBody>
      <dsp:txXfrm>
        <a:off x="7229475" y="293678"/>
        <a:ext cx="3286125" cy="1971675"/>
      </dsp:txXfrm>
    </dsp:sp>
    <dsp:sp modelId="{19210C17-7A4F-4639-B054-EA68BF9A053C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any information.</a:t>
          </a:r>
        </a:p>
      </dsp:txBody>
      <dsp:txXfrm>
        <a:off x="1807368" y="2339975"/>
        <a:ext cx="3286125" cy="1971675"/>
      </dsp:txXfrm>
    </dsp:sp>
    <dsp:sp modelId="{314F1338-D04A-4CD3-988E-D66C11E117F1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this we can store all the data in a file. </a:t>
          </a:r>
        </a:p>
      </dsp:txBody>
      <dsp:txXfrm>
        <a:off x="5422106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AC1CA-E869-479B-B166-A4E42D19D6C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E69F-372E-40CA-ACF7-B17DA3861B7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DB815-D454-4557-AB04-8E1628212BB5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68" y="2851938"/>
        <a:ext cx="3093750" cy="720000"/>
      </dsp:txXfrm>
    </dsp:sp>
    <dsp:sp modelId="{2DB1B3B9-9D48-4426-BD23-0C52150945DD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7E49D-4E7D-48EF-A8AC-70A78C50293B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9CADF-78CF-4595-B555-333CC9FAF400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0925" y="2851938"/>
        <a:ext cx="3093750" cy="720000"/>
      </dsp:txXfrm>
    </dsp:sp>
    <dsp:sp modelId="{17AF84E1-5930-4ADB-AFDA-A32726EEB0C0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9030-FAB9-4275-930E-504EA6166A56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18CA-8EDA-403F-B789-E94DAB05C5C2}">
      <dsp:nvSpPr>
        <dsp:cNvPr id="0" name=""/>
        <dsp:cNvSpPr/>
      </dsp:nvSpPr>
      <dsp:spPr>
        <a:xfrm>
          <a:off x="7330395" y="274631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30395" y="2746314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26F10-8D24-4C9E-8AAD-468E8AEC76E3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sp:txBody>
      <dsp:txXfrm>
        <a:off x="38234" y="38234"/>
        <a:ext cx="7529629" cy="1228933"/>
      </dsp:txXfrm>
    </dsp:sp>
    <dsp:sp modelId="{FF025B6F-9E08-4D08-AE34-3CB23281C04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sp:txBody>
      <dsp:txXfrm>
        <a:off x="826903" y="1561202"/>
        <a:ext cx="7224611" cy="1228933"/>
      </dsp:txXfrm>
    </dsp:sp>
    <dsp:sp modelId="{5ECA56E8-36A4-40AF-B3B7-0EF6D88C31F0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5573" y="3084170"/>
        <a:ext cx="7224611" cy="1228933"/>
      </dsp:txXfrm>
    </dsp:sp>
    <dsp:sp modelId="{949223CD-7D7A-4115-9B6F-E3DE3F63FA73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26E21F45-172D-4500-8F6A-E97DAE3FBBB5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1797A-0A9A-45D9-965F-D8124353A185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EFBD-18C8-4A40-90D0-FB647D79DA6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9355-E3F5-4A12-9461-F7062E159D00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971896" cy="1242935"/>
      </dsp:txXfrm>
    </dsp:sp>
    <dsp:sp modelId="{1F409B64-F42F-40BF-84AD-F5AD3BD60C67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B58B4-1784-4455-BDE4-141FA03934E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4B90-80FD-4FE2-96E8-F628448F67A6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 kern="1200"/>
            <a:t>.</a:t>
          </a:r>
          <a:endParaRPr lang="en-US" sz="1300" kern="1200"/>
        </a:p>
      </dsp:txBody>
      <dsp:txXfrm>
        <a:off x="1435590" y="1554201"/>
        <a:ext cx="9971896" cy="1242935"/>
      </dsp:txXfrm>
    </dsp:sp>
    <dsp:sp modelId="{BB514AD6-8920-478E-B138-6F9FC039B4CA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7B0DC-19AB-4A79-B059-501CE4748FF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B84E-C47D-4CC4-B2B8-9DE085B6CC06}">
      <dsp:nvSpPr>
        <dsp:cNvPr id="0" name=""/>
        <dsp:cNvSpPr/>
      </dsp:nvSpPr>
      <dsp:spPr>
        <a:xfrm>
          <a:off x="1435590" y="3107870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1435590" y="3107870"/>
        <a:ext cx="9971896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D41EA-FE26-4868-8252-DA2DE19CE595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76063-944E-49A9-A15F-911B9BF3249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66F2C-8438-4C62-BF81-70970FFF5DCF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C ++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671"/>
        <a:ext cx="4447536" cy="1572384"/>
      </dsp:txXfrm>
    </dsp:sp>
    <dsp:sp modelId="{7A375957-1FF9-481A-814B-E38D68829680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C254B-E0BA-4480-9D69-9B818F81790E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F9195-B57A-42A5-9AE8-E53CD5658ED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 Handling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1966151"/>
        <a:ext cx="4447536" cy="1572384"/>
      </dsp:txXfrm>
    </dsp:sp>
    <dsp:sp modelId="{8A668064-A853-4096-BFDC-166815473709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12CBA-3FA1-4A60-AAA1-27D63E54AC2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115B1-0EAE-41ED-859D-A2BF9809930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3931632"/>
        <a:ext cx="4447536" cy="15723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13F7-48B3-4877-BC37-ED0B4EEC18C7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491A-F65C-4E53-8A62-353BF6A9AA0B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GCC</a:t>
          </a:r>
          <a:endParaRPr lang="en-US" sz="2700" kern="1200"/>
        </a:p>
      </dsp:txBody>
      <dsp:txXfrm>
        <a:off x="239813" y="1396742"/>
        <a:ext cx="1752359" cy="1088037"/>
      </dsp:txXfrm>
    </dsp:sp>
    <dsp:sp modelId="{0F4D69B5-2295-4742-83CF-320A6FBE7A9A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BB257-213B-40A2-8999-27774683D4C3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MAKEFILE</a:t>
          </a:r>
          <a:endParaRPr lang="en-US" sz="2700" kern="1200" dirty="0"/>
        </a:p>
      </dsp:txBody>
      <dsp:txXfrm>
        <a:off x="2464331" y="1396742"/>
        <a:ext cx="1752359" cy="1088037"/>
      </dsp:txXfrm>
    </dsp:sp>
    <dsp:sp modelId="{089D367F-1628-4A4D-8F03-655DB06B6C97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51C03-477A-4DBD-B753-C0FE70B9744F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VIM EDITIOR</a:t>
          </a:r>
          <a:endParaRPr lang="en-US" sz="2700" kern="1200"/>
        </a:p>
      </dsp:txBody>
      <dsp:txXfrm>
        <a:off x="4688849" y="1396742"/>
        <a:ext cx="1752359" cy="1088037"/>
      </dsp:txXfrm>
    </dsp:sp>
    <dsp:sp modelId="{E7066236-2AF5-4E95-A24D-C83A59CE31D5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ECAA8-0FFF-44A6-8067-57E5B5FBBF44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VALIGRIND</a:t>
          </a:r>
          <a:endParaRPr lang="en-US" sz="2700" kern="1200"/>
        </a:p>
      </dsp:txBody>
      <dsp:txXfrm>
        <a:off x="6913366" y="1396742"/>
        <a:ext cx="1752359" cy="1088037"/>
      </dsp:txXfrm>
    </dsp:sp>
    <dsp:sp modelId="{5347F981-3B85-42C6-A411-941BA21BE387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1D9F-0424-4D6C-ACC2-C2A8BA3E62AA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SPLINT</a:t>
          </a:r>
          <a:endParaRPr lang="en-US" sz="2700" kern="1200"/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66-B448-4320-9111-80FF4005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9C2A-3EDB-4A1F-9ACC-AFF3855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2B8E-AB36-4EAE-AC56-F232517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E1F-D16F-44BA-8AB8-9693B0FB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D3C-C0FD-41D0-AF95-AB06A94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8B-08B0-48DE-8977-0F442DF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2EDC-796D-41C8-A0A9-EA23283B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BAC9-841A-4366-AC49-E2F0697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C198-6235-4A12-B0BC-B70A7AB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29-78ED-4EB8-9BDB-ED2FA2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5644-AC3A-48C3-8406-EC6D8370F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EDA-E16F-4336-AEF7-178166D5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40F-88AA-4E0F-93B7-41F68CB5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DE5B-117C-4A45-885C-4D33862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993-25CE-4FA5-AEE3-50A5490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38E2-AAF8-49CE-B459-930C818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7C8E-2437-470F-902C-CC1D4B10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1A85-3054-4198-A436-29BC6E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9C77-F50B-4EFF-9E96-3469273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A326-6E8F-405A-8B7B-BC712AC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0D4-8B03-4121-9E11-1FB76CE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A09-726A-41A1-A0BC-87FFCB0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CB0F-6886-4A04-A341-6F776E8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378-A50B-4F72-B4C6-50C8A5F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B2E8-4F15-4915-A041-71985DE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F89-B560-448E-8E94-7E032B8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F-769B-4F59-8567-0D96E8B1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17FE-FD7C-49AE-B3B7-2EA7F1E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358B-ADF3-476C-8B3B-7362B8C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430-955D-4B31-9225-8FC8DF0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D04-3B1C-4B10-BB28-B285B4E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DB24-599C-4548-9D18-6CF34DB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FC2A-C7E5-4761-A209-BECACF9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2EC6-11DF-4A02-9DEC-2ADC11FE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A7DB-B3A3-4A46-B363-EBF665EA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08F5-E0B6-4399-99A9-7940D564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0FD0-CBA9-4E1D-8D5D-5128D73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FA0-EF23-42F1-823C-FC367D4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0B460-BB9B-427B-8162-E580B04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559-9185-4FC0-A949-025FA7E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061-8FF0-4C07-97A9-7C37BDF7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45F7-91FE-47D1-8908-64EF449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0D6-9206-4A74-8C54-72D508E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9B1C-5501-41FB-8A35-0456A41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FC8E-0714-479A-84B8-22B7504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D82-BCF9-4B4C-8AF0-7604F5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C7E-2F7E-4584-866A-D3ED84F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FF92-5858-41DF-A6A2-ADD0556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7B4D-97D5-4F94-B6DD-7C7B193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64C9-E55A-4332-9A9A-78BD660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57B4-9834-4F3C-810A-F23B5AA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E45C-84A0-4B99-8489-6489C72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B92-AB87-4D42-8DC5-9A549A2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85FA-D841-4988-98D1-6B530024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51FD-F962-4F0B-A6D7-30445BE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3013-66DC-45CE-B703-1DC1054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B65B-3C71-4EB9-BC07-D9412B7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8B31-20F3-408D-9A08-EA6AAEA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A2E4-E20D-40B7-B3A7-C1FF5DD5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D19-8B7A-4A00-940B-CA769719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D50-EE10-4A8B-A2C0-FE53FA7F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5F1E-B78F-4773-9FF4-9A75AE31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6A72-1971-4CFD-8477-FFF3521F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A2F6BC-AEAD-4425-8960-8C7B1D88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8050" y="1485900"/>
            <a:ext cx="493395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Ruchitha Padigapati(46281236)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Vara Lakshmi(46282339)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Surekha Kachana(46281313)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Koyya(46282340)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 Challagundla(46282338)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4" descr="Retail Supermarket Billing System VB.Net Source Code">
            <a:extLst>
              <a:ext uri="{FF2B5EF4-FFF2-40B4-BE49-F238E27FC236}">
                <a16:creationId xmlns:a16="http://schemas.microsoft.com/office/drawing/2014/main" id="{A2E7593E-17C7-4EDD-975E-1844366F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619125"/>
            <a:ext cx="6353174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781D3-9464-4636-A106-28E393F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43661-9038-4861-8ABA-FF1D892FE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8047" b="14448"/>
          <a:stretch/>
        </p:blipFill>
        <p:spPr bwMode="auto">
          <a:xfrm>
            <a:off x="2050182" y="2706220"/>
            <a:ext cx="9047748" cy="3688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9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1BBCD-0195-82AF-067A-D40162339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02230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server room&#10;&#10;Description automatically generated with low confidence">
            <a:extLst>
              <a:ext uri="{FF2B5EF4-FFF2-40B4-BE49-F238E27FC236}">
                <a16:creationId xmlns:a16="http://schemas.microsoft.com/office/drawing/2014/main" id="{3214C3FE-A242-9842-41D3-95BCA7EA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069BD-0D5B-1670-371B-4E2985910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805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</a:t>
            </a:r>
            <a:endParaRPr lang="en-IN" sz="540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B7AB16-E471-9219-4CE3-BB172DE28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24829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username, password, Product Code.</a:t>
            </a: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330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2BC6FA8-F48D-1ED1-F19F-14093ED4F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980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 labor due to self-service system.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has large turnover.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cast of operation.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of selection.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is very easy and quick.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C8192-A242-4532-A36B-03F51692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3B16A38-2C01-C70E-820A-0C1B9D3B9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794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82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 Market Billing System has to do with making appropriate effort to stop the rising problem to all manual supermarket operation in order to enhance the operations of such supermarket.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“supermarket Billing system” process made computerized to reduce human efforts &amp; to increase the efficiency.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main aim of the project is to get the correct bills and maintains data of the supermarket.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0" y="2486699"/>
            <a:ext cx="8629358" cy="1403231"/>
          </a:xfrm>
        </p:spPr>
        <p:txBody>
          <a:bodyPr anchor="ctr">
            <a:normAutofit/>
          </a:bodyPr>
          <a:lstStyle/>
          <a:p>
            <a:pPr algn="l"/>
            <a:r>
              <a:rPr lang="en-IN" sz="8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953803A-E401-0B51-7293-1C4D4A85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Use-Case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DB3E435D-FB13-27DB-E184-870C27904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supermarket billing system is built to help supermarket calculate and display bills and serve the customer in a faster and efficient manner.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system is built for fast data processing and bill generation for supermarket customers.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billing database is a vast collection of product name, price and other product specific data.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software project consists of an effective and easy to help the employee in easy bill calculation and providing an efficient customer service.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390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39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041A4-2FB9-DEF8-EB74-E6687E1A0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301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A21C7-6617-CF33-2851-0E908E9CB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8142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49"/>
            <a:ext cx="10515600" cy="823911"/>
          </a:xfrm>
        </p:spPr>
        <p:txBody>
          <a:bodyPr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FF5B5-134F-A4E6-EA5B-E78E07F61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810660"/>
              </p:ext>
            </p:extLst>
          </p:nvPr>
        </p:nvGraphicFramePr>
        <p:xfrm>
          <a:off x="838200" y="761999"/>
          <a:ext cx="11125200" cy="581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95ED94-A2FB-D55F-6E64-235322987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-1523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8F218-48ED-BCE0-C3D1-284A6C39E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368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49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D2EDE91-0043-4FDE-99CF-BF4C24E4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18962" r="38333" b="21823"/>
          <a:stretch/>
        </p:blipFill>
        <p:spPr>
          <a:xfrm>
            <a:off x="5405976" y="0"/>
            <a:ext cx="6897484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USE-CASE DIAGRAM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87FCE150-0694-4D95-B4E3-30BF7013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22222" r="35879" b="22634"/>
          <a:stretch/>
        </p:blipFill>
        <p:spPr bwMode="auto">
          <a:xfrm>
            <a:off x="4777316" y="666115"/>
            <a:ext cx="6780700" cy="55234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632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SYSTEM USE-CASE DIAGRAM</vt:lpstr>
      <vt:lpstr>SYSTEM SEQUENCE DIAGRAM</vt:lpstr>
      <vt:lpstr>MODULES</vt:lpstr>
      <vt:lpstr>ADMIN MODULE</vt:lpstr>
      <vt:lpstr>CUSTOMER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Surekha, Kachana</cp:lastModifiedBy>
  <cp:revision>45</cp:revision>
  <dcterms:created xsi:type="dcterms:W3CDTF">2022-12-23T14:33:18Z</dcterms:created>
  <dcterms:modified xsi:type="dcterms:W3CDTF">2023-01-19T18:24:45Z</dcterms:modified>
</cp:coreProperties>
</file>