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9" r:id="rId4"/>
    <p:sldId id="273" r:id="rId5"/>
    <p:sldId id="274" r:id="rId6"/>
    <p:sldId id="275" r:id="rId7"/>
    <p:sldId id="276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77" r:id="rId16"/>
    <p:sldId id="266" r:id="rId17"/>
    <p:sldId id="278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B566-B448-4320-9111-80FF40057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49C2A-3EDB-4A1F-9ACC-AFF3855BC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2B8E-AB36-4EAE-AC56-F232517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EE1F-D16F-44BA-8AB8-9693B0FB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AD3C-C0FD-41D0-AF95-AB06A942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F8B-08B0-48DE-8977-0F442DF1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F2EDC-796D-41C8-A0A9-EA23283B8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BAC9-841A-4366-AC49-E2F06974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C198-6235-4A12-B0BC-B70A7AB2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CB29-78ED-4EB8-9BDB-ED2FA2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A5644-AC3A-48C3-8406-EC6D8370F8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0BEDA-E16F-4336-AEF7-178166D5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240F-88AA-4E0F-93B7-41F68CB5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DE5B-117C-4A45-885C-4D338628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993-25CE-4FA5-AEE3-50A54908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97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38E2-AAF8-49CE-B459-930C8187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C7C8E-2437-470F-902C-CC1D4B105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1A85-3054-4198-A436-29BC6E48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9C77-F50B-4EFF-9E96-3469273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5A326-6E8F-405A-8B7B-BC712AC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C0D4-8B03-4121-9E11-1FB76CE9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0A09-726A-41A1-A0BC-87FFCB04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CB0F-6886-4A04-A341-6F776E8E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2378-A50B-4F72-B4C6-50C8A5F7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FB2E8-4F15-4915-A041-71985DE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BF89-B560-448E-8E94-7E032B8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FD10F-769B-4F59-8567-0D96E8B1B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B17FE-FD7C-49AE-B3B7-2EA7F1E8F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358B-ADF3-476C-8B3B-7362B8C8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2430-955D-4B31-9225-8FC8DF0C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9AD04-3B1C-4B10-BB28-B285B4EE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4DB24-599C-4548-9D18-6CF34DB9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8FC2A-C7E5-4761-A209-BECACF9D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2EC6-11DF-4A02-9DEC-2ADC11FED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7A7DB-B3A3-4A46-B363-EBF665EA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D08F5-E0B6-4399-99A9-7940D5646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A0FD0-CBA9-4E1D-8D5D-5128D731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E4FA0-EF23-42F1-823C-FC367D4E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0B460-BB9B-427B-8162-E580B041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12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559-9185-4FC0-A949-025FA7EA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D0061-8FF0-4C07-97A9-7C37BDF7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C45F7-91FE-47D1-8908-64EF449D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90D6-9206-4A74-8C54-72D508E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33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9B1C-5501-41FB-8A35-0456A41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1FC8E-0714-479A-84B8-22B7504F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01D82-BCF9-4B4C-8AF0-7604F53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1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5C7E-2F7E-4584-866A-D3ED84FF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FFF92-5858-41DF-A6A2-ADD0556C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97B4D-97D5-4F94-B6DD-7C7B1938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164C9-E55A-4332-9A9A-78BD660F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D57B4-9834-4F3C-810A-F23B5AA8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BE45C-84A0-4B99-8489-6489C72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08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8B92-AB87-4D42-8DC5-9A549A2D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585FA-D841-4988-98D1-6B5300246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B51FD-F962-4F0B-A6D7-30445BE4D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D3013-66DC-45CE-B703-1DC1054F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B65B-3C71-4EB9-BC07-D9412B7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38B31-20F3-408D-9A08-EA6AAEA2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6A2E4-E20D-40B7-B3A7-C1FF5DD5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DAD19-8B7A-4A00-940B-CA769719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7AD50-EE10-4A8B-A2C0-FE53FA7F2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A70-F961-420B-9960-477568EBEA89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5F1E-B78F-4773-9FF4-9A75AE31F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6A72-1971-4CFD-8477-FFF3521F2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1003-A893-47C4-87AB-C305FD9749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8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8F32CFB6-1481-4AD9-B622-5AC4B28461B8}"/>
              </a:ext>
            </a:extLst>
          </p:cNvPr>
          <p:cNvSpPr txBox="1">
            <a:spLocks/>
          </p:cNvSpPr>
          <p:nvPr/>
        </p:nvSpPr>
        <p:spPr>
          <a:xfrm>
            <a:off x="7479255" y="1098700"/>
            <a:ext cx="3941220" cy="42257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By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Ruchitha Padigapati(46281236)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Vara Lakshmi(46282339)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Surekha Kachana(46281313)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Lavanya Koyya(46282340)</a:t>
            </a:r>
          </a:p>
          <a:p>
            <a:pPr algn="l"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Kalpana Challagundla(46282338)</a:t>
            </a:r>
          </a:p>
          <a:p>
            <a:pPr algn="l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US" sz="20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Benefits of using Project Management System in Startups &amp; SME – Juntrax">
            <a:extLst>
              <a:ext uri="{FF2B5EF4-FFF2-40B4-BE49-F238E27FC236}">
                <a16:creationId xmlns:a16="http://schemas.microsoft.com/office/drawing/2014/main" id="{B1A2D05C-5B26-488A-826E-C63D9C216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725805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70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6EA9-63BE-419D-80B0-A155C526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2532-AA6F-4502-A155-B7F153FE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modules in this System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</a:p>
        </p:txBody>
      </p:sp>
    </p:spTree>
    <p:extLst>
      <p:ext uri="{BB962C8B-B14F-4D97-AF65-F5344CB8AC3E}">
        <p14:creationId xmlns:p14="http://schemas.microsoft.com/office/powerpoint/2010/main" val="297276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841A-CD5D-4C15-997A-0F09D168A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291F-48C9-4431-8C3E-E04B3C60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100"/>
            <a:ext cx="10515600" cy="46148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login and check his project details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can we how many projects he is assigned its end date his co-workers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526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9B7-1F71-41B9-A89C-6DAA377C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38C-EFAE-4C09-87A9-30E19E91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needs to take care of adding employees to projects, delete project, remove employee from project.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is completed, assign its status as closed and adding report after meeting calls.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629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D71E-A2B6-4CF9-B2EF-0EFDC6FE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C113-2792-4C0D-A10D-2EAE4EA7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7863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 the process of verifying and validating data that is collected before it is used. </a:t>
            </a:r>
          </a:p>
          <a:p>
            <a:pPr algn="just">
              <a:lnSpc>
                <a:spcPct val="150000"/>
              </a:lnSpc>
            </a:pPr>
            <a:r>
              <a:rPr lang="en-IN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type of data handling task, whether it is gathering data, analysing it, or structuring it for presentation, must include data validation to ensure accurate results.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system, data validation is done for username, password, email id, phone number,  employee id, manager id of admin, company and applicant module.</a:t>
            </a:r>
            <a:endParaRPr lang="en-IN" sz="22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9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486A-D83A-4AAD-9E7E-39E11476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8DE52-7B9B-4CF3-8FB3-BCD16197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is a powerful general-purpose programming language. It can be used to develop software like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systems, databases, compilers, and so on.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in C are used to store data in an organised and efficient manner. The C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Programming language has many data structures like an array, stack, queue, linked list, tree, etc.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structures make it easy for users to access and work with the data they need in appropriate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ways.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Linux is a Unix-like, open source and community-developed operating system (OS) for computers,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servers, mainframes, mobile devices and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devices.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the software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directly manages a system's hardware and resources, like CPU, memory, and storage.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5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E9D3-428C-4C10-AF6E-F5CBD877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618BC-DD4B-4F0E-8419-B4D688479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entire process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5174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9884-AF68-4E92-9D4D-5EC21A69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FD9E-63FF-47A6-977A-BDFDEF889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vim editor</a:t>
            </a:r>
          </a:p>
        </p:txBody>
      </p:sp>
    </p:spTree>
    <p:extLst>
      <p:ext uri="{BB962C8B-B14F-4D97-AF65-F5344CB8AC3E}">
        <p14:creationId xmlns:p14="http://schemas.microsoft.com/office/powerpoint/2010/main" val="300773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231C-0F1F-4AEE-906D-0C560E91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96DE-E805-4549-B175-614F2DBD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149"/>
            <a:ext cx="10515600" cy="47656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Project Management System, it helps in detail which tasks will be accomplished, who will be involved in completing  the tasks and when tasks should start and finish.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0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1A6-6A4D-4D7F-A2A9-7FBDB82CC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0802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AE05-4827-413A-B093-205364AC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4199-292D-4E2E-A5C5-E1EED335A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136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2854-064B-45A1-92D9-AD9BA343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A6FDC-C16C-4A98-AD2C-FEAB83A8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4"/>
            <a:ext cx="10515600" cy="4619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Management System is a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for overseeing the execution of a project.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The project management system provides structure and control of the project environment 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design to help business and individual track projects , task and schedules. </a:t>
            </a: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IN" sz="2400" b="0" i="0" dirty="0">
                <a:solidFill>
                  <a:srgbClr val="222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register and login to the system by providing the required credentials.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rgbClr val="222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provided by employees and manager will be stored in a file.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2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68C2-1F16-48AF-AB8A-1BCC1361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REQUIRMENTS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6995-E719-4737-839B-6E977122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Specifications.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559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EE04-3D24-4E5B-B5F2-B419458E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260B-4CD0-468A-91C6-755819EC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51244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proposed solution is to plan, execute and track project of any size.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is used to set project timelines and milestones, track progress and manage the team’s entire workload all in one place</a:t>
            </a:r>
          </a:p>
          <a:p>
            <a:pPr algn="just">
              <a:lnSpc>
                <a:spcPct val="150000"/>
              </a:lnSpc>
            </a:pPr>
            <a:r>
              <a:rPr lang="en-IN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replace the paper system into a digital system which would not require any hard copies and physical space for record keeping.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00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5C3A-C537-4E39-9C77-BEAB9D8C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6851-3CA7-4ADB-A5BA-27A2D6E7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records are saved in a file.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Key features of the system are: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a)Register as new user: Any new employee should be allowed to register to the system.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b)Login as user: Existing users can login to the system and perform the operations.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387A-6608-4E97-9D99-65E3CAD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SPECIFICATION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764E-3152-4016-A475-FBF35F7CD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05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data-structures for storing data before adding it to file (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i.e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Linked list).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Data Validation is implemented for phone number, email id, username, password,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manager id, employ id.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Write optimized logic for searching as time complexity should not get increased while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searching any information.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For this we can store all the data in a file.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9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BD27-F46D-4500-9B22-66F25041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A6F338AD-F590-432E-941B-795F1D3CC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769" y="1825625"/>
            <a:ext cx="3078461" cy="4351338"/>
          </a:xfrm>
        </p:spPr>
      </p:pic>
    </p:spTree>
    <p:extLst>
      <p:ext uri="{BB962C8B-B14F-4D97-AF65-F5344CB8AC3E}">
        <p14:creationId xmlns:p14="http://schemas.microsoft.com/office/powerpoint/2010/main" val="416715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E291-2FAB-4BFF-BDFF-DA68325B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14"/>
            <a:ext cx="10515600" cy="11342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8D391DE-1E1C-4360-86F1-0A29B435C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4328"/>
            <a:ext cx="10515600" cy="4213931"/>
          </a:xfrm>
        </p:spPr>
      </p:pic>
    </p:spTree>
    <p:extLst>
      <p:ext uri="{BB962C8B-B14F-4D97-AF65-F5344CB8AC3E}">
        <p14:creationId xmlns:p14="http://schemas.microsoft.com/office/powerpoint/2010/main" val="257012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691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</vt:lpstr>
      <vt:lpstr>INTRODUCTION</vt:lpstr>
      <vt:lpstr>REQUIRMENTS</vt:lpstr>
      <vt:lpstr>PROBLEM STATEMENT</vt:lpstr>
      <vt:lpstr>FUNCTIONAL REQUIRMENTS</vt:lpstr>
      <vt:lpstr>TECHNICAL SPECIFICATION</vt:lpstr>
      <vt:lpstr>FLOWCHART</vt:lpstr>
      <vt:lpstr>ER DIAGRAM</vt:lpstr>
      <vt:lpstr>MODULES</vt:lpstr>
      <vt:lpstr>EMPLOYEE MODULE</vt:lpstr>
      <vt:lpstr>MANAGER MODULE</vt:lpstr>
      <vt:lpstr>DATA VALIDATION MODULE</vt:lpstr>
      <vt:lpstr>TECHNOLOGIES USED</vt:lpstr>
      <vt:lpstr>BENEFITS</vt:lpstr>
      <vt:lpstr>TOOLS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INTERVIEW MANAGEMENT SYSTEM</dc:title>
  <dc:creator>D B, Vidyalakshmi</dc:creator>
  <cp:lastModifiedBy>Kalpana, Challagundla</cp:lastModifiedBy>
  <cp:revision>14</cp:revision>
  <dcterms:created xsi:type="dcterms:W3CDTF">2022-12-23T14:33:18Z</dcterms:created>
  <dcterms:modified xsi:type="dcterms:W3CDTF">2022-12-27T17:56:36Z</dcterms:modified>
</cp:coreProperties>
</file>