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66" r:id="rId5"/>
    <p:sldId id="256" r:id="rId6"/>
    <p:sldId id="257" r:id="rId7"/>
    <p:sldId id="269" r:id="rId8"/>
    <p:sldId id="270" r:id="rId9"/>
    <p:sldId id="258" r:id="rId10"/>
    <p:sldId id="259" r:id="rId11"/>
    <p:sldId id="260" r:id="rId12"/>
    <p:sldId id="261" r:id="rId13"/>
    <p:sldId id="262" r:id="rId14"/>
    <p:sldId id="263" r:id="rId15"/>
    <p:sldId id="26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16337-FDE0-4016-82D0-D0CA113DAB94}" v="14" dt="2022-12-27T09:53:40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33B5-ACC4-4E1E-AE16-E46ACD41E2DA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EC8EF-DEC3-4803-AAE1-15302F11C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8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8558-ED90-4BE5-8CF2-2484999C7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D9CCB-D97D-4E21-A927-186192686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58BF4-52C5-4D51-8E12-0DDD49EC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8E76-B3AC-4B39-8175-A641345C4D4B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C1049-7A45-4432-960F-706153DA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500CE-BE37-4190-9623-85A9A8E5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1F6-ACCA-43D0-BA83-F757A35E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09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66F7-1E89-4167-9CCB-5DCDBF8E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7FDB5-43F9-494C-858D-725876930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2EAC4-7CB7-4728-84C1-BDE450F2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8E76-B3AC-4B39-8175-A641345C4D4B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6E229-7EEA-4129-A9F9-640C35B2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8DEAD-065D-4D0B-B150-AFA0E532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1F6-ACCA-43D0-BA83-F757A35E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91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0783F-EBB8-41B6-B3BB-B5E38B376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8766E-9501-4644-8A6A-6B6787ED2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2B16D-9B9F-4A0D-AF14-DBBF284D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8E76-B3AC-4B39-8175-A641345C4D4B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D91D5-B47C-4995-BB7B-75481BE2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AAF02-EFA6-4ECA-8CFF-34EAFAFF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1F6-ACCA-43D0-BA83-F757A35E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33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00F7-2FA0-4D0E-86F2-887F9AF6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7D65-336D-4A9A-BB19-019F90185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2E6BB-B359-4374-B8AB-AD1BEA92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8E76-B3AC-4B39-8175-A641345C4D4B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2D54E-C65C-470B-A6D2-8FBE5F0C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7EB77-F799-487B-89BF-313460E9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1F6-ACCA-43D0-BA83-F757A35E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83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629A-F768-4098-999F-3E93CD921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C63E9-A16A-48ED-8AF9-E36F9ED62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200BB-DC36-4FD2-A70A-2897D24F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8E76-B3AC-4B39-8175-A641345C4D4B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D4E5C-287C-42BD-8EA0-E225A5D6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856C5-DF2B-4750-A4A1-EDC36725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1F6-ACCA-43D0-BA83-F757A35E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03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BB62-42C4-4213-B176-3DAE3A56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2A762-50F9-403A-8F09-C8937F48E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F4FF7-BD94-4C9E-8754-9BD36746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D4FD6-B3DD-4352-B080-F088CFA4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8E76-B3AC-4B39-8175-A641345C4D4B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6E2EF-B76A-4F99-B9DF-F694E6A4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4345D-ACDC-4F6F-96D9-D34BE623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1F6-ACCA-43D0-BA83-F757A35E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78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E7F1-C62F-479A-B271-984E7FA3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1A5FF-8510-4D63-A1C4-76D572287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1F35D-1DFB-4AC7-AB8E-08AB96716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47FB8-FE99-4DB1-A864-60325C26F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97EC5-B288-4755-BCF9-AA77FF9F5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EF6DC4-98AD-448B-B72A-1535F6BB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8E76-B3AC-4B39-8175-A641345C4D4B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2F2FC-05FA-4063-AD69-42EF001F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06DBE-0BFA-4962-A2CA-E4FE4E52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1F6-ACCA-43D0-BA83-F757A35E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32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E62D-0825-4219-A47B-3DE8952B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95D18-4543-4F92-9CB6-95C52557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8E76-B3AC-4B39-8175-A641345C4D4B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327F3-2456-4151-AE2E-DF5E9176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5E4F2-2AFA-49F5-AE62-87FCA884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1F6-ACCA-43D0-BA83-F757A35E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54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7309D-76D7-4807-B692-19C5A2D1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8E76-B3AC-4B39-8175-A641345C4D4B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68F48-BDC3-4710-8156-B69A5F9E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6B141-C70A-4C3C-8B1F-E1A8B113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1F6-ACCA-43D0-BA83-F757A35E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01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35DC-03A4-4D16-BE65-ED9A3605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FB1E3-A863-4431-9D8F-392EC3B77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0DAB2-5D22-46E6-96E1-F36A3A097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C92AF-907B-4F8D-8034-05C2FC00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8E76-B3AC-4B39-8175-A641345C4D4B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08F31-454E-4483-AD23-9E2DE7AD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D560A-8BC5-4F22-9BC1-585B0191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1F6-ACCA-43D0-BA83-F757A35E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98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A7B4-5052-4C87-8166-53BD6DFE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5A751-1855-4D0F-90C4-01383C648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BF42B-D555-45D0-9EAA-AF6DECCB9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74304-33E2-4D47-8DD0-9A8390EF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8E76-B3AC-4B39-8175-A641345C4D4B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0D323-48B5-4E7E-9083-44F55019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CC3E3-0487-41B9-AEB6-4DCE79B8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1F6-ACCA-43D0-BA83-F757A35E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29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076A8-A1DD-4FDC-9D07-044BF08E7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F31A3-17B9-4F1E-9A05-1D6D2F8C9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13572-992A-43F5-B5AE-DD984A85D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D8E76-B3AC-4B39-8175-A641345C4D4B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0EB10-A4A6-4E4A-AD5A-9A6682199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FFC96-5BCF-457B-BD0C-6662BC3FC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3B1F6-ACCA-43D0-BA83-F757A35E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70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7D6F95B6-8B57-4CD3-AE3E-AA9EA33955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568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46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D0E8E8-C530-4B2D-A01A-CCD47590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E6AA9-25F8-4201-B559-22540CB13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1091821"/>
            <a:ext cx="3801581" cy="4674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3472F09-8E00-4E02-9034-0A382CF66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5915" y="727306"/>
            <a:ext cx="4639824" cy="4639824"/>
          </a:xfrm>
          <a:custGeom>
            <a:avLst/>
            <a:gdLst>
              <a:gd name="connsiteX0" fmla="*/ 2319912 w 4639824"/>
              <a:gd name="connsiteY0" fmla="*/ 0 h 4639824"/>
              <a:gd name="connsiteX1" fmla="*/ 4639824 w 4639824"/>
              <a:gd name="connsiteY1" fmla="*/ 2319912 h 4639824"/>
              <a:gd name="connsiteX2" fmla="*/ 2319912 w 4639824"/>
              <a:gd name="connsiteY2" fmla="*/ 4639824 h 4639824"/>
              <a:gd name="connsiteX3" fmla="*/ 0 w 4639824"/>
              <a:gd name="connsiteY3" fmla="*/ 2319912 h 4639824"/>
              <a:gd name="connsiteX4" fmla="*/ 2319912 w 4639824"/>
              <a:gd name="connsiteY4" fmla="*/ 0 h 463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9824" h="4639824">
                <a:moveTo>
                  <a:pt x="2319912" y="0"/>
                </a:moveTo>
                <a:cubicBezTo>
                  <a:pt x="3601164" y="0"/>
                  <a:pt x="4639824" y="1038660"/>
                  <a:pt x="4639824" y="2319912"/>
                </a:cubicBezTo>
                <a:cubicBezTo>
                  <a:pt x="4639824" y="3601164"/>
                  <a:pt x="3601164" y="4639824"/>
                  <a:pt x="2319912" y="4639824"/>
                </a:cubicBezTo>
                <a:cubicBezTo>
                  <a:pt x="1038660" y="4639824"/>
                  <a:pt x="0" y="3601164"/>
                  <a:pt x="0" y="2319912"/>
                </a:cubicBezTo>
                <a:cubicBezTo>
                  <a:pt x="0" y="1038660"/>
                  <a:pt x="1038660" y="0"/>
                  <a:pt x="2319912" y="0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A077B8-7326-4434-87ED-77DF3CF3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7227" y="1253852"/>
            <a:ext cx="457200" cy="457200"/>
          </a:xfrm>
          <a:prstGeom prst="ellipse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9CDED1-AC9C-4A80-B334-1309DEAD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480791" y="0"/>
            <a:ext cx="2229415" cy="1711051"/>
          </a:xfrm>
          <a:custGeom>
            <a:avLst/>
            <a:gdLst>
              <a:gd name="connsiteX0" fmla="*/ 1731031 w 2229415"/>
              <a:gd name="connsiteY0" fmla="*/ 1711051 h 1711051"/>
              <a:gd name="connsiteX1" fmla="*/ 2229415 w 2229415"/>
              <a:gd name="connsiteY1" fmla="*/ 1711051 h 1711051"/>
              <a:gd name="connsiteX2" fmla="*/ 2220570 w 2229415"/>
              <a:gd name="connsiteY2" fmla="*/ 1665525 h 1711051"/>
              <a:gd name="connsiteX3" fmla="*/ 118985 w 2229415"/>
              <a:gd name="connsiteY3" fmla="*/ 3008 h 1711051"/>
              <a:gd name="connsiteX4" fmla="*/ 0 w 2229415"/>
              <a:gd name="connsiteY4" fmla="*/ 0 h 1711051"/>
              <a:gd name="connsiteX5" fmla="*/ 0 w 2229415"/>
              <a:gd name="connsiteY5" fmla="*/ 474250 h 1711051"/>
              <a:gd name="connsiteX6" fmla="*/ 187921 w 2229415"/>
              <a:gd name="connsiteY6" fmla="*/ 483739 h 1711051"/>
              <a:gd name="connsiteX7" fmla="*/ 1656728 w 2229415"/>
              <a:gd name="connsiteY7" fmla="*/ 1515386 h 1711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9415" h="1711051">
                <a:moveTo>
                  <a:pt x="1731031" y="1711051"/>
                </a:moveTo>
                <a:lnTo>
                  <a:pt x="2229415" y="1711051"/>
                </a:lnTo>
                <a:lnTo>
                  <a:pt x="2220570" y="1665525"/>
                </a:lnTo>
                <a:cubicBezTo>
                  <a:pt x="1951414" y="739745"/>
                  <a:pt x="1119014" y="53700"/>
                  <a:pt x="118985" y="3008"/>
                </a:cubicBezTo>
                <a:lnTo>
                  <a:pt x="0" y="0"/>
                </a:lnTo>
                <a:lnTo>
                  <a:pt x="0" y="474250"/>
                </a:lnTo>
                <a:lnTo>
                  <a:pt x="187921" y="483739"/>
                </a:lnTo>
                <a:cubicBezTo>
                  <a:pt x="836687" y="549625"/>
                  <a:pt x="1385706" y="952924"/>
                  <a:pt x="1656728" y="151538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961BDC-5B67-481B-B628-6C15F472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88704" y="3819513"/>
            <a:ext cx="731520" cy="731520"/>
          </a:xfrm>
          <a:prstGeom prst="ellipse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CC263E-5CD3-42BB-99F8-3C062C4B5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0573" y="4944229"/>
            <a:ext cx="1645920" cy="1645920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64B38-D8D2-48BA-9678-6FCFD4532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4793" y="1760562"/>
            <a:ext cx="3582537" cy="33368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indent="-2286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  <a:p>
            <a:pPr indent="-2286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01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95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Triangle 97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99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A7F2E-F82A-4D2E-A670-8DC37D43F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5260" y="1188637"/>
            <a:ext cx="5852711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</p:txBody>
      </p:sp>
      <p:pic>
        <p:nvPicPr>
          <p:cNvPr id="89" name="Graphic 6" descr="Money">
            <a:extLst>
              <a:ext uri="{FF2B5EF4-FFF2-40B4-BE49-F238E27FC236}">
                <a16:creationId xmlns:a16="http://schemas.microsoft.com/office/drawing/2014/main" id="{873DCA2D-F9EE-BC3A-72BF-658C3B38C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357" y="1700588"/>
            <a:ext cx="3533985" cy="353398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AC10E51-FFF8-41C2-B670-86B063370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5260" y="2998278"/>
            <a:ext cx="4428236" cy="27281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Managers handle multiple projects      all the time</a:t>
            </a:r>
          </a:p>
          <a:p>
            <a:pPr indent="-2286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Track progress</a:t>
            </a:r>
          </a:p>
          <a:p>
            <a:pPr indent="-2286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Improved planning and scheduling</a:t>
            </a:r>
          </a:p>
          <a:p>
            <a:pPr indent="-2286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Easier integration of new members</a:t>
            </a:r>
          </a:p>
        </p:txBody>
      </p:sp>
    </p:spTree>
    <p:extLst>
      <p:ext uri="{BB962C8B-B14F-4D97-AF65-F5344CB8AC3E}">
        <p14:creationId xmlns:p14="http://schemas.microsoft.com/office/powerpoint/2010/main" val="2874378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8C1A-BA59-46F1-812B-C1027D843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THANK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45E5F-9120-45B3-9525-30AD49C1E2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423B07D9-08C5-4343-AE52-8BA1294EC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37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5FBE5-6B3F-4D08-9DA3-DFC438E3A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472" y="1210520"/>
            <a:ext cx="4805996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DC3FF-A97A-4EB3-AD02-257D59338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310" y="5105166"/>
            <a:ext cx="4805691" cy="1615845"/>
          </a:xfrm>
        </p:spPr>
        <p:txBody>
          <a:bodyPr anchor="b"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In this project management system it helps to detail what tasks will be accomplished, who will be involved in completing the tasks, and when tasks should start and finish.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Graphic 29" descr="Gavel">
            <a:extLst>
              <a:ext uri="{FF2B5EF4-FFF2-40B4-BE49-F238E27FC236}">
                <a16:creationId xmlns:a16="http://schemas.microsoft.com/office/drawing/2014/main" id="{0142B3B1-035C-9E8D-88C7-7A4CE4CCE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67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1FA77-8076-47BB-94E4-C8FDE9811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588" y="662400"/>
            <a:ext cx="10055721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Project 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Management System</a:t>
            </a:r>
            <a:endParaRPr lang="en-US" sz="4800" b="1" kern="1200" dirty="0">
              <a:solidFill>
                <a:schemeClr val="accent1">
                  <a:lumMod val="75000"/>
                </a:schemeClr>
              </a:solidFill>
              <a:latin typeface="+mj-lt"/>
              <a:cs typeface="Calibri Ligh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05E732B-8E70-41DB-97EB-A183140BE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375" y="2552700"/>
            <a:ext cx="9835840" cy="42721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                                                                                            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Presented By: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                                                                                                   Ruchitha Padigapati(46281236)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                                                                                                  Vara Lakshmi(46282339)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                                                                                                   Surekha Kachana(46281313)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                                                                                                   Lavanya Koyya(46282340)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/>
                <a:ea typeface="+mn-lt"/>
                <a:cs typeface="Times New Roman"/>
              </a:rPr>
              <a:t>                                                                                                   Kalpana Challagundla(4628238)</a:t>
            </a:r>
            <a:endParaRPr lang="en-US" dirty="0">
              <a:latin typeface="Times New Roman"/>
              <a:cs typeface="Times New Roman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46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68BD2-C8FC-467D-8DCC-20D85660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IN"/>
              <a:t>CONTENTS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851AC-87A3-43C0-B5BB-5B465E7BA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IN" sz="2000"/>
              <a:t>Abstract</a:t>
            </a:r>
          </a:p>
          <a:p>
            <a:r>
              <a:rPr lang="en-IN" sz="2000"/>
              <a:t>What is the project management system</a:t>
            </a:r>
          </a:p>
          <a:p>
            <a:r>
              <a:rPr lang="en-IN" sz="2000"/>
              <a:t>Modules</a:t>
            </a:r>
          </a:p>
          <a:p>
            <a:r>
              <a:rPr lang="en-IN" sz="2000"/>
              <a:t>ER-diagram</a:t>
            </a:r>
          </a:p>
          <a:p>
            <a:r>
              <a:rPr lang="en-IN" sz="2000"/>
              <a:t>Flowchart</a:t>
            </a:r>
          </a:p>
          <a:p>
            <a:r>
              <a:rPr lang="en-IN" sz="2000"/>
              <a:t>Functional Requirements</a:t>
            </a:r>
          </a:p>
          <a:p>
            <a:r>
              <a:rPr lang="en-IN" sz="2000"/>
              <a:t>Features</a:t>
            </a:r>
          </a:p>
          <a:p>
            <a:r>
              <a:rPr lang="en-IN" sz="2000"/>
              <a:t>Benefits</a:t>
            </a:r>
          </a:p>
          <a:p>
            <a:r>
              <a:rPr lang="en-IN" sz="2000"/>
              <a:t>Conclusion</a:t>
            </a:r>
          </a:p>
          <a:p>
            <a:endParaRPr lang="en-IN" sz="2000"/>
          </a:p>
          <a:p>
            <a:pPr marL="0" indent="0">
              <a:buNone/>
            </a:pPr>
            <a:endParaRPr lang="en-IN" sz="2000"/>
          </a:p>
          <a:p>
            <a:endParaRPr lang="en-IN" sz="2000"/>
          </a:p>
          <a:p>
            <a:endParaRPr lang="en-IN" sz="2000"/>
          </a:p>
          <a:p>
            <a:endParaRPr lang="en-IN" sz="2000"/>
          </a:p>
          <a:p>
            <a:endParaRPr lang="en-IN" sz="2000"/>
          </a:p>
        </p:txBody>
      </p:sp>
      <p:pic>
        <p:nvPicPr>
          <p:cNvPr id="40" name="Picture 31" descr="A digital network connection">
            <a:extLst>
              <a:ext uri="{FF2B5EF4-FFF2-40B4-BE49-F238E27FC236}">
                <a16:creationId xmlns:a16="http://schemas.microsoft.com/office/drawing/2014/main" id="{4517B994-0096-25D1-9F22-1B6FC2554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4" r="2309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6499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D8D0-5A88-4C1B-9C00-B6ECBC0D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ER-DIAGRAM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85B00DA-D2B6-46BB-ABC4-49C90F18C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055"/>
            <a:ext cx="10515599" cy="420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7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2FB72-ABC6-42CD-BA25-540FF73C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IN" sz="3100">
                <a:solidFill>
                  <a:srgbClr val="FFFFFF"/>
                </a:solidFill>
              </a:rPr>
              <a:t>                           </a:t>
            </a:r>
            <a:r>
              <a:rPr lang="en-IN" sz="31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6A082BE-5006-4ED5-89A4-18DE7FFEE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295" y="643466"/>
            <a:ext cx="378674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5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1D6CF-1518-43C4-9147-BD30A124F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3"/>
            <a:ext cx="4985018" cy="805748"/>
          </a:xfrm>
        </p:spPr>
        <p:txBody>
          <a:bodyPr anchor="b">
            <a:normAutofit fontScale="90000"/>
          </a:bodyPr>
          <a:lstStyle/>
          <a:p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58DFF-37B3-43E9-9B6A-895AFDDC3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931" y="2648654"/>
            <a:ext cx="4985017" cy="2199571"/>
          </a:xfrm>
        </p:spPr>
        <p:txBody>
          <a:bodyPr anchor="t">
            <a:noAutofit/>
          </a:bodyPr>
          <a:lstStyle/>
          <a:p>
            <a:pPr marL="342900" indent="-342900" algn="just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application is to plan ,execute and track projects of any size.</a:t>
            </a: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application how easily assign tasks and prioritize what's most important in your team. </a:t>
            </a: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 projects timelines and milestones, track progress, and manage your teams entire workload all in one place.      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6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24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63120-CE05-4585-B43F-7FC2DBCA9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164" y="-4201"/>
            <a:ext cx="4645250" cy="1731401"/>
          </a:xfrm>
        </p:spPr>
        <p:txBody>
          <a:bodyPr anchor="b">
            <a:normAutofit/>
          </a:bodyPr>
          <a:lstStyle/>
          <a:p>
            <a:pPr algn="l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PROJECT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C2201-05FC-4492-90BB-B40CE4401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5907" y="2353133"/>
            <a:ext cx="4645250" cy="2208707"/>
          </a:xfrm>
        </p:spPr>
        <p:txBody>
          <a:bodyPr anchor="t">
            <a:normAutofit fontScale="400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project management system is a model for overseeing the execution of a project.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IN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It is designed to help businesses and       individuals track projects, tasks and schedules.</a:t>
            </a:r>
          </a:p>
        </p:txBody>
      </p:sp>
      <p:sp>
        <p:nvSpPr>
          <p:cNvPr id="66" name="Freeform: Shape 2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reeform: Shape 28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A1D5D9BD-D545-CC79-FB33-F62968F93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7236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1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21">
            <a:extLst>
              <a:ext uri="{FF2B5EF4-FFF2-40B4-BE49-F238E27FC236}">
                <a16:creationId xmlns:a16="http://schemas.microsoft.com/office/drawing/2014/main" id="{18FD74D4-C0F3-4E5B-9628-885593F0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DC8EB-6A0E-4ED6-A81B-FC40EA65C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864" y="901283"/>
            <a:ext cx="4898135" cy="1346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76" name="Rectangle 23">
            <a:extLst>
              <a:ext uri="{FF2B5EF4-FFF2-40B4-BE49-F238E27FC236}">
                <a16:creationId xmlns:a16="http://schemas.microsoft.com/office/drawing/2014/main" id="{067CFD9A-AD7C-42E8-898D-F51A83B1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70F22-5587-450A-8AB1-E923D056E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864" y="2408844"/>
            <a:ext cx="4878978" cy="363534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has 3 modules:</a:t>
            </a:r>
          </a:p>
          <a:p>
            <a:pPr indent="-2286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module</a:t>
            </a:r>
          </a:p>
          <a:p>
            <a:pPr indent="-2286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 module</a:t>
            </a:r>
          </a:p>
          <a:p>
            <a:pPr indent="-2286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manager data validation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0B55D56C-8800-64C1-5E20-DDF012E6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2330" y="1057636"/>
            <a:ext cx="4738918" cy="4738918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502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14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3" name="Freeform: Shape 16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4" name="Freeform: Shape 18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301F2-CCBE-4885-BA77-6A04DAE06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2" y="1161288"/>
            <a:ext cx="4818888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REQUIRMENTS</a:t>
            </a:r>
          </a:p>
        </p:txBody>
      </p:sp>
      <p:sp>
        <p:nvSpPr>
          <p:cNvPr id="85" name="Rectangle 2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AAC3C-1DF2-4BAF-9314-4EEFE4A5C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143" y="1538863"/>
            <a:ext cx="5916603" cy="499262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Functionality: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int employeelogin(void);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void employeeregister(void);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int displaymenu(void);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 Functionality: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int Managerlogin(void);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int Managerregister(void);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int Addemployeetoproject();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int Assignaproject();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int Removeemployeefromproject();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int Maintainaprojectstatus();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int Addreports();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7557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CC579B1A626D41AA588F5707520ACB" ma:contentTypeVersion="9" ma:contentTypeDescription="Create a new document." ma:contentTypeScope="" ma:versionID="e832b8871309f83743f21a5a57bcdba8">
  <xsd:schema xmlns:xsd="http://www.w3.org/2001/XMLSchema" xmlns:xs="http://www.w3.org/2001/XMLSchema" xmlns:p="http://schemas.microsoft.com/office/2006/metadata/properties" xmlns:ns3="e94c1821-3567-47ac-b434-30ee63d32715" xmlns:ns4="c56b036b-1f3b-4eea-8f7e-d9f70d9cf0bc" targetNamespace="http://schemas.microsoft.com/office/2006/metadata/properties" ma:root="true" ma:fieldsID="a5415b94f1d4cab03a505ee7b1a5a1ab" ns3:_="" ns4:_="">
    <xsd:import namespace="e94c1821-3567-47ac-b434-30ee63d32715"/>
    <xsd:import namespace="c56b036b-1f3b-4eea-8f7e-d9f70d9cf0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c1821-3567-47ac-b434-30ee63d327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6b036b-1f3b-4eea-8f7e-d9f70d9cf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EF3183-A03C-4DC4-8E83-A866C30A2D4B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e94c1821-3567-47ac-b434-30ee63d32715"/>
    <ds:schemaRef ds:uri="c56b036b-1f3b-4eea-8f7e-d9f70d9cf0b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FF3992E-3E07-4E01-B057-C80CDFC8B4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9BC302-EC6D-40BB-BA73-5B4BDF4ECA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4c1821-3567-47ac-b434-30ee63d32715"/>
    <ds:schemaRef ds:uri="c56b036b-1f3b-4eea-8f7e-d9f70d9cf0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287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Project Management System</vt:lpstr>
      <vt:lpstr>CONTENTS</vt:lpstr>
      <vt:lpstr>         ER-DIAGRAM</vt:lpstr>
      <vt:lpstr>                           FLOWCHART</vt:lpstr>
      <vt:lpstr>ABSTRACT</vt:lpstr>
      <vt:lpstr>WHAT IS PROJECT MANAGEMENT SYSTEM</vt:lpstr>
      <vt:lpstr>MODULES</vt:lpstr>
      <vt:lpstr>FUNCTIONAL REQUIRMENTS</vt:lpstr>
      <vt:lpstr>FEATURES</vt:lpstr>
      <vt:lpstr>BENEFITS</vt:lpstr>
      <vt:lpstr>THANK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System</dc:title>
  <dc:creator>Surekha, Kachana</dc:creator>
  <cp:lastModifiedBy>Surekha, Kachana</cp:lastModifiedBy>
  <cp:revision>6</cp:revision>
  <dcterms:created xsi:type="dcterms:W3CDTF">2022-12-23T16:07:07Z</dcterms:created>
  <dcterms:modified xsi:type="dcterms:W3CDTF">2022-12-27T09:57:50Z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0x0101005ECC579B1A626D41AA588F5707520ACB</vt:lpwstr>
  </property>
</Properties>
</file>