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77" r:id="rId16"/>
    <p:sldId id="266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nefits of using Project Management System in Startups &amp; SME – Juntrax">
            <a:extLst>
              <a:ext uri="{FF2B5EF4-FFF2-40B4-BE49-F238E27FC236}">
                <a16:creationId xmlns:a16="http://schemas.microsoft.com/office/drawing/2014/main" id="{B1A2D05C-5B26-488A-826E-C63D9C2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337"/>
            <a:ext cx="72580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2532-AA6F-4502-A155-B7F153FE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modules in this System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</a:p>
        </p:txBody>
      </p:sp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91F-48C9-4431-8C3E-E04B3C60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can login and check his project details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can we how many projects he is assigned its end date his co-workers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38C-EFAE-4C09-87A9-30E19E91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needs to take care of adding employees to projects, delete project, remove employee from project.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project is completed, assign its status as closed and adding report after meeting calls.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863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email id, phone number,  employee id, manager id of admin, company and applicant module.</a:t>
            </a:r>
            <a:endParaRPr lang="en-IN" sz="22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DE52-7B9B-4CF3-8FB3-BCD16197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is a powerful general-purpose programming language. It can be used to develop software like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systems, databases, compilers, and so 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Structures in C are used to store data in an organised and efficient manner. The C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Programming language has many data structures like an array, stack, queue, linked list, tree, etc.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structures make it easy for users to access and work with the data they need in appropriate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ways.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Linux is a Unix-like, open source and community-developed operating system (OS) for computers,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servers, mainframes, mobile devices and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devices.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the software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directly manages a system's hardware and resources, like CPU, memory, and storage.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entire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FD9E-63FF-47A6-977A-BDFDEF88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editor</a:t>
            </a:r>
          </a:p>
        </p:txBody>
      </p:sp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765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Management System, it helps in detail which tasks will be accomplished, who will be involved in completing  the tasks and when tasks should start and finish.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4"/>
            <a:ext cx="10515600" cy="4619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is a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overseeing the execution of a project.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management system provides structure and control of the project environment . </a:t>
            </a: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design to help business and individual track projects , task and schedules. </a:t>
            </a: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register and login to the system by providing the required credentials.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provided by employees and manager will be stored in a file.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6995-E719-4737-839B-6E977122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60B-4CD0-468A-91C6-755819EC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244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solution is to plan, execute and track project of any size.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used to set project timelines and milestones, track progress and manage the team’s entire workload all in one place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replace the paper system into a digital system which would not require any hard copies and physical space for record keeping.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6851-3CA7-4ADB-A5BA-27A2D6E7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records are saved in a file.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Key features of the system are: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a)Register as new user: Any new employee should be allowed to register to the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b)Login as user: Existing users can login to the system and perform the operations.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64E-3152-4016-A475-FBF35F7C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data-structures for storing data before adding it to file (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Linked list).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Data Validation is implemented for phone number, email id, username, password,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manager id, employ id.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Write optimized logic for searching as time complexity should not get increased while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searching any information.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For this we can store all the data in a file.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6F338AD-F590-432E-941B-795F1D3CC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9" y="1825625"/>
            <a:ext cx="3078461" cy="4351338"/>
          </a:xfr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14"/>
            <a:ext cx="10515600" cy="11342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D391DE-1E1C-4360-86F1-0A29B435C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328"/>
            <a:ext cx="10515600" cy="4213931"/>
          </a:xfrm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693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ER DIAGRAM</vt:lpstr>
      <vt:lpstr>MODULES</vt:lpstr>
      <vt:lpstr>EMPLOYEE MODULE</vt:lpstr>
      <vt:lpstr>MANAGER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Surekha, Kachana</cp:lastModifiedBy>
  <cp:revision>16</cp:revision>
  <dcterms:created xsi:type="dcterms:W3CDTF">2022-12-23T14:33:18Z</dcterms:created>
  <dcterms:modified xsi:type="dcterms:W3CDTF">2022-12-28T03:40:46Z</dcterms:modified>
</cp:coreProperties>
</file>