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Big Mountain Resort has increased seasonal costs by $1.54 million due to a new chair lift.</a:t>
            </a:r>
          </a:p>
          <a:p/>
          <a:p>
            <a:r>
              <a:t>Challenge: Develop a pricing and operations strategy that increases revenue per visitor by 10% or reduces costs by 5%, without lowering customer satisfaction below 85%.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Satisfaction vs. Wait Time</a:t>
            </a:r>
          </a:p>
        </p:txBody>
      </p:sp>
      <p:pic>
        <p:nvPicPr>
          <p:cNvPr id="3" name="Picture 2" descr="satisfaction_vs_wa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 profitability through data-driven pricing.</a:t>
            </a:r>
          </a:p>
          <a:p>
            <a:r>
              <a:t>- Maintain customer satisfaction at or above 85%.</a:t>
            </a:r>
          </a:p>
          <a:p>
            <a:r>
              <a:t>- Avoid major infrastructure changes or additional capital investment.</a:t>
            </a:r>
          </a:p>
          <a:p>
            <a:r>
              <a:t>- Implement strategy within 12 weeks before ski season launch.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Recommendation: Implement dynamic pricing strategy and optimize operations.</a:t>
            </a:r>
          </a:p>
          <a:p/>
          <a:p>
            <a:r>
              <a:t>- Raise prices on peak days and offer midweek discounts.</a:t>
            </a:r>
          </a:p>
          <a:p>
            <a:r>
              <a:t>- Promote multi-day and season passes.</a:t>
            </a:r>
          </a:p>
          <a:p>
            <a:r>
              <a:t>- Operational adjustments to reduce lift wait times.</a:t>
            </a:r>
          </a:p>
          <a:p/>
          <a:p>
            <a:r>
              <a:t>Key Finding: Satisfaction strongly correlates with wait times; revenue varies significantly by ticket type.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Cleaned and wrangled visitor, ticket, and satisfaction data.</a:t>
            </a:r>
          </a:p>
          <a:p>
            <a:r>
              <a:t>- Engineered features: ticket type, time of visit, lift usage, etc.</a:t>
            </a:r>
          </a:p>
          <a:p>
            <a:r>
              <a:t>- Prepared datasets for regression and classification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Prediction: Linear Regression.</a:t>
            </a:r>
          </a:p>
          <a:p>
            <a:r>
              <a:t>- Satisfaction Classification: Random Forest, Logistic Regression.</a:t>
            </a:r>
          </a:p>
          <a:p>
            <a:r>
              <a:t>- Metrics Used: RMSE, Accuracy, Precision, Recall.</a:t>
            </a:r>
          </a:p>
          <a:p>
            <a:r>
              <a:t>- Random Forest yielded best accuracy in predicting satisfaction.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Simulated impact of pricing changes.</a:t>
            </a:r>
          </a:p>
          <a:p>
            <a:r>
              <a:t>- Weekday discounts helped redistribute traffic.</a:t>
            </a:r>
          </a:p>
          <a:p>
            <a:r>
              <a:t>- Estimated +10% revenue per visitor with minimal drop in satisfaction.</a:t>
            </a:r>
          </a:p>
          <a:p>
            <a:r>
              <a:t>- Visualization confirmed visitor peaks on weekends and holidays.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Data-driven pricing strategy can offset increased operating costs.</a:t>
            </a:r>
          </a:p>
          <a:p>
            <a:r>
              <a:t>- Operational tweaks enhance satisfaction without additional investments.</a:t>
            </a:r>
          </a:p>
          <a:p>
            <a:r>
              <a:t>- Strong business case for dynamic pricing and targeted promotions.</a:t>
            </a:r>
          </a:p>
          <a:p>
            <a:r>
              <a:t>- Future work: real-time monitoring and advanced forecasting models.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Visitor Trends</a:t>
            </a:r>
          </a:p>
        </p:txBody>
      </p:sp>
      <p:pic>
        <p:nvPicPr>
          <p:cNvPr id="3" name="Picture 2" descr="daily_visitors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Ticket Type</a:t>
            </a:r>
          </a:p>
        </p:txBody>
      </p:sp>
      <p:pic>
        <p:nvPicPr>
          <p:cNvPr id="3" name="Picture 2" descr="ticket_revenue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