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1529" r:id="rId3"/>
    <p:sldId id="1867" r:id="rId4"/>
    <p:sldId id="1660" r:id="rId5"/>
    <p:sldId id="1873" r:id="rId6"/>
    <p:sldId id="1870" r:id="rId7"/>
    <p:sldId id="1874" r:id="rId8"/>
    <p:sldId id="1876" r:id="rId9"/>
    <p:sldId id="1875" r:id="rId10"/>
    <p:sldId id="1664" r:id="rId11"/>
    <p:sldId id="1878" r:id="rId12"/>
    <p:sldId id="1877" r:id="rId13"/>
    <p:sldId id="1879" r:id="rId14"/>
    <p:sldId id="1881" r:id="rId15"/>
    <p:sldId id="1880" r:id="rId16"/>
    <p:sldId id="1882" r:id="rId17"/>
    <p:sldId id="18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E6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CA205-BD7A-4EDB-8955-BA950AFBD43D}" v="61" dt="2019-11-11T02:24:44.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6" autoAdjust="0"/>
    <p:restoredTop sz="68677" autoAdjust="0"/>
  </p:normalViewPr>
  <p:slideViewPr>
    <p:cSldViewPr snapToGrid="0">
      <p:cViewPr>
        <p:scale>
          <a:sx n="77" d="100"/>
          <a:sy n="77" d="100"/>
        </p:scale>
        <p:origin x="2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1F89B220-4D77-40CD-9B56-981818B044BA}"/>
    <pc:docChg chg="undo custSel mod addSld delSld modSld sldOrd modMainMaster addSection modSection">
      <pc:chgData name="Suren Mohandass" userId="7d651f86-eb57-4558-b56c-97c886fa0419" providerId="ADAL" clId="{1F89B220-4D77-40CD-9B56-981818B044BA}" dt="2019-10-28T12:18:36.337" v="657"/>
      <pc:docMkLst>
        <pc:docMk/>
      </pc:docMkLst>
      <pc:sldChg chg="addSp delSp modSp add del">
        <pc:chgData name="Suren Mohandass" userId="7d651f86-eb57-4558-b56c-97c886fa0419" providerId="ADAL" clId="{1F89B220-4D77-40CD-9B56-981818B044BA}" dt="2019-10-04T18:11:44.705" v="93" actId="47"/>
        <pc:sldMkLst>
          <pc:docMk/>
          <pc:sldMk cId="203203085" sldId="1527"/>
        </pc:sldMkLst>
        <pc:spChg chg="del">
          <ac:chgData name="Suren Mohandass" userId="7d651f86-eb57-4558-b56c-97c886fa0419" providerId="ADAL" clId="{1F89B220-4D77-40CD-9B56-981818B044BA}" dt="2019-10-04T17:47:45.919" v="49" actId="478"/>
          <ac:spMkLst>
            <pc:docMk/>
            <pc:sldMk cId="203203085" sldId="1527"/>
            <ac:spMk id="4" creationId="{00000000-0000-0000-0000-000000000000}"/>
          </ac:spMkLst>
        </pc:spChg>
        <pc:spChg chg="add del mod">
          <ac:chgData name="Suren Mohandass" userId="7d651f86-eb57-4558-b56c-97c886fa0419" providerId="ADAL" clId="{1F89B220-4D77-40CD-9B56-981818B044BA}" dt="2019-10-04T17:47:48.504" v="50" actId="478"/>
          <ac:spMkLst>
            <pc:docMk/>
            <pc:sldMk cId="203203085" sldId="1527"/>
            <ac:spMk id="5" creationId="{BC8F012F-5C5F-4398-B0C2-BAE893EDACD7}"/>
          </ac:spMkLst>
        </pc:spChg>
        <pc:spChg chg="add mod">
          <ac:chgData name="Suren Mohandass" userId="7d651f86-eb57-4558-b56c-97c886fa0419" providerId="ADAL" clId="{1F89B220-4D77-40CD-9B56-981818B044BA}" dt="2019-10-04T18:09:00.117" v="90" actId="20577"/>
          <ac:spMkLst>
            <pc:docMk/>
            <pc:sldMk cId="203203085" sldId="1527"/>
            <ac:spMk id="6" creationId="{1A1279E7-47E2-4E6E-8710-5468C925F174}"/>
          </ac:spMkLst>
        </pc:spChg>
        <pc:spChg chg="add mod">
          <ac:chgData name="Suren Mohandass" userId="7d651f86-eb57-4558-b56c-97c886fa0419" providerId="ADAL" clId="{1F89B220-4D77-40CD-9B56-981818B044BA}" dt="2019-10-04T18:09:17.364" v="92" actId="1076"/>
          <ac:spMkLst>
            <pc:docMk/>
            <pc:sldMk cId="203203085" sldId="1527"/>
            <ac:spMk id="7" creationId="{FB7561B9-7B9C-4B3B-AEB6-22D32B5344E2}"/>
          </ac:spMkLst>
        </pc:spChg>
      </pc:sldChg>
      <pc:sldChg chg="addSp delSp modSp ord">
        <pc:chgData name="Suren Mohandass" userId="7d651f86-eb57-4558-b56c-97c886fa0419" providerId="ADAL" clId="{1F89B220-4D77-40CD-9B56-981818B044BA}" dt="2019-10-28T12:18:36.337" v="657"/>
        <pc:sldMkLst>
          <pc:docMk/>
          <pc:sldMk cId="3249496989" sldId="1529"/>
        </pc:sldMkLst>
        <pc:spChg chg="mod">
          <ac:chgData name="Suren Mohandass" userId="7d651f86-eb57-4558-b56c-97c886fa0419" providerId="ADAL" clId="{1F89B220-4D77-40CD-9B56-981818B044BA}" dt="2019-10-21T11:48:44.998" v="327"/>
          <ac:spMkLst>
            <pc:docMk/>
            <pc:sldMk cId="3249496989" sldId="1529"/>
            <ac:spMk id="2" creationId="{00000000-0000-0000-0000-000000000000}"/>
          </ac:spMkLst>
        </pc:spChg>
        <pc:picChg chg="add del mod ord">
          <ac:chgData name="Suren Mohandass" userId="7d651f86-eb57-4558-b56c-97c886fa0419" providerId="ADAL" clId="{1F89B220-4D77-40CD-9B56-981818B044BA}" dt="2019-10-21T11:52:08.120" v="390"/>
          <ac:picMkLst>
            <pc:docMk/>
            <pc:sldMk cId="3249496989" sldId="1529"/>
            <ac:picMk id="3" creationId="{69456889-8F01-43F1-8A19-B91E74CCB758}"/>
          </ac:picMkLst>
        </pc:picChg>
      </pc:sldChg>
      <pc:sldChg chg="addSp delSp modSp add del setBg modAnim">
        <pc:chgData name="Suren Mohandass" userId="7d651f86-eb57-4558-b56c-97c886fa0419" providerId="ADAL" clId="{1F89B220-4D77-40CD-9B56-981818B044BA}" dt="2019-10-21T12:27:24.524" v="655" actId="207"/>
        <pc:sldMkLst>
          <pc:docMk/>
          <pc:sldMk cId="3957722359" sldId="1660"/>
        </pc:sldMkLst>
        <pc:spChg chg="add mod ord">
          <ac:chgData name="Suren Mohandass" userId="7d651f86-eb57-4558-b56c-97c886fa0419" providerId="ADAL" clId="{1F89B220-4D77-40CD-9B56-981818B044BA}" dt="2019-10-21T12:26:59.708" v="653" actId="207"/>
          <ac:spMkLst>
            <pc:docMk/>
            <pc:sldMk cId="3957722359" sldId="1660"/>
            <ac:spMk id="4" creationId="{CEF96A08-D799-48D7-B1FF-9D9393281081}"/>
          </ac:spMkLst>
        </pc:spChg>
        <pc:spChg chg="add del mod ord">
          <ac:chgData name="Suren Mohandass" userId="7d651f86-eb57-4558-b56c-97c886fa0419" providerId="ADAL" clId="{1F89B220-4D77-40CD-9B56-981818B044BA}" dt="2019-10-21T12:09:39.986" v="622" actId="478"/>
          <ac:spMkLst>
            <pc:docMk/>
            <pc:sldMk cId="3957722359" sldId="1660"/>
            <ac:spMk id="5" creationId="{0FB0F13A-FE5D-46F0-82F7-A8B5507DAC9D}"/>
          </ac:spMkLst>
        </pc:spChg>
        <pc:spChg chg="mod">
          <ac:chgData name="Suren Mohandass" userId="7d651f86-eb57-4558-b56c-97c886fa0419" providerId="ADAL" clId="{1F89B220-4D77-40CD-9B56-981818B044BA}" dt="2019-10-21T12:27:06.509" v="654" actId="207"/>
          <ac:spMkLst>
            <pc:docMk/>
            <pc:sldMk cId="3957722359" sldId="1660"/>
            <ac:spMk id="6" creationId="{00000000-0000-0000-0000-000000000000}"/>
          </ac:spMkLst>
        </pc:spChg>
        <pc:spChg chg="add del mod">
          <ac:chgData name="Suren Mohandass" userId="7d651f86-eb57-4558-b56c-97c886fa0419" providerId="ADAL" clId="{1F89B220-4D77-40CD-9B56-981818B044BA}" dt="2019-10-21T12:09:32.604" v="616" actId="11529"/>
          <ac:spMkLst>
            <pc:docMk/>
            <pc:sldMk cId="3957722359" sldId="1660"/>
            <ac:spMk id="7" creationId="{BD22580E-7B01-4EBD-A34A-93CD4A94F136}"/>
          </ac:spMkLst>
        </pc:spChg>
        <pc:spChg chg="mod">
          <ac:chgData name="Suren Mohandass" userId="7d651f86-eb57-4558-b56c-97c886fa0419" providerId="ADAL" clId="{1F89B220-4D77-40CD-9B56-981818B044BA}" dt="2019-10-21T12:27:24.524" v="655" actId="207"/>
          <ac:spMkLst>
            <pc:docMk/>
            <pc:sldMk cId="3957722359" sldId="1660"/>
            <ac:spMk id="17" creationId="{00000000-0000-0000-0000-000000000000}"/>
          </ac:spMkLst>
        </pc:spChg>
        <pc:cxnChg chg="add del mod">
          <ac:chgData name="Suren Mohandass" userId="7d651f86-eb57-4558-b56c-97c886fa0419" providerId="ADAL" clId="{1F89B220-4D77-40CD-9B56-981818B044BA}" dt="2019-10-21T11:55:06.974" v="465" actId="478"/>
          <ac:cxnSpMkLst>
            <pc:docMk/>
            <pc:sldMk cId="3957722359" sldId="1660"/>
            <ac:cxnSpMk id="3" creationId="{6944172A-BA8B-4B91-94B5-B8ED72A34EAA}"/>
          </ac:cxnSpMkLst>
        </pc:cxnChg>
      </pc:sldChg>
      <pc:sldChg chg="addSp delSp modSp mod modTransition setBg modClrScheme chgLayout">
        <pc:chgData name="Suren Mohandass" userId="7d651f86-eb57-4558-b56c-97c886fa0419" providerId="ADAL" clId="{1F89B220-4D77-40CD-9B56-981818B044BA}" dt="2019-10-21T11:48:44.998" v="327"/>
        <pc:sldMkLst>
          <pc:docMk/>
          <pc:sldMk cId="1795078537" sldId="1661"/>
        </pc:sldMkLst>
        <pc:spChg chg="mod ord">
          <ac:chgData name="Suren Mohandass" userId="7d651f86-eb57-4558-b56c-97c886fa0419" providerId="ADAL" clId="{1F89B220-4D77-40CD-9B56-981818B044BA}" dt="2019-10-21T11:48:44.998" v="327"/>
          <ac:spMkLst>
            <pc:docMk/>
            <pc:sldMk cId="1795078537" sldId="1661"/>
            <ac:spMk id="4" creationId="{00000000-0000-0000-0000-000000000000}"/>
          </ac:spMkLst>
        </pc:spChg>
        <pc:spChg chg="mod">
          <ac:chgData name="Suren Mohandass" userId="7d651f86-eb57-4558-b56c-97c886fa0419" providerId="ADAL" clId="{1F89B220-4D77-40CD-9B56-981818B044BA}" dt="2019-10-21T11:48:44.998" v="327"/>
          <ac:spMkLst>
            <pc:docMk/>
            <pc:sldMk cId="1795078537" sldId="1661"/>
            <ac:spMk id="5" creationId="{00000000-0000-0000-0000-000000000000}"/>
          </ac:spMkLst>
        </pc:spChg>
        <pc:picChg chg="add del mod ord">
          <ac:chgData name="Suren Mohandass" userId="7d651f86-eb57-4558-b56c-97c886fa0419" providerId="ADAL" clId="{1F89B220-4D77-40CD-9B56-981818B044BA}" dt="2019-10-21T08:40:37.434" v="143"/>
          <ac:picMkLst>
            <pc:docMk/>
            <pc:sldMk cId="1795078537" sldId="1661"/>
            <ac:picMk id="6" creationId="{2AE25007-FE18-42C2-81B8-53D1CDB9D8EF}"/>
          </ac:picMkLst>
        </pc:picChg>
        <pc:picChg chg="add mod">
          <ac:chgData name="Suren Mohandass" userId="7d651f86-eb57-4558-b56c-97c886fa0419" providerId="ADAL" clId="{1F89B220-4D77-40CD-9B56-981818B044BA}" dt="2019-10-21T11:48:44.998" v="327"/>
          <ac:picMkLst>
            <pc:docMk/>
            <pc:sldMk cId="1795078537" sldId="1661"/>
            <ac:picMk id="7" creationId="{48729094-F375-4972-B0D4-A94F825961CD}"/>
          </ac:picMkLst>
        </pc:picChg>
      </pc:sldChg>
      <pc:sldChg chg="addSp delSp modSp add del">
        <pc:chgData name="Suren Mohandass" userId="7d651f86-eb57-4558-b56c-97c886fa0419" providerId="ADAL" clId="{1F89B220-4D77-40CD-9B56-981818B044BA}" dt="2019-10-04T17:53:39.914" v="59" actId="47"/>
        <pc:sldMkLst>
          <pc:docMk/>
          <pc:sldMk cId="122051776" sldId="1662"/>
        </pc:sldMkLst>
        <pc:spChg chg="add del mod">
          <ac:chgData name="Suren Mohandass" userId="7d651f86-eb57-4558-b56c-97c886fa0419" providerId="ADAL" clId="{1F89B220-4D77-40CD-9B56-981818B044BA}" dt="2019-10-04T17:42:15.430" v="13" actId="478"/>
          <ac:spMkLst>
            <pc:docMk/>
            <pc:sldMk cId="122051776" sldId="1662"/>
            <ac:spMk id="3" creationId="{0DD2190E-AC34-41EE-A365-88B664E46AF3}"/>
          </ac:spMkLst>
        </pc:spChg>
        <pc:spChg chg="mod">
          <ac:chgData name="Suren Mohandass" userId="7d651f86-eb57-4558-b56c-97c886fa0419" providerId="ADAL" clId="{1F89B220-4D77-40CD-9B56-981818B044BA}" dt="2019-10-04T17:43:22.706" v="45" actId="20577"/>
          <ac:spMkLst>
            <pc:docMk/>
            <pc:sldMk cId="122051776" sldId="1662"/>
            <ac:spMk id="4" creationId="{00000000-0000-0000-0000-000000000000}"/>
          </ac:spMkLst>
        </pc:spChg>
        <pc:spChg chg="del">
          <ac:chgData name="Suren Mohandass" userId="7d651f86-eb57-4558-b56c-97c886fa0419" providerId="ADAL" clId="{1F89B220-4D77-40CD-9B56-981818B044BA}" dt="2019-10-04T17:42:13.147" v="12" actId="478"/>
          <ac:spMkLst>
            <pc:docMk/>
            <pc:sldMk cId="122051776" sldId="1662"/>
            <ac:spMk id="5" creationId="{00000000-0000-0000-0000-000000000000}"/>
          </ac:spMkLst>
        </pc:spChg>
      </pc:sldChg>
      <pc:sldChg chg="modSp add del">
        <pc:chgData name="Suren Mohandass" userId="7d651f86-eb57-4558-b56c-97c886fa0419" providerId="ADAL" clId="{1F89B220-4D77-40CD-9B56-981818B044BA}" dt="2019-10-04T18:20:28.442" v="107" actId="47"/>
        <pc:sldMkLst>
          <pc:docMk/>
          <pc:sldMk cId="1857412151" sldId="1662"/>
        </pc:sldMkLst>
        <pc:spChg chg="mod">
          <ac:chgData name="Suren Mohandass" userId="7d651f86-eb57-4558-b56c-97c886fa0419" providerId="ADAL" clId="{1F89B220-4D77-40CD-9B56-981818B044BA}" dt="2019-10-04T17:53:46.394" v="63" actId="20577"/>
          <ac:spMkLst>
            <pc:docMk/>
            <pc:sldMk cId="1857412151" sldId="1662"/>
            <ac:spMk id="3" creationId="{00000000-0000-0000-0000-000000000000}"/>
          </ac:spMkLst>
        </pc:spChg>
      </pc:sldChg>
      <pc:sldChg chg="modSp add del">
        <pc:chgData name="Suren Mohandass" userId="7d651f86-eb57-4558-b56c-97c886fa0419" providerId="ADAL" clId="{1F89B220-4D77-40CD-9B56-981818B044BA}" dt="2019-10-04T18:00:22.354" v="84" actId="47"/>
        <pc:sldMkLst>
          <pc:docMk/>
          <pc:sldMk cId="506196829" sldId="1663"/>
        </pc:sldMkLst>
        <pc:spChg chg="mod">
          <ac:chgData name="Suren Mohandass" userId="7d651f86-eb57-4558-b56c-97c886fa0419" providerId="ADAL" clId="{1F89B220-4D77-40CD-9B56-981818B044BA}" dt="2019-10-04T17:53:58.073" v="77" actId="20577"/>
          <ac:spMkLst>
            <pc:docMk/>
            <pc:sldMk cId="506196829" sldId="1663"/>
            <ac:spMk id="3" creationId="{00000000-0000-0000-0000-000000000000}"/>
          </ac:spMkLst>
        </pc:spChg>
      </pc:sldChg>
      <pc:sldChg chg="modSp add del ord">
        <pc:chgData name="Suren Mohandass" userId="7d651f86-eb57-4558-b56c-97c886fa0419" providerId="ADAL" clId="{1F89B220-4D77-40CD-9B56-981818B044BA}" dt="2019-10-04T17:53:37.373" v="58" actId="47"/>
        <pc:sldMkLst>
          <pc:docMk/>
          <pc:sldMk cId="2797036747" sldId="1663"/>
        </pc:sldMkLst>
        <pc:spChg chg="mod">
          <ac:chgData name="Suren Mohandass" userId="7d651f86-eb57-4558-b56c-97c886fa0419" providerId="ADAL" clId="{1F89B220-4D77-40CD-9B56-981818B044BA}" dt="2019-10-04T17:42:58.722" v="18" actId="20577"/>
          <ac:spMkLst>
            <pc:docMk/>
            <pc:sldMk cId="2797036747" sldId="1663"/>
            <ac:spMk id="4" creationId="{00000000-0000-0000-0000-000000000000}"/>
          </ac:spMkLst>
        </pc:spChg>
        <pc:spChg chg="mod">
          <ac:chgData name="Suren Mohandass" userId="7d651f86-eb57-4558-b56c-97c886fa0419" providerId="ADAL" clId="{1F89B220-4D77-40CD-9B56-981818B044BA}" dt="2019-10-04T17:43:02.715" v="26" actId="20577"/>
          <ac:spMkLst>
            <pc:docMk/>
            <pc:sldMk cId="2797036747" sldId="1663"/>
            <ac:spMk id="5" creationId="{00000000-0000-0000-0000-000000000000}"/>
          </ac:spMkLst>
        </pc:spChg>
      </pc:sldChg>
      <pc:sldChg chg="modSp add">
        <pc:chgData name="Suren Mohandass" userId="7d651f86-eb57-4558-b56c-97c886fa0419" providerId="ADAL" clId="{1F89B220-4D77-40CD-9B56-981818B044BA}" dt="2019-10-21T11:48:44.998" v="327"/>
        <pc:sldMkLst>
          <pc:docMk/>
          <pc:sldMk cId="1660320878" sldId="1664"/>
        </pc:sldMkLst>
        <pc:spChg chg="mod">
          <ac:chgData name="Suren Mohandass" userId="7d651f86-eb57-4558-b56c-97c886fa0419" providerId="ADAL" clId="{1F89B220-4D77-40CD-9B56-981818B044BA}" dt="2019-10-21T11:48:44.998" v="327"/>
          <ac:spMkLst>
            <pc:docMk/>
            <pc:sldMk cId="1660320878" sldId="1664"/>
            <ac:spMk id="2" creationId="{00000000-0000-0000-0000-000000000000}"/>
          </ac:spMkLst>
        </pc:spChg>
      </pc:sldChg>
      <pc:sldChg chg="new del">
        <pc:chgData name="Suren Mohandass" userId="7d651f86-eb57-4558-b56c-97c886fa0419" providerId="ADAL" clId="{1F89B220-4D77-40CD-9B56-981818B044BA}" dt="2019-10-04T17:59:40.697" v="79" actId="47"/>
        <pc:sldMkLst>
          <pc:docMk/>
          <pc:sldMk cId="2411806633" sldId="1664"/>
        </pc:sldMkLst>
      </pc:sldChg>
      <pc:sldChg chg="add del">
        <pc:chgData name="Suren Mohandass" userId="7d651f86-eb57-4558-b56c-97c886fa0419" providerId="ADAL" clId="{1F89B220-4D77-40CD-9B56-981818B044BA}" dt="2019-10-04T17:47:28.692" v="47" actId="47"/>
        <pc:sldMkLst>
          <pc:docMk/>
          <pc:sldMk cId="3734893122" sldId="1664"/>
        </pc:sldMkLst>
      </pc:sldChg>
      <pc:sldChg chg="modSp add">
        <pc:chgData name="Suren Mohandass" userId="7d651f86-eb57-4558-b56c-97c886fa0419" providerId="ADAL" clId="{1F89B220-4D77-40CD-9B56-981818B044BA}" dt="2019-10-21T11:48:44.998" v="327"/>
        <pc:sldMkLst>
          <pc:docMk/>
          <pc:sldMk cId="541721190" sldId="1665"/>
        </pc:sldMkLst>
        <pc:spChg chg="mod">
          <ac:chgData name="Suren Mohandass" userId="7d651f86-eb57-4558-b56c-97c886fa0419" providerId="ADAL" clId="{1F89B220-4D77-40CD-9B56-981818B044BA}" dt="2019-10-21T11:48:44.998" v="327"/>
          <ac:spMkLst>
            <pc:docMk/>
            <pc:sldMk cId="541721190" sldId="1665"/>
            <ac:spMk id="3" creationId="{00000000-0000-0000-0000-000000000000}"/>
          </ac:spMkLst>
        </pc:spChg>
      </pc:sldChg>
      <pc:sldChg chg="modSp add">
        <pc:chgData name="Suren Mohandass" userId="7d651f86-eb57-4558-b56c-97c886fa0419" providerId="ADAL" clId="{1F89B220-4D77-40CD-9B56-981818B044BA}" dt="2019-10-21T11:48:44.998" v="327"/>
        <pc:sldMkLst>
          <pc:docMk/>
          <pc:sldMk cId="1334382722" sldId="1666"/>
        </pc:sldMkLst>
        <pc:spChg chg="mod">
          <ac:chgData name="Suren Mohandass" userId="7d651f86-eb57-4558-b56c-97c886fa0419" providerId="ADAL" clId="{1F89B220-4D77-40CD-9B56-981818B044BA}" dt="2019-10-21T11:48:44.998" v="327"/>
          <ac:spMkLst>
            <pc:docMk/>
            <pc:sldMk cId="1334382722" sldId="1666"/>
            <ac:spMk id="3" creationId="{00000000-0000-0000-0000-000000000000}"/>
          </ac:spMkLst>
        </pc:spChg>
      </pc:sldChg>
      <pc:sldChg chg="modSp add">
        <pc:chgData name="Suren Mohandass" userId="7d651f86-eb57-4558-b56c-97c886fa0419" providerId="ADAL" clId="{1F89B220-4D77-40CD-9B56-981818B044BA}" dt="2019-10-21T11:48:44.998" v="327"/>
        <pc:sldMkLst>
          <pc:docMk/>
          <pc:sldMk cId="2843043082" sldId="1667"/>
        </pc:sldMkLst>
        <pc:spChg chg="mod">
          <ac:chgData name="Suren Mohandass" userId="7d651f86-eb57-4558-b56c-97c886fa0419" providerId="ADAL" clId="{1F89B220-4D77-40CD-9B56-981818B044BA}" dt="2019-10-21T11:48:44.998" v="327"/>
          <ac:spMkLst>
            <pc:docMk/>
            <pc:sldMk cId="2843043082" sldId="1667"/>
            <ac:spMk id="3" creationId="{00000000-0000-0000-0000-000000000000}"/>
          </ac:spMkLst>
        </pc:spChg>
      </pc:sldChg>
      <pc:sldChg chg="add del">
        <pc:chgData name="Suren Mohandass" userId="7d651f86-eb57-4558-b56c-97c886fa0419" providerId="ADAL" clId="{1F89B220-4D77-40CD-9B56-981818B044BA}" dt="2019-10-04T18:15:54.179" v="101"/>
        <pc:sldMkLst>
          <pc:docMk/>
          <pc:sldMk cId="1168258532" sldId="1668"/>
        </pc:sldMkLst>
      </pc:sldChg>
      <pc:sldChg chg="new del">
        <pc:chgData name="Suren Mohandass" userId="7d651f86-eb57-4558-b56c-97c886fa0419" providerId="ADAL" clId="{1F89B220-4D77-40CD-9B56-981818B044BA}" dt="2019-10-04T18:00:29.501" v="86" actId="47"/>
        <pc:sldMkLst>
          <pc:docMk/>
          <pc:sldMk cId="2951768384" sldId="1668"/>
        </pc:sldMkLst>
      </pc:sldChg>
      <pc:sldChg chg="modSp add">
        <pc:chgData name="Suren Mohandass" userId="7d651f86-eb57-4558-b56c-97c886fa0419" providerId="ADAL" clId="{1F89B220-4D77-40CD-9B56-981818B044BA}" dt="2019-10-21T11:48:44.998" v="327"/>
        <pc:sldMkLst>
          <pc:docMk/>
          <pc:sldMk cId="4019639647" sldId="1867"/>
        </pc:sldMkLst>
        <pc:spChg chg="mod">
          <ac:chgData name="Suren Mohandass" userId="7d651f86-eb57-4558-b56c-97c886fa0419" providerId="ADAL" clId="{1F89B220-4D77-40CD-9B56-981818B044BA}" dt="2019-10-21T11:48:44.998" v="327"/>
          <ac:spMkLst>
            <pc:docMk/>
            <pc:sldMk cId="4019639647" sldId="1867"/>
            <ac:spMk id="3" creationId="{00000000-0000-0000-0000-000000000000}"/>
          </ac:spMkLst>
        </pc:spChg>
        <pc:spChg chg="mod">
          <ac:chgData name="Suren Mohandass" userId="7d651f86-eb57-4558-b56c-97c886fa0419" providerId="ADAL" clId="{1F89B220-4D77-40CD-9B56-981818B044BA}" dt="2019-10-21T11:48:44.998" v="327"/>
          <ac:spMkLst>
            <pc:docMk/>
            <pc:sldMk cId="4019639647" sldId="1867"/>
            <ac:spMk id="4" creationId="{00000000-0000-0000-0000-000000000000}"/>
          </ac:spMkLst>
        </pc:spChg>
      </pc:sldChg>
      <pc:sldChg chg="modSp add">
        <pc:chgData name="Suren Mohandass" userId="7d651f86-eb57-4558-b56c-97c886fa0419" providerId="ADAL" clId="{1F89B220-4D77-40CD-9B56-981818B044BA}" dt="2019-10-21T11:48:44.998" v="327"/>
        <pc:sldMkLst>
          <pc:docMk/>
          <pc:sldMk cId="1294223244" sldId="1868"/>
        </pc:sldMkLst>
        <pc:spChg chg="mod">
          <ac:chgData name="Suren Mohandass" userId="7d651f86-eb57-4558-b56c-97c886fa0419" providerId="ADAL" clId="{1F89B220-4D77-40CD-9B56-981818B044BA}" dt="2019-10-21T11:48:44.998" v="327"/>
          <ac:spMkLst>
            <pc:docMk/>
            <pc:sldMk cId="1294223244" sldId="1868"/>
            <ac:spMk id="3" creationId="{00000000-0000-0000-0000-000000000000}"/>
          </ac:spMkLst>
        </pc:spChg>
        <pc:spChg chg="mod">
          <ac:chgData name="Suren Mohandass" userId="7d651f86-eb57-4558-b56c-97c886fa0419" providerId="ADAL" clId="{1F89B220-4D77-40CD-9B56-981818B044BA}" dt="2019-10-21T11:48:44.998" v="327"/>
          <ac:spMkLst>
            <pc:docMk/>
            <pc:sldMk cId="1294223244" sldId="1868"/>
            <ac:spMk id="4" creationId="{00000000-0000-0000-0000-000000000000}"/>
          </ac:spMkLst>
        </pc:spChg>
      </pc:sldChg>
      <pc:sldChg chg="addSp delSp modSp add modAnim">
        <pc:chgData name="Suren Mohandass" userId="7d651f86-eb57-4558-b56c-97c886fa0419" providerId="ADAL" clId="{1F89B220-4D77-40CD-9B56-981818B044BA}" dt="2019-10-21T11:48:44.998" v="327"/>
        <pc:sldMkLst>
          <pc:docMk/>
          <pc:sldMk cId="764033828" sldId="1869"/>
        </pc:sldMkLst>
        <pc:spChg chg="del">
          <ac:chgData name="Suren Mohandass" userId="7d651f86-eb57-4558-b56c-97c886fa0419" providerId="ADAL" clId="{1F89B220-4D77-40CD-9B56-981818B044BA}" dt="2019-10-21T09:03:58.244" v="149" actId="478"/>
          <ac:spMkLst>
            <pc:docMk/>
            <pc:sldMk cId="764033828" sldId="1869"/>
            <ac:spMk id="3" creationId="{00000000-0000-0000-0000-000000000000}"/>
          </ac:spMkLst>
        </pc:spChg>
        <pc:spChg chg="add del mod">
          <ac:chgData name="Suren Mohandass" userId="7d651f86-eb57-4558-b56c-97c886fa0419" providerId="ADAL" clId="{1F89B220-4D77-40CD-9B56-981818B044BA}" dt="2019-10-21T09:04:00.064" v="150" actId="478"/>
          <ac:spMkLst>
            <pc:docMk/>
            <pc:sldMk cId="764033828" sldId="1869"/>
            <ac:spMk id="4" creationId="{5C408DB6-BD25-4602-99AB-CCEC025D39F2}"/>
          </ac:spMkLst>
        </pc:spChg>
        <pc:spChg chg="add mod">
          <ac:chgData name="Suren Mohandass" userId="7d651f86-eb57-4558-b56c-97c886fa0419" providerId="ADAL" clId="{1F89B220-4D77-40CD-9B56-981818B044BA}" dt="2019-10-21T11:48:44.998" v="327"/>
          <ac:spMkLst>
            <pc:docMk/>
            <pc:sldMk cId="764033828" sldId="1869"/>
            <ac:spMk id="5" creationId="{25DE8FE6-FB67-4902-82D2-B36CF19E1C88}"/>
          </ac:spMkLst>
        </pc:spChg>
        <pc:spChg chg="add mod">
          <ac:chgData name="Suren Mohandass" userId="7d651f86-eb57-4558-b56c-97c886fa0419" providerId="ADAL" clId="{1F89B220-4D77-40CD-9B56-981818B044BA}" dt="2019-10-21T11:48:44.998" v="327"/>
          <ac:spMkLst>
            <pc:docMk/>
            <pc:sldMk cId="764033828" sldId="1869"/>
            <ac:spMk id="8" creationId="{0DFDC03F-589B-4FA2-AB67-3281D4963937}"/>
          </ac:spMkLst>
        </pc:spChg>
        <pc:spChg chg="add mod">
          <ac:chgData name="Suren Mohandass" userId="7d651f86-eb57-4558-b56c-97c886fa0419" providerId="ADAL" clId="{1F89B220-4D77-40CD-9B56-981818B044BA}" dt="2019-10-21T11:48:44.998" v="327"/>
          <ac:spMkLst>
            <pc:docMk/>
            <pc:sldMk cId="764033828" sldId="1869"/>
            <ac:spMk id="9" creationId="{1EC2CCD1-6D5B-436C-B33E-F474E294B2A1}"/>
          </ac:spMkLst>
        </pc:spChg>
        <pc:spChg chg="add del">
          <ac:chgData name="Suren Mohandass" userId="7d651f86-eb57-4558-b56c-97c886fa0419" providerId="ADAL" clId="{1F89B220-4D77-40CD-9B56-981818B044BA}" dt="2019-10-21T09:04:40.502" v="158"/>
          <ac:spMkLst>
            <pc:docMk/>
            <pc:sldMk cId="764033828" sldId="1869"/>
            <ac:spMk id="10" creationId="{E1C94710-1457-4F59-AB3B-FFE7E6EC6705}"/>
          </ac:spMkLst>
        </pc:spChg>
        <pc:grpChg chg="del mod">
          <ac:chgData name="Suren Mohandass" userId="7d651f86-eb57-4558-b56c-97c886fa0419" providerId="ADAL" clId="{1F89B220-4D77-40CD-9B56-981818B044BA}" dt="2019-10-21T09:15:26.807" v="217"/>
          <ac:grpSpMkLst>
            <pc:docMk/>
            <pc:sldMk cId="764033828" sldId="1869"/>
            <ac:grpSpMk id="14" creationId="{CF7573A5-32E1-49B3-93F9-393C99C958AF}"/>
          </ac:grpSpMkLst>
        </pc:grpChg>
        <pc:grpChg chg="del mod">
          <ac:chgData name="Suren Mohandass" userId="7d651f86-eb57-4558-b56c-97c886fa0419" providerId="ADAL" clId="{1F89B220-4D77-40CD-9B56-981818B044BA}" dt="2019-10-21T09:15:36.206" v="219"/>
          <ac:grpSpMkLst>
            <pc:docMk/>
            <pc:sldMk cId="764033828" sldId="1869"/>
            <ac:grpSpMk id="16" creationId="{9E83ACD4-C29B-40BB-A36C-60048977F8FD}"/>
          </ac:grpSpMkLst>
        </pc:grpChg>
        <pc:inkChg chg="add del mod">
          <ac:chgData name="Suren Mohandass" userId="7d651f86-eb57-4558-b56c-97c886fa0419" providerId="ADAL" clId="{1F89B220-4D77-40CD-9B56-981818B044BA}" dt="2019-10-21T09:15:36.196" v="218"/>
          <ac:inkMkLst>
            <pc:docMk/>
            <pc:sldMk cId="764033828" sldId="1869"/>
            <ac:inkMk id="12" creationId="{31D586C0-3B20-459D-9755-5A01B35B105A}"/>
          </ac:inkMkLst>
        </pc:inkChg>
        <pc:inkChg chg="add del mod">
          <ac:chgData name="Suren Mohandass" userId="7d651f86-eb57-4558-b56c-97c886fa0419" providerId="ADAL" clId="{1F89B220-4D77-40CD-9B56-981818B044BA}" dt="2019-10-21T09:15:36.210" v="220"/>
          <ac:inkMkLst>
            <pc:docMk/>
            <pc:sldMk cId="764033828" sldId="1869"/>
            <ac:inkMk id="13" creationId="{66A321B7-8D14-4031-AC2F-8E44BE9B9D23}"/>
          </ac:inkMkLst>
        </pc:inkChg>
        <pc:inkChg chg="add del mod">
          <ac:chgData name="Suren Mohandass" userId="7d651f86-eb57-4558-b56c-97c886fa0419" providerId="ADAL" clId="{1F89B220-4D77-40CD-9B56-981818B044BA}" dt="2019-10-21T09:15:36.206" v="219"/>
          <ac:inkMkLst>
            <pc:docMk/>
            <pc:sldMk cId="764033828" sldId="1869"/>
            <ac:inkMk id="15" creationId="{90C4B075-27F9-470C-8EB4-7509C82E5393}"/>
          </ac:inkMkLst>
        </pc:inkChg>
        <pc:cxnChg chg="add mod">
          <ac:chgData name="Suren Mohandass" userId="7d651f86-eb57-4558-b56c-97c886fa0419" providerId="ADAL" clId="{1F89B220-4D77-40CD-9B56-981818B044BA}" dt="2019-10-21T11:48:44.998" v="327"/>
          <ac:cxnSpMkLst>
            <pc:docMk/>
            <pc:sldMk cId="764033828" sldId="1869"/>
            <ac:cxnSpMk id="7" creationId="{3D8D2A34-407B-432A-B59C-642EF41E72BB}"/>
          </ac:cxnSpMkLst>
        </pc:cxnChg>
        <pc:cxnChg chg="add mod">
          <ac:chgData name="Suren Mohandass" userId="7d651f86-eb57-4558-b56c-97c886fa0419" providerId="ADAL" clId="{1F89B220-4D77-40CD-9B56-981818B044BA}" dt="2019-10-21T11:48:44.998" v="327"/>
          <ac:cxnSpMkLst>
            <pc:docMk/>
            <pc:sldMk cId="764033828" sldId="1869"/>
            <ac:cxnSpMk id="11" creationId="{46920D4B-D465-4128-9F8A-1074D302A053}"/>
          </ac:cxnSpMkLst>
        </pc:cxnChg>
      </pc:sldChg>
      <pc:sldMasterChg chg="modSp modSldLayout">
        <pc:chgData name="Suren Mohandass" userId="7d651f86-eb57-4558-b56c-97c886fa0419" providerId="ADAL" clId="{1F89B220-4D77-40CD-9B56-981818B044BA}" dt="2019-10-21T11:48:44.998" v="327"/>
        <pc:sldMasterMkLst>
          <pc:docMk/>
          <pc:sldMasterMk cId="3809303518" sldId="2147483648"/>
        </pc:sldMasterMkLst>
        <pc:spChg chg="mod">
          <ac:chgData name="Suren Mohandass" userId="7d651f86-eb57-4558-b56c-97c886fa0419" providerId="ADAL" clId="{1F89B220-4D77-40CD-9B56-981818B044BA}" dt="2019-10-21T11:48:44.998" v="327"/>
          <ac:spMkLst>
            <pc:docMk/>
            <pc:sldMasterMk cId="3809303518" sldId="2147483648"/>
            <ac:spMk id="2" creationId="{A51854BC-5073-4378-AA71-79364C72DBE3}"/>
          </ac:spMkLst>
        </pc:spChg>
        <pc:spChg chg="mod">
          <ac:chgData name="Suren Mohandass" userId="7d651f86-eb57-4558-b56c-97c886fa0419" providerId="ADAL" clId="{1F89B220-4D77-40CD-9B56-981818B044BA}" dt="2019-10-21T11:48:44.998" v="327"/>
          <ac:spMkLst>
            <pc:docMk/>
            <pc:sldMasterMk cId="3809303518" sldId="2147483648"/>
            <ac:spMk id="3" creationId="{2FC9FD1E-D523-44E2-9167-B7657EFE8AA3}"/>
          </ac:spMkLst>
        </pc:spChg>
        <pc:spChg chg="mod">
          <ac:chgData name="Suren Mohandass" userId="7d651f86-eb57-4558-b56c-97c886fa0419" providerId="ADAL" clId="{1F89B220-4D77-40CD-9B56-981818B044BA}" dt="2019-10-21T11:48:44.998" v="327"/>
          <ac:spMkLst>
            <pc:docMk/>
            <pc:sldMasterMk cId="3809303518" sldId="2147483648"/>
            <ac:spMk id="4" creationId="{552B2BCC-4D11-4992-AA72-BA02D54FFF32}"/>
          </ac:spMkLst>
        </pc:spChg>
        <pc:spChg chg="mod">
          <ac:chgData name="Suren Mohandass" userId="7d651f86-eb57-4558-b56c-97c886fa0419" providerId="ADAL" clId="{1F89B220-4D77-40CD-9B56-981818B044BA}" dt="2019-10-21T11:48:44.998" v="327"/>
          <ac:spMkLst>
            <pc:docMk/>
            <pc:sldMasterMk cId="3809303518" sldId="2147483648"/>
            <ac:spMk id="5" creationId="{93C6B860-E02B-45B1-851C-75838DF99F8C}"/>
          </ac:spMkLst>
        </pc:spChg>
        <pc:spChg chg="mod">
          <ac:chgData name="Suren Mohandass" userId="7d651f86-eb57-4558-b56c-97c886fa0419" providerId="ADAL" clId="{1F89B220-4D77-40CD-9B56-981818B044BA}" dt="2019-10-21T11:48:44.998" v="327"/>
          <ac:spMkLst>
            <pc:docMk/>
            <pc:sldMasterMk cId="3809303518" sldId="2147483648"/>
            <ac:spMk id="6" creationId="{457C83D1-2BFA-439D-9E2A-3CEC5DCA1B18}"/>
          </ac:spMkLst>
        </pc:spChg>
        <pc:sldLayoutChg chg="modSp">
          <pc:chgData name="Suren Mohandass" userId="7d651f86-eb57-4558-b56c-97c886fa0419" providerId="ADAL" clId="{1F89B220-4D77-40CD-9B56-981818B044BA}" dt="2019-10-21T11:48:44.998" v="327"/>
          <pc:sldLayoutMkLst>
            <pc:docMk/>
            <pc:sldMasterMk cId="3809303518" sldId="2147483648"/>
            <pc:sldLayoutMk cId="3220122714" sldId="2147483649"/>
          </pc:sldLayoutMkLst>
          <pc:spChg chg="mod">
            <ac:chgData name="Suren Mohandass" userId="7d651f86-eb57-4558-b56c-97c886fa0419" providerId="ADAL" clId="{1F89B220-4D77-40CD-9B56-981818B044BA}" dt="2019-10-21T11:48:44.998" v="327"/>
            <ac:spMkLst>
              <pc:docMk/>
              <pc:sldMasterMk cId="3809303518" sldId="2147483648"/>
              <pc:sldLayoutMk cId="3220122714" sldId="2147483649"/>
              <ac:spMk id="2" creationId="{7E040BC8-DBF9-4531-BC6F-8EBBB41DAD23}"/>
            </ac:spMkLst>
          </pc:spChg>
          <pc:spChg chg="mod">
            <ac:chgData name="Suren Mohandass" userId="7d651f86-eb57-4558-b56c-97c886fa0419" providerId="ADAL" clId="{1F89B220-4D77-40CD-9B56-981818B044BA}" dt="2019-10-21T11:48:44.998" v="327"/>
            <ac:spMkLst>
              <pc:docMk/>
              <pc:sldMasterMk cId="3809303518" sldId="2147483648"/>
              <pc:sldLayoutMk cId="3220122714" sldId="2147483649"/>
              <ac:spMk id="3" creationId="{A5615DEA-888C-4F0F-A334-79DB738E04BC}"/>
            </ac:spMkLst>
          </pc:spChg>
        </pc:sldLayoutChg>
        <pc:sldLayoutChg chg="modSp">
          <pc:chgData name="Suren Mohandass" userId="7d651f86-eb57-4558-b56c-97c886fa0419" providerId="ADAL" clId="{1F89B220-4D77-40CD-9B56-981818B044BA}" dt="2019-10-21T11:48:44.998" v="327"/>
          <pc:sldLayoutMkLst>
            <pc:docMk/>
            <pc:sldMasterMk cId="3809303518" sldId="2147483648"/>
            <pc:sldLayoutMk cId="716495863" sldId="2147483651"/>
          </pc:sldLayoutMkLst>
          <pc:spChg chg="mod">
            <ac:chgData name="Suren Mohandass" userId="7d651f86-eb57-4558-b56c-97c886fa0419" providerId="ADAL" clId="{1F89B220-4D77-40CD-9B56-981818B044BA}" dt="2019-10-21T11:48:44.998" v="327"/>
            <ac:spMkLst>
              <pc:docMk/>
              <pc:sldMasterMk cId="3809303518" sldId="2147483648"/>
              <pc:sldLayoutMk cId="716495863" sldId="2147483651"/>
              <ac:spMk id="2" creationId="{6B4BCC19-4C41-46D7-A78B-21C0DC9FB540}"/>
            </ac:spMkLst>
          </pc:spChg>
          <pc:spChg chg="mod">
            <ac:chgData name="Suren Mohandass" userId="7d651f86-eb57-4558-b56c-97c886fa0419" providerId="ADAL" clId="{1F89B220-4D77-40CD-9B56-981818B044BA}" dt="2019-10-21T11:48:44.998" v="327"/>
            <ac:spMkLst>
              <pc:docMk/>
              <pc:sldMasterMk cId="3809303518" sldId="2147483648"/>
              <pc:sldLayoutMk cId="716495863" sldId="2147483651"/>
              <ac:spMk id="3" creationId="{5C82DB72-8988-40B8-9710-60410368DFA4}"/>
            </ac:spMkLst>
          </pc:spChg>
        </pc:sldLayoutChg>
        <pc:sldLayoutChg chg="modSp">
          <pc:chgData name="Suren Mohandass" userId="7d651f86-eb57-4558-b56c-97c886fa0419" providerId="ADAL" clId="{1F89B220-4D77-40CD-9B56-981818B044BA}" dt="2019-10-21T11:48:44.998" v="327"/>
          <pc:sldLayoutMkLst>
            <pc:docMk/>
            <pc:sldMasterMk cId="3809303518" sldId="2147483648"/>
            <pc:sldLayoutMk cId="327390552" sldId="2147483652"/>
          </pc:sldLayoutMkLst>
          <pc:spChg chg="mod">
            <ac:chgData name="Suren Mohandass" userId="7d651f86-eb57-4558-b56c-97c886fa0419" providerId="ADAL" clId="{1F89B220-4D77-40CD-9B56-981818B044BA}" dt="2019-10-21T11:48:44.998" v="327"/>
            <ac:spMkLst>
              <pc:docMk/>
              <pc:sldMasterMk cId="3809303518" sldId="2147483648"/>
              <pc:sldLayoutMk cId="327390552" sldId="2147483652"/>
              <ac:spMk id="3" creationId="{E6EE0CD5-429B-45AD-8833-0C2D3E701D8C}"/>
            </ac:spMkLst>
          </pc:spChg>
          <pc:spChg chg="mod">
            <ac:chgData name="Suren Mohandass" userId="7d651f86-eb57-4558-b56c-97c886fa0419" providerId="ADAL" clId="{1F89B220-4D77-40CD-9B56-981818B044BA}" dt="2019-10-21T11:48:44.998" v="327"/>
            <ac:spMkLst>
              <pc:docMk/>
              <pc:sldMasterMk cId="3809303518" sldId="2147483648"/>
              <pc:sldLayoutMk cId="327390552" sldId="2147483652"/>
              <ac:spMk id="4" creationId="{14820F2D-DF3C-400B-8A66-7261EA6C8AC2}"/>
            </ac:spMkLst>
          </pc:spChg>
        </pc:sldLayoutChg>
        <pc:sldLayoutChg chg="modSp">
          <pc:chgData name="Suren Mohandass" userId="7d651f86-eb57-4558-b56c-97c886fa0419" providerId="ADAL" clId="{1F89B220-4D77-40CD-9B56-981818B044BA}" dt="2019-10-21T11:48:44.998" v="327"/>
          <pc:sldLayoutMkLst>
            <pc:docMk/>
            <pc:sldMasterMk cId="3809303518" sldId="2147483648"/>
            <pc:sldLayoutMk cId="1209773110" sldId="2147483653"/>
          </pc:sldLayoutMkLst>
          <pc:spChg chg="mod">
            <ac:chgData name="Suren Mohandass" userId="7d651f86-eb57-4558-b56c-97c886fa0419" providerId="ADAL" clId="{1F89B220-4D77-40CD-9B56-981818B044BA}" dt="2019-10-21T11:48:44.998" v="327"/>
            <ac:spMkLst>
              <pc:docMk/>
              <pc:sldMasterMk cId="3809303518" sldId="2147483648"/>
              <pc:sldLayoutMk cId="1209773110" sldId="2147483653"/>
              <ac:spMk id="2" creationId="{A1703FB7-57C1-4C97-A87E-595ACAC85917}"/>
            </ac:spMkLst>
          </pc:spChg>
          <pc:spChg chg="mod">
            <ac:chgData name="Suren Mohandass" userId="7d651f86-eb57-4558-b56c-97c886fa0419" providerId="ADAL" clId="{1F89B220-4D77-40CD-9B56-981818B044BA}" dt="2019-10-21T11:48:44.998" v="327"/>
            <ac:spMkLst>
              <pc:docMk/>
              <pc:sldMasterMk cId="3809303518" sldId="2147483648"/>
              <pc:sldLayoutMk cId="1209773110" sldId="2147483653"/>
              <ac:spMk id="3" creationId="{7879B844-3C8D-4379-A018-08D6DA8AC994}"/>
            </ac:spMkLst>
          </pc:spChg>
          <pc:spChg chg="mod">
            <ac:chgData name="Suren Mohandass" userId="7d651f86-eb57-4558-b56c-97c886fa0419" providerId="ADAL" clId="{1F89B220-4D77-40CD-9B56-981818B044BA}" dt="2019-10-21T11:48:44.998" v="327"/>
            <ac:spMkLst>
              <pc:docMk/>
              <pc:sldMasterMk cId="3809303518" sldId="2147483648"/>
              <pc:sldLayoutMk cId="1209773110" sldId="2147483653"/>
              <ac:spMk id="4" creationId="{C776B3BA-B095-49E6-9817-CD4E241E8969}"/>
            </ac:spMkLst>
          </pc:spChg>
          <pc:spChg chg="mod">
            <ac:chgData name="Suren Mohandass" userId="7d651f86-eb57-4558-b56c-97c886fa0419" providerId="ADAL" clId="{1F89B220-4D77-40CD-9B56-981818B044BA}" dt="2019-10-21T11:48:44.998" v="327"/>
            <ac:spMkLst>
              <pc:docMk/>
              <pc:sldMasterMk cId="3809303518" sldId="2147483648"/>
              <pc:sldLayoutMk cId="1209773110" sldId="2147483653"/>
              <ac:spMk id="5" creationId="{B291E018-908E-41DD-BF56-7B4ED12C5D74}"/>
            </ac:spMkLst>
          </pc:spChg>
          <pc:spChg chg="mod">
            <ac:chgData name="Suren Mohandass" userId="7d651f86-eb57-4558-b56c-97c886fa0419" providerId="ADAL" clId="{1F89B220-4D77-40CD-9B56-981818B044BA}" dt="2019-10-21T11:48:44.998" v="327"/>
            <ac:spMkLst>
              <pc:docMk/>
              <pc:sldMasterMk cId="3809303518" sldId="2147483648"/>
              <pc:sldLayoutMk cId="1209773110" sldId="2147483653"/>
              <ac:spMk id="6" creationId="{9CB2719A-CF1F-4A24-A16B-F0BA1760CC81}"/>
            </ac:spMkLst>
          </pc:spChg>
        </pc:sldLayoutChg>
        <pc:sldLayoutChg chg="modSp">
          <pc:chgData name="Suren Mohandass" userId="7d651f86-eb57-4558-b56c-97c886fa0419" providerId="ADAL" clId="{1F89B220-4D77-40CD-9B56-981818B044BA}" dt="2019-10-21T11:48:44.998" v="327"/>
          <pc:sldLayoutMkLst>
            <pc:docMk/>
            <pc:sldMasterMk cId="3809303518" sldId="2147483648"/>
            <pc:sldLayoutMk cId="2594675031" sldId="2147483656"/>
          </pc:sldLayoutMkLst>
          <pc:spChg chg="mod">
            <ac:chgData name="Suren Mohandass" userId="7d651f86-eb57-4558-b56c-97c886fa0419" providerId="ADAL" clId="{1F89B220-4D77-40CD-9B56-981818B044BA}" dt="2019-10-21T11:48:44.998" v="327"/>
            <ac:spMkLst>
              <pc:docMk/>
              <pc:sldMasterMk cId="3809303518" sldId="2147483648"/>
              <pc:sldLayoutMk cId="2594675031" sldId="2147483656"/>
              <ac:spMk id="2" creationId="{438B2CA4-7C83-4F30-A677-C4FAE86C88CF}"/>
            </ac:spMkLst>
          </pc:spChg>
          <pc:spChg chg="mod">
            <ac:chgData name="Suren Mohandass" userId="7d651f86-eb57-4558-b56c-97c886fa0419" providerId="ADAL" clId="{1F89B220-4D77-40CD-9B56-981818B044BA}" dt="2019-10-21T11:48:44.998" v="327"/>
            <ac:spMkLst>
              <pc:docMk/>
              <pc:sldMasterMk cId="3809303518" sldId="2147483648"/>
              <pc:sldLayoutMk cId="2594675031" sldId="2147483656"/>
              <ac:spMk id="3" creationId="{08B02AFF-C326-4171-928C-1F1436D5205F}"/>
            </ac:spMkLst>
          </pc:spChg>
          <pc:spChg chg="mod">
            <ac:chgData name="Suren Mohandass" userId="7d651f86-eb57-4558-b56c-97c886fa0419" providerId="ADAL" clId="{1F89B220-4D77-40CD-9B56-981818B044BA}" dt="2019-10-21T11:48:44.998" v="327"/>
            <ac:spMkLst>
              <pc:docMk/>
              <pc:sldMasterMk cId="3809303518" sldId="2147483648"/>
              <pc:sldLayoutMk cId="2594675031" sldId="2147483656"/>
              <ac:spMk id="4" creationId="{9A11FAF9-1F6F-4ACB-8D32-215878599230}"/>
            </ac:spMkLst>
          </pc:spChg>
        </pc:sldLayoutChg>
        <pc:sldLayoutChg chg="modSp">
          <pc:chgData name="Suren Mohandass" userId="7d651f86-eb57-4558-b56c-97c886fa0419" providerId="ADAL" clId="{1F89B220-4D77-40CD-9B56-981818B044BA}" dt="2019-10-21T11:48:44.998" v="327"/>
          <pc:sldLayoutMkLst>
            <pc:docMk/>
            <pc:sldMasterMk cId="3809303518" sldId="2147483648"/>
            <pc:sldLayoutMk cId="3629320006" sldId="2147483657"/>
          </pc:sldLayoutMkLst>
          <pc:spChg chg="mod">
            <ac:chgData name="Suren Mohandass" userId="7d651f86-eb57-4558-b56c-97c886fa0419" providerId="ADAL" clId="{1F89B220-4D77-40CD-9B56-981818B044BA}" dt="2019-10-21T11:48:44.998" v="327"/>
            <ac:spMkLst>
              <pc:docMk/>
              <pc:sldMasterMk cId="3809303518" sldId="2147483648"/>
              <pc:sldLayoutMk cId="3629320006" sldId="2147483657"/>
              <ac:spMk id="2" creationId="{F5D6E845-794C-4999-B2A7-80F87F48689A}"/>
            </ac:spMkLst>
          </pc:spChg>
          <pc:spChg chg="mod">
            <ac:chgData name="Suren Mohandass" userId="7d651f86-eb57-4558-b56c-97c886fa0419" providerId="ADAL" clId="{1F89B220-4D77-40CD-9B56-981818B044BA}" dt="2019-10-21T11:48:44.998" v="327"/>
            <ac:spMkLst>
              <pc:docMk/>
              <pc:sldMasterMk cId="3809303518" sldId="2147483648"/>
              <pc:sldLayoutMk cId="3629320006" sldId="2147483657"/>
              <ac:spMk id="3" creationId="{734909A3-3BEC-43FA-BDB3-18F2B9B62C2E}"/>
            </ac:spMkLst>
          </pc:spChg>
          <pc:spChg chg="mod">
            <ac:chgData name="Suren Mohandass" userId="7d651f86-eb57-4558-b56c-97c886fa0419" providerId="ADAL" clId="{1F89B220-4D77-40CD-9B56-981818B044BA}" dt="2019-10-21T11:48:44.998" v="327"/>
            <ac:spMkLst>
              <pc:docMk/>
              <pc:sldMasterMk cId="3809303518" sldId="2147483648"/>
              <pc:sldLayoutMk cId="3629320006" sldId="2147483657"/>
              <ac:spMk id="4" creationId="{A9613EEE-3BF6-4F47-AAA1-882FC8BBECE2}"/>
            </ac:spMkLst>
          </pc:spChg>
        </pc:sldLayoutChg>
        <pc:sldLayoutChg chg="modSp">
          <pc:chgData name="Suren Mohandass" userId="7d651f86-eb57-4558-b56c-97c886fa0419" providerId="ADAL" clId="{1F89B220-4D77-40CD-9B56-981818B044BA}" dt="2019-10-21T11:48:44.998" v="327"/>
          <pc:sldLayoutMkLst>
            <pc:docMk/>
            <pc:sldMasterMk cId="3809303518" sldId="2147483648"/>
            <pc:sldLayoutMk cId="1532333654" sldId="2147483659"/>
          </pc:sldLayoutMkLst>
          <pc:spChg chg="mod">
            <ac:chgData name="Suren Mohandass" userId="7d651f86-eb57-4558-b56c-97c886fa0419" providerId="ADAL" clId="{1F89B220-4D77-40CD-9B56-981818B044BA}" dt="2019-10-21T11:48:44.998" v="327"/>
            <ac:spMkLst>
              <pc:docMk/>
              <pc:sldMasterMk cId="3809303518" sldId="2147483648"/>
              <pc:sldLayoutMk cId="1532333654" sldId="2147483659"/>
              <ac:spMk id="2" creationId="{01FB22C5-9BD2-4353-895F-851EF6249034}"/>
            </ac:spMkLst>
          </pc:spChg>
          <pc:spChg chg="mod">
            <ac:chgData name="Suren Mohandass" userId="7d651f86-eb57-4558-b56c-97c886fa0419" providerId="ADAL" clId="{1F89B220-4D77-40CD-9B56-981818B044BA}" dt="2019-10-21T11:48:44.998" v="327"/>
            <ac:spMkLst>
              <pc:docMk/>
              <pc:sldMasterMk cId="3809303518" sldId="2147483648"/>
              <pc:sldLayoutMk cId="1532333654" sldId="2147483659"/>
              <ac:spMk id="3" creationId="{D03291FE-214B-466D-ABB8-6130FEEE5330}"/>
            </ac:spMkLst>
          </pc:spChg>
        </pc:sldLayoutChg>
      </pc:sldMasterChg>
      <pc:sldMasterChg chg="modSp modSldLayout">
        <pc:chgData name="Suren Mohandass" userId="7d651f86-eb57-4558-b56c-97c886fa0419" providerId="ADAL" clId="{1F89B220-4D77-40CD-9B56-981818B044BA}" dt="2019-10-21T11:48:44.998" v="327"/>
        <pc:sldMasterMkLst>
          <pc:docMk/>
          <pc:sldMasterMk cId="3895760813" sldId="2147483660"/>
        </pc:sldMasterMkLst>
        <pc:spChg chg="mod">
          <ac:chgData name="Suren Mohandass" userId="7d651f86-eb57-4558-b56c-97c886fa0419" providerId="ADAL" clId="{1F89B220-4D77-40CD-9B56-981818B044BA}" dt="2019-10-21T11:48:44.998" v="327"/>
          <ac:spMkLst>
            <pc:docMk/>
            <pc:sldMasterMk cId="3895760813" sldId="2147483660"/>
            <ac:spMk id="2" creationId="{00000000-0000-0000-0000-000000000000}"/>
          </ac:spMkLst>
        </pc:spChg>
        <pc:spChg chg="mod">
          <ac:chgData name="Suren Mohandass" userId="7d651f86-eb57-4558-b56c-97c886fa0419" providerId="ADAL" clId="{1F89B220-4D77-40CD-9B56-981818B044BA}" dt="2019-10-21T11:48:44.998" v="327"/>
          <ac:spMkLst>
            <pc:docMk/>
            <pc:sldMasterMk cId="3895760813" sldId="2147483660"/>
            <ac:spMk id="3" creationId="{90E0CE0A-15D7-405F-8DFA-B7F5AF47B03C}"/>
          </ac:spMkLst>
        </pc:spChg>
        <pc:spChg chg="mod">
          <ac:chgData name="Suren Mohandass" userId="7d651f86-eb57-4558-b56c-97c886fa0419" providerId="ADAL" clId="{1F89B220-4D77-40CD-9B56-981818B044BA}" dt="2019-10-21T11:48:44.998" v="327"/>
          <ac:spMkLst>
            <pc:docMk/>
            <pc:sldMasterMk cId="3895760813" sldId="2147483660"/>
            <ac:spMk id="4" creationId="{00000000-0000-0000-0000-000000000000}"/>
          </ac:spMkLst>
        </pc:spChg>
        <pc:spChg chg="mod">
          <ac:chgData name="Suren Mohandass" userId="7d651f86-eb57-4558-b56c-97c886fa0419" providerId="ADAL" clId="{1F89B220-4D77-40CD-9B56-981818B044BA}" dt="2019-10-21T11:48:44.998" v="327"/>
          <ac:spMkLst>
            <pc:docMk/>
            <pc:sldMasterMk cId="3895760813" sldId="2147483660"/>
            <ac:spMk id="35" creationId="{09835393-211C-428D-B22F-51EE7A413599}"/>
          </ac:spMkLst>
        </pc:spChg>
        <pc:grpChg chg="mod">
          <ac:chgData name="Suren Mohandass" userId="7d651f86-eb57-4558-b56c-97c886fa0419" providerId="ADAL" clId="{1F89B220-4D77-40CD-9B56-981818B044BA}" dt="2019-10-21T11:48:44.998" v="327"/>
          <ac:grpSpMkLst>
            <pc:docMk/>
            <pc:sldMasterMk cId="3895760813" sldId="2147483660"/>
            <ac:grpSpMk id="47" creationId="{32B5FFBF-552A-4973-B5B3-9EE3A765185F}"/>
          </ac:grpSpMkLst>
        </pc:grpChg>
        <pc:picChg chg="mod">
          <ac:chgData name="Suren Mohandass" userId="7d651f86-eb57-4558-b56c-97c886fa0419" providerId="ADAL" clId="{1F89B220-4D77-40CD-9B56-981818B044BA}" dt="2019-10-21T11:48:44.998" v="327"/>
          <ac:picMkLst>
            <pc:docMk/>
            <pc:sldMasterMk cId="3895760813" sldId="2147483660"/>
            <ac:picMk id="48" creationId="{64D47851-93E6-4066-B42D-42968BFB647D}"/>
          </ac:picMkLst>
        </pc:picChg>
        <pc:sldLayoutChg chg="modSp">
          <pc:chgData name="Suren Mohandass" userId="7d651f86-eb57-4558-b56c-97c886fa0419" providerId="ADAL" clId="{1F89B220-4D77-40CD-9B56-981818B044BA}" dt="2019-10-21T11:48:44.998" v="327"/>
          <pc:sldLayoutMkLst>
            <pc:docMk/>
            <pc:sldMasterMk cId="3895760813" sldId="2147483660"/>
            <pc:sldLayoutMk cId="2404092791" sldId="2147483661"/>
          </pc:sldLayoutMkLst>
          <pc:spChg chg="mod">
            <ac:chgData name="Suren Mohandass" userId="7d651f86-eb57-4558-b56c-97c886fa0419" providerId="ADAL" clId="{1F89B220-4D77-40CD-9B56-981818B044BA}" dt="2019-10-21T11:48:44.998" v="327"/>
            <ac:spMkLst>
              <pc:docMk/>
              <pc:sldMasterMk cId="3895760813" sldId="2147483660"/>
              <pc:sldLayoutMk cId="2404092791" sldId="2147483661"/>
              <ac:spMk id="2" creationId="{25D0408F-4A76-4E13-B20C-89E0FD40DC32}"/>
            </ac:spMkLst>
          </pc:spChg>
          <pc:spChg chg="mod">
            <ac:chgData name="Suren Mohandass" userId="7d651f86-eb57-4558-b56c-97c886fa0419" providerId="ADAL" clId="{1F89B220-4D77-40CD-9B56-981818B044BA}" dt="2019-10-21T11:48:44.998" v="327"/>
            <ac:spMkLst>
              <pc:docMk/>
              <pc:sldMasterMk cId="3895760813" sldId="2147483660"/>
              <pc:sldLayoutMk cId="2404092791" sldId="2147483661"/>
              <ac:spMk id="5" creationId="{00000000-0000-0000-0000-000000000000}"/>
            </ac:spMkLst>
          </pc:spChg>
          <pc:picChg chg="mod">
            <ac:chgData name="Suren Mohandass" userId="7d651f86-eb57-4558-b56c-97c886fa0419" providerId="ADAL" clId="{1F89B220-4D77-40CD-9B56-981818B044BA}" dt="2019-10-21T11:48:44.998" v="327"/>
            <ac:picMkLst>
              <pc:docMk/>
              <pc:sldMasterMk cId="3895760813" sldId="2147483660"/>
              <pc:sldLayoutMk cId="2404092791" sldId="2147483661"/>
              <ac:picMk id="7" creationId="{B75A0920-A5C0-44B4-805C-2A21395BDE60}"/>
            </ac:picMkLst>
          </pc:picChg>
          <pc:picChg chg="mod">
            <ac:chgData name="Suren Mohandass" userId="7d651f86-eb57-4558-b56c-97c886fa0419" providerId="ADAL" clId="{1F89B220-4D77-40CD-9B56-981818B044BA}" dt="2019-10-21T11:48:44.998" v="327"/>
            <ac:picMkLst>
              <pc:docMk/>
              <pc:sldMasterMk cId="3895760813" sldId="2147483660"/>
              <pc:sldLayoutMk cId="2404092791" sldId="2147483661"/>
              <ac:picMk id="8" creationId="{E717865C-D3D8-46A5-9168-EC2C55147EDA}"/>
            </ac:picMkLst>
          </pc:picChg>
        </pc:sldLayoutChg>
        <pc:sldLayoutChg chg="modSp">
          <pc:chgData name="Suren Mohandass" userId="7d651f86-eb57-4558-b56c-97c886fa0419" providerId="ADAL" clId="{1F89B220-4D77-40CD-9B56-981818B044BA}" dt="2019-10-21T11:48:44.998" v="327"/>
          <pc:sldLayoutMkLst>
            <pc:docMk/>
            <pc:sldMasterMk cId="3895760813" sldId="2147483660"/>
            <pc:sldLayoutMk cId="789893810" sldId="2147483662"/>
          </pc:sldLayoutMkLst>
          <pc:spChg chg="mod">
            <ac:chgData name="Suren Mohandass" userId="7d651f86-eb57-4558-b56c-97c886fa0419" providerId="ADAL" clId="{1F89B220-4D77-40CD-9B56-981818B044BA}" dt="2019-10-21T11:48:44.998" v="327"/>
            <ac:spMkLst>
              <pc:docMk/>
              <pc:sldMasterMk cId="3895760813" sldId="2147483660"/>
              <pc:sldLayoutMk cId="789893810" sldId="2147483662"/>
              <ac:spMk id="2" creationId="{25D0408F-4A76-4E13-B20C-89E0FD40DC32}"/>
            </ac:spMkLst>
          </pc:spChg>
          <pc:spChg chg="mod">
            <ac:chgData name="Suren Mohandass" userId="7d651f86-eb57-4558-b56c-97c886fa0419" providerId="ADAL" clId="{1F89B220-4D77-40CD-9B56-981818B044BA}" dt="2019-10-21T11:48:44.998" v="327"/>
            <ac:spMkLst>
              <pc:docMk/>
              <pc:sldMasterMk cId="3895760813" sldId="2147483660"/>
              <pc:sldLayoutMk cId="789893810" sldId="2147483662"/>
              <ac:spMk id="5" creationId="{00000000-0000-0000-0000-000000000000}"/>
            </ac:spMkLst>
          </pc:spChg>
          <pc:picChg chg="mod">
            <ac:chgData name="Suren Mohandass" userId="7d651f86-eb57-4558-b56c-97c886fa0419" providerId="ADAL" clId="{1F89B220-4D77-40CD-9B56-981818B044BA}" dt="2019-10-21T11:48:44.998" v="327"/>
            <ac:picMkLst>
              <pc:docMk/>
              <pc:sldMasterMk cId="3895760813" sldId="2147483660"/>
              <pc:sldLayoutMk cId="789893810" sldId="2147483662"/>
              <ac:picMk id="7" creationId="{DDC08157-A48C-4ACA-A5BB-EE2A866E103C}"/>
            </ac:picMkLst>
          </pc:picChg>
          <pc:picChg chg="mod">
            <ac:chgData name="Suren Mohandass" userId="7d651f86-eb57-4558-b56c-97c886fa0419" providerId="ADAL" clId="{1F89B220-4D77-40CD-9B56-981818B044BA}" dt="2019-10-21T11:48:44.998" v="327"/>
            <ac:picMkLst>
              <pc:docMk/>
              <pc:sldMasterMk cId="3895760813" sldId="2147483660"/>
              <pc:sldLayoutMk cId="789893810" sldId="2147483662"/>
              <ac:picMk id="8" creationId="{2D96457C-1416-400D-9400-BB41A4DB324B}"/>
            </ac:picMkLst>
          </pc:picChg>
        </pc:sldLayoutChg>
        <pc:sldLayoutChg chg="modSp">
          <pc:chgData name="Suren Mohandass" userId="7d651f86-eb57-4558-b56c-97c886fa0419" providerId="ADAL" clId="{1F89B220-4D77-40CD-9B56-981818B044BA}" dt="2019-10-21T11:48:44.998" v="327"/>
          <pc:sldLayoutMkLst>
            <pc:docMk/>
            <pc:sldMasterMk cId="3895760813" sldId="2147483660"/>
            <pc:sldLayoutMk cId="4202522044" sldId="2147483663"/>
          </pc:sldLayoutMkLst>
          <pc:spChg chg="mod">
            <ac:chgData name="Suren Mohandass" userId="7d651f86-eb57-4558-b56c-97c886fa0419" providerId="ADAL" clId="{1F89B220-4D77-40CD-9B56-981818B044BA}" dt="2019-10-21T11:48:44.998" v="327"/>
            <ac:spMkLst>
              <pc:docMk/>
              <pc:sldMasterMk cId="3895760813" sldId="2147483660"/>
              <pc:sldLayoutMk cId="4202522044" sldId="2147483663"/>
              <ac:spMk id="5" creationId="{00000000-0000-0000-0000-000000000000}"/>
            </ac:spMkLst>
          </pc:spChg>
          <pc:spChg chg="mod">
            <ac:chgData name="Suren Mohandass" userId="7d651f86-eb57-4558-b56c-97c886fa0419" providerId="ADAL" clId="{1F89B220-4D77-40CD-9B56-981818B044BA}" dt="2019-10-21T11:48:44.998" v="327"/>
            <ac:spMkLst>
              <pc:docMk/>
              <pc:sldMasterMk cId="3895760813" sldId="2147483660"/>
              <pc:sldLayoutMk cId="4202522044" sldId="2147483663"/>
              <ac:spMk id="9" creationId="{00000000-0000-0000-0000-000000000000}"/>
            </ac:spMkLst>
          </pc:spChg>
          <pc:picChg chg="mod">
            <ac:chgData name="Suren Mohandass" userId="7d651f86-eb57-4558-b56c-97c886fa0419" providerId="ADAL" clId="{1F89B220-4D77-40CD-9B56-981818B044BA}" dt="2019-10-21T11:48:44.998" v="327"/>
            <ac:picMkLst>
              <pc:docMk/>
              <pc:sldMasterMk cId="3895760813" sldId="2147483660"/>
              <pc:sldLayoutMk cId="4202522044" sldId="2147483663"/>
              <ac:picMk id="7" creationId="{0FD32619-3819-428A-8565-629596C91418}"/>
            </ac:picMkLst>
          </pc:picChg>
        </pc:sldLayoutChg>
        <pc:sldLayoutChg chg="modSp">
          <pc:chgData name="Suren Mohandass" userId="7d651f86-eb57-4558-b56c-97c886fa0419" providerId="ADAL" clId="{1F89B220-4D77-40CD-9B56-981818B044BA}" dt="2019-10-21T11:48:44.998" v="327"/>
          <pc:sldLayoutMkLst>
            <pc:docMk/>
            <pc:sldMasterMk cId="3895760813" sldId="2147483660"/>
            <pc:sldLayoutMk cId="2903317811" sldId="2147483664"/>
          </pc:sldLayoutMkLst>
          <pc:spChg chg="mod">
            <ac:chgData name="Suren Mohandass" userId="7d651f86-eb57-4558-b56c-97c886fa0419" providerId="ADAL" clId="{1F89B220-4D77-40CD-9B56-981818B044BA}" dt="2019-10-21T11:48:44.998" v="327"/>
            <ac:spMkLst>
              <pc:docMk/>
              <pc:sldMasterMk cId="3895760813" sldId="2147483660"/>
              <pc:sldLayoutMk cId="2903317811" sldId="2147483664"/>
              <ac:spMk id="5" creationId="{00000000-0000-0000-0000-000000000000}"/>
            </ac:spMkLst>
          </pc:spChg>
          <pc:spChg chg="mod">
            <ac:chgData name="Suren Mohandass" userId="7d651f86-eb57-4558-b56c-97c886fa0419" providerId="ADAL" clId="{1F89B220-4D77-40CD-9B56-981818B044BA}" dt="2019-10-21T11:48:44.998" v="327"/>
            <ac:spMkLst>
              <pc:docMk/>
              <pc:sldMasterMk cId="3895760813" sldId="2147483660"/>
              <pc:sldLayoutMk cId="2903317811" sldId="2147483664"/>
              <ac:spMk id="9" creationId="{00000000-0000-0000-0000-000000000000}"/>
            </ac:spMkLst>
          </pc:spChg>
          <pc:picChg chg="mod">
            <ac:chgData name="Suren Mohandass" userId="7d651f86-eb57-4558-b56c-97c886fa0419" providerId="ADAL" clId="{1F89B220-4D77-40CD-9B56-981818B044BA}" dt="2019-10-21T11:48:44.998" v="327"/>
            <ac:picMkLst>
              <pc:docMk/>
              <pc:sldMasterMk cId="3895760813" sldId="2147483660"/>
              <pc:sldLayoutMk cId="2903317811" sldId="2147483664"/>
              <ac:picMk id="6" creationId="{D3453B0B-33DE-4ED0-A610-D76D0E610F6F}"/>
            </ac:picMkLst>
          </pc:picChg>
        </pc:sldLayoutChg>
        <pc:sldLayoutChg chg="modSp">
          <pc:chgData name="Suren Mohandass" userId="7d651f86-eb57-4558-b56c-97c886fa0419" providerId="ADAL" clId="{1F89B220-4D77-40CD-9B56-981818B044BA}" dt="2019-10-21T11:48:44.998" v="327"/>
          <pc:sldLayoutMkLst>
            <pc:docMk/>
            <pc:sldMasterMk cId="3895760813" sldId="2147483660"/>
            <pc:sldLayoutMk cId="2304128270" sldId="2147483665"/>
          </pc:sldLayoutMkLst>
          <pc:spChg chg="mod">
            <ac:chgData name="Suren Mohandass" userId="7d651f86-eb57-4558-b56c-97c886fa0419" providerId="ADAL" clId="{1F89B220-4D77-40CD-9B56-981818B044BA}" dt="2019-10-21T11:48:44.998" v="327"/>
            <ac:spMkLst>
              <pc:docMk/>
              <pc:sldMasterMk cId="3895760813" sldId="2147483660"/>
              <pc:sldLayoutMk cId="2304128270" sldId="2147483665"/>
              <ac:spMk id="4" creationId="{58A212C2-8B30-4835-8711-AA981B6CFBE1}"/>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713588659" sldId="2147483666"/>
          </pc:sldLayoutMkLst>
          <pc:spChg chg="mod">
            <ac:chgData name="Suren Mohandass" userId="7d651f86-eb57-4558-b56c-97c886fa0419" providerId="ADAL" clId="{1F89B220-4D77-40CD-9B56-981818B044BA}" dt="2019-10-21T11:48:44.998" v="327"/>
            <ac:spMkLst>
              <pc:docMk/>
              <pc:sldMasterMk cId="3895760813" sldId="2147483660"/>
              <pc:sldLayoutMk cId="713588659" sldId="2147483666"/>
              <ac:spMk id="4" creationId="{00000000-0000-0000-0000-000000000000}"/>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1935755447" sldId="2147483667"/>
          </pc:sldLayoutMkLst>
          <pc:spChg chg="mod">
            <ac:chgData name="Suren Mohandass" userId="7d651f86-eb57-4558-b56c-97c886fa0419" providerId="ADAL" clId="{1F89B220-4D77-40CD-9B56-981818B044BA}" dt="2019-10-21T11:48:44.998" v="327"/>
            <ac:spMkLst>
              <pc:docMk/>
              <pc:sldMasterMk cId="3895760813" sldId="2147483660"/>
              <pc:sldLayoutMk cId="1935755447" sldId="2147483667"/>
              <ac:spMk id="5" creationId="{14B7A288-CDAC-4184-9F73-137C95F5E643}"/>
            </ac:spMkLst>
          </pc:spChg>
          <pc:spChg chg="mod">
            <ac:chgData name="Suren Mohandass" userId="7d651f86-eb57-4558-b56c-97c886fa0419" providerId="ADAL" clId="{1F89B220-4D77-40CD-9B56-981818B044BA}" dt="2019-10-21T11:48:44.998" v="327"/>
            <ac:spMkLst>
              <pc:docMk/>
              <pc:sldMasterMk cId="3895760813" sldId="2147483660"/>
              <pc:sldLayoutMk cId="1935755447" sldId="2147483667"/>
              <ac:spMk id="9" creationId="{CEC22105-78D6-4753-94FA-3DA949361A95}"/>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206921026" sldId="2147483668"/>
          </pc:sldLayoutMkLst>
          <pc:spChg chg="mod">
            <ac:chgData name="Suren Mohandass" userId="7d651f86-eb57-4558-b56c-97c886fa0419" providerId="ADAL" clId="{1F89B220-4D77-40CD-9B56-981818B044BA}" dt="2019-10-21T11:48:44.998" v="327"/>
            <ac:spMkLst>
              <pc:docMk/>
              <pc:sldMasterMk cId="3895760813" sldId="2147483660"/>
              <pc:sldLayoutMk cId="206921026" sldId="2147483668"/>
              <ac:spMk id="2" creationId="{8D876633-3E8D-4CF4-A5D4-D4E9D88A6DE0}"/>
            </ac:spMkLst>
          </pc:spChg>
          <pc:spChg chg="mod">
            <ac:chgData name="Suren Mohandass" userId="7d651f86-eb57-4558-b56c-97c886fa0419" providerId="ADAL" clId="{1F89B220-4D77-40CD-9B56-981818B044BA}" dt="2019-10-21T11:48:44.998" v="327"/>
            <ac:spMkLst>
              <pc:docMk/>
              <pc:sldMasterMk cId="3895760813" sldId="2147483660"/>
              <pc:sldLayoutMk cId="206921026" sldId="2147483668"/>
              <ac:spMk id="4" creationId="{00000000-0000-0000-0000-000000000000}"/>
            </ac:spMkLst>
          </pc:spChg>
          <pc:spChg chg="mod">
            <ac:chgData name="Suren Mohandass" userId="7d651f86-eb57-4558-b56c-97c886fa0419" providerId="ADAL" clId="{1F89B220-4D77-40CD-9B56-981818B044BA}" dt="2019-10-21T11:48:44.998" v="327"/>
            <ac:spMkLst>
              <pc:docMk/>
              <pc:sldMasterMk cId="3895760813" sldId="2147483660"/>
              <pc:sldLayoutMk cId="206921026" sldId="2147483668"/>
              <ac:spMk id="6" creationId="{8E9CDCB4-03E1-4763-B83E-A1334BCDB0C0}"/>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3109015762" sldId="2147483670"/>
          </pc:sldLayoutMkLst>
          <pc:spChg chg="mod">
            <ac:chgData name="Suren Mohandass" userId="7d651f86-eb57-4558-b56c-97c886fa0419" providerId="ADAL" clId="{1F89B220-4D77-40CD-9B56-981818B044BA}" dt="2019-10-21T11:48:44.998" v="327"/>
            <ac:spMkLst>
              <pc:docMk/>
              <pc:sldMasterMk cId="3895760813" sldId="2147483660"/>
              <pc:sldLayoutMk cId="3109015762" sldId="2147483670"/>
              <ac:spMk id="2" creationId="{4B2500C4-B436-4E3A-8A91-A02448A774DB}"/>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3687993345" sldId="2147483671"/>
          </pc:sldLayoutMkLst>
          <pc:spChg chg="mod">
            <ac:chgData name="Suren Mohandass" userId="7d651f86-eb57-4558-b56c-97c886fa0419" providerId="ADAL" clId="{1F89B220-4D77-40CD-9B56-981818B044BA}" dt="2019-10-21T11:48:44.998" v="327"/>
            <ac:spMkLst>
              <pc:docMk/>
              <pc:sldMasterMk cId="3895760813" sldId="2147483660"/>
              <pc:sldLayoutMk cId="3687993345" sldId="2147483671"/>
              <ac:spMk id="3" creationId="{935C9167-B5C7-4834-AC78-240C8C3EF11E}"/>
            </ac:spMkLst>
          </pc:spChg>
          <pc:spChg chg="mod">
            <ac:chgData name="Suren Mohandass" userId="7d651f86-eb57-4558-b56c-97c886fa0419" providerId="ADAL" clId="{1F89B220-4D77-40CD-9B56-981818B044BA}" dt="2019-10-21T11:48:44.998" v="327"/>
            <ac:spMkLst>
              <pc:docMk/>
              <pc:sldMasterMk cId="3895760813" sldId="2147483660"/>
              <pc:sldLayoutMk cId="3687993345" sldId="2147483671"/>
              <ac:spMk id="4" creationId="{0E780C89-4FC1-4FE7-AFCA-1C41A1B0944C}"/>
            </ac:spMkLst>
          </pc:spChg>
          <pc:spChg chg="mod">
            <ac:chgData name="Suren Mohandass" userId="7d651f86-eb57-4558-b56c-97c886fa0419" providerId="ADAL" clId="{1F89B220-4D77-40CD-9B56-981818B044BA}" dt="2019-10-21T11:48:44.998" v="327"/>
            <ac:spMkLst>
              <pc:docMk/>
              <pc:sldMasterMk cId="3895760813" sldId="2147483660"/>
              <pc:sldLayoutMk cId="3687993345" sldId="2147483671"/>
              <ac:spMk id="5" creationId="{2E18FD0C-FA99-4937-92CD-5CF7F279CD8E}"/>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976477330" sldId="2147483672"/>
          </pc:sldLayoutMkLst>
          <pc:spChg chg="mod">
            <ac:chgData name="Suren Mohandass" userId="7d651f86-eb57-4558-b56c-97c886fa0419" providerId="ADAL" clId="{1F89B220-4D77-40CD-9B56-981818B044BA}" dt="2019-10-21T11:48:44.998" v="327"/>
            <ac:spMkLst>
              <pc:docMk/>
              <pc:sldMasterMk cId="3895760813" sldId="2147483660"/>
              <pc:sldLayoutMk cId="976477330" sldId="2147483672"/>
              <ac:spMk id="3" creationId="{9B92DE97-5F35-4963-AC7A-96FEB98062FF}"/>
            </ac:spMkLst>
          </pc:spChg>
          <pc:spChg chg="mod">
            <ac:chgData name="Suren Mohandass" userId="7d651f86-eb57-4558-b56c-97c886fa0419" providerId="ADAL" clId="{1F89B220-4D77-40CD-9B56-981818B044BA}" dt="2019-10-21T11:48:44.998" v="327"/>
            <ac:spMkLst>
              <pc:docMk/>
              <pc:sldMasterMk cId="3895760813" sldId="2147483660"/>
              <pc:sldLayoutMk cId="976477330" sldId="2147483672"/>
              <ac:spMk id="4" creationId="{FEB5B31F-7AD9-4BC6-8D61-62AD8011666E}"/>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629306991" sldId="2147483673"/>
          </pc:sldLayoutMkLst>
          <pc:spChg chg="mod">
            <ac:chgData name="Suren Mohandass" userId="7d651f86-eb57-4558-b56c-97c886fa0419" providerId="ADAL" clId="{1F89B220-4D77-40CD-9B56-981818B044BA}" dt="2019-10-21T11:48:44.998" v="327"/>
            <ac:spMkLst>
              <pc:docMk/>
              <pc:sldMasterMk cId="3895760813" sldId="2147483660"/>
              <pc:sldLayoutMk cId="629306991" sldId="2147483673"/>
              <ac:spMk id="3" creationId="{84E2C6C6-B442-4DE7-9C6C-405B9005314D}"/>
            </ac:spMkLst>
          </pc:spChg>
          <pc:spChg chg="mod">
            <ac:chgData name="Suren Mohandass" userId="7d651f86-eb57-4558-b56c-97c886fa0419" providerId="ADAL" clId="{1F89B220-4D77-40CD-9B56-981818B044BA}" dt="2019-10-21T11:48:44.998" v="327"/>
            <ac:spMkLst>
              <pc:docMk/>
              <pc:sldMasterMk cId="3895760813" sldId="2147483660"/>
              <pc:sldLayoutMk cId="629306991" sldId="2147483673"/>
              <ac:spMk id="4" creationId="{3EBEAA94-C151-43DE-8A5A-09E8A930427E}"/>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337468088" sldId="2147483674"/>
          </pc:sldLayoutMkLst>
          <pc:spChg chg="mod">
            <ac:chgData name="Suren Mohandass" userId="7d651f86-eb57-4558-b56c-97c886fa0419" providerId="ADAL" clId="{1F89B220-4D77-40CD-9B56-981818B044BA}" dt="2019-10-21T11:48:44.998" v="327"/>
            <ac:spMkLst>
              <pc:docMk/>
              <pc:sldMasterMk cId="3895760813" sldId="2147483660"/>
              <pc:sldLayoutMk cId="337468088" sldId="2147483674"/>
              <ac:spMk id="2" creationId="{38E01E45-D858-46CB-8C37-2ADA7A8B4F38}"/>
            </ac:spMkLst>
          </pc:spChg>
          <pc:spChg chg="mod">
            <ac:chgData name="Suren Mohandass" userId="7d651f86-eb57-4558-b56c-97c886fa0419" providerId="ADAL" clId="{1F89B220-4D77-40CD-9B56-981818B044BA}" dt="2019-10-21T11:48:44.998" v="327"/>
            <ac:spMkLst>
              <pc:docMk/>
              <pc:sldMasterMk cId="3895760813" sldId="2147483660"/>
              <pc:sldLayoutMk cId="337468088" sldId="2147483674"/>
              <ac:spMk id="4" creationId="{FEB5B31F-7AD9-4BC6-8D61-62AD8011666E}"/>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2311206299" sldId="2147483675"/>
          </pc:sldLayoutMkLst>
          <pc:spChg chg="mod">
            <ac:chgData name="Suren Mohandass" userId="7d651f86-eb57-4558-b56c-97c886fa0419" providerId="ADAL" clId="{1F89B220-4D77-40CD-9B56-981818B044BA}" dt="2019-10-21T11:48:44.998" v="327"/>
            <ac:spMkLst>
              <pc:docMk/>
              <pc:sldMasterMk cId="3895760813" sldId="2147483660"/>
              <pc:sldLayoutMk cId="2311206299" sldId="2147483675"/>
              <ac:spMk id="2" creationId="{045563AC-3A0B-4839-A9DC-F00E8E5411A6}"/>
            </ac:spMkLst>
          </pc:spChg>
          <pc:spChg chg="mod">
            <ac:chgData name="Suren Mohandass" userId="7d651f86-eb57-4558-b56c-97c886fa0419" providerId="ADAL" clId="{1F89B220-4D77-40CD-9B56-981818B044BA}" dt="2019-10-21T11:48:44.998" v="327"/>
            <ac:spMkLst>
              <pc:docMk/>
              <pc:sldMasterMk cId="3895760813" sldId="2147483660"/>
              <pc:sldLayoutMk cId="2311206299" sldId="2147483675"/>
              <ac:spMk id="4" creationId="{FEB5B31F-7AD9-4BC6-8D61-62AD8011666E}"/>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3475492387" sldId="2147483676"/>
          </pc:sldLayoutMkLst>
          <pc:spChg chg="mod">
            <ac:chgData name="Suren Mohandass" userId="7d651f86-eb57-4558-b56c-97c886fa0419" providerId="ADAL" clId="{1F89B220-4D77-40CD-9B56-981818B044BA}" dt="2019-10-21T11:48:44.998" v="327"/>
            <ac:spMkLst>
              <pc:docMk/>
              <pc:sldMasterMk cId="3895760813" sldId="2147483660"/>
              <pc:sldLayoutMk cId="3475492387" sldId="2147483676"/>
              <ac:spMk id="3" creationId="{027DCA08-1117-4B11-AEFD-AAB2B33543F9}"/>
            </ac:spMkLst>
          </pc:spChg>
          <pc:spChg chg="mod">
            <ac:chgData name="Suren Mohandass" userId="7d651f86-eb57-4558-b56c-97c886fa0419" providerId="ADAL" clId="{1F89B220-4D77-40CD-9B56-981818B044BA}" dt="2019-10-21T11:48:44.998" v="327"/>
            <ac:spMkLst>
              <pc:docMk/>
              <pc:sldMasterMk cId="3895760813" sldId="2147483660"/>
              <pc:sldLayoutMk cId="3475492387" sldId="2147483676"/>
              <ac:spMk id="4" creationId="{AE833B58-0629-4A46-8711-902C16A99314}"/>
            </ac:spMkLst>
          </pc:spChg>
          <pc:spChg chg="mod">
            <ac:chgData name="Suren Mohandass" userId="7d651f86-eb57-4558-b56c-97c886fa0419" providerId="ADAL" clId="{1F89B220-4D77-40CD-9B56-981818B044BA}" dt="2019-10-21T11:48:44.998" v="327"/>
            <ac:spMkLst>
              <pc:docMk/>
              <pc:sldMasterMk cId="3895760813" sldId="2147483660"/>
              <pc:sldLayoutMk cId="3475492387" sldId="2147483676"/>
              <ac:spMk id="9" creationId="{1231301F-62BD-4CF6-8990-CDF00AFC8CCF}"/>
            </ac:spMkLst>
          </pc:spChg>
          <pc:spChg chg="mod">
            <ac:chgData name="Suren Mohandass" userId="7d651f86-eb57-4558-b56c-97c886fa0419" providerId="ADAL" clId="{1F89B220-4D77-40CD-9B56-981818B044BA}" dt="2019-10-21T11:48:44.998" v="327"/>
            <ac:spMkLst>
              <pc:docMk/>
              <pc:sldMasterMk cId="3895760813" sldId="2147483660"/>
              <pc:sldLayoutMk cId="3475492387" sldId="2147483676"/>
              <ac:spMk id="11" creationId="{7223C820-5673-4288-A9D6-185A95066B1E}"/>
            </ac:spMkLst>
          </pc:spChg>
          <pc:spChg chg="mod">
            <ac:chgData name="Suren Mohandass" userId="7d651f86-eb57-4558-b56c-97c886fa0419" providerId="ADAL" clId="{1F89B220-4D77-40CD-9B56-981818B044BA}" dt="2019-10-21T11:48:44.998" v="327"/>
            <ac:spMkLst>
              <pc:docMk/>
              <pc:sldMasterMk cId="3895760813" sldId="2147483660"/>
              <pc:sldLayoutMk cId="3475492387" sldId="2147483676"/>
              <ac:spMk id="13" creationId="{05B401B2-8D93-427E-90A4-52337B3965E8}"/>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3733134953" sldId="2147483677"/>
          </pc:sldLayoutMkLst>
          <pc:spChg chg="mod">
            <ac:chgData name="Suren Mohandass" userId="7d651f86-eb57-4558-b56c-97c886fa0419" providerId="ADAL" clId="{1F89B220-4D77-40CD-9B56-981818B044BA}" dt="2019-10-21T11:48:44.998" v="327"/>
            <ac:spMkLst>
              <pc:docMk/>
              <pc:sldMasterMk cId="3895760813" sldId="2147483660"/>
              <pc:sldLayoutMk cId="3733134953" sldId="2147483677"/>
              <ac:spMk id="3" creationId="{F260F77E-464D-46F7-A8F8-6F281DAB0C7A}"/>
            </ac:spMkLst>
          </pc:spChg>
          <pc:spChg chg="mod">
            <ac:chgData name="Suren Mohandass" userId="7d651f86-eb57-4558-b56c-97c886fa0419" providerId="ADAL" clId="{1F89B220-4D77-40CD-9B56-981818B044BA}" dt="2019-10-21T11:48:44.998" v="327"/>
            <ac:spMkLst>
              <pc:docMk/>
              <pc:sldMasterMk cId="3895760813" sldId="2147483660"/>
              <pc:sldLayoutMk cId="3733134953" sldId="2147483677"/>
              <ac:spMk id="4" creationId="{AE833B58-0629-4A46-8711-902C16A99314}"/>
            </ac:spMkLst>
          </pc:spChg>
          <pc:spChg chg="mod">
            <ac:chgData name="Suren Mohandass" userId="7d651f86-eb57-4558-b56c-97c886fa0419" providerId="ADAL" clId="{1F89B220-4D77-40CD-9B56-981818B044BA}" dt="2019-10-21T11:48:44.998" v="327"/>
            <ac:spMkLst>
              <pc:docMk/>
              <pc:sldMasterMk cId="3895760813" sldId="2147483660"/>
              <pc:sldLayoutMk cId="3733134953" sldId="2147483677"/>
              <ac:spMk id="9" creationId="{1231301F-62BD-4CF6-8990-CDF00AFC8CCF}"/>
            </ac:spMkLst>
          </pc:spChg>
          <pc:spChg chg="mod">
            <ac:chgData name="Suren Mohandass" userId="7d651f86-eb57-4558-b56c-97c886fa0419" providerId="ADAL" clId="{1F89B220-4D77-40CD-9B56-981818B044BA}" dt="2019-10-21T11:48:44.998" v="327"/>
            <ac:spMkLst>
              <pc:docMk/>
              <pc:sldMasterMk cId="3895760813" sldId="2147483660"/>
              <pc:sldLayoutMk cId="3733134953" sldId="2147483677"/>
              <ac:spMk id="10" creationId="{7E401A97-B3D4-43E4-9B09-8AD4B6B26068}"/>
            </ac:spMkLst>
          </pc:spChg>
          <pc:spChg chg="mod">
            <ac:chgData name="Suren Mohandass" userId="7d651f86-eb57-4558-b56c-97c886fa0419" providerId="ADAL" clId="{1F89B220-4D77-40CD-9B56-981818B044BA}" dt="2019-10-21T11:48:44.998" v="327"/>
            <ac:spMkLst>
              <pc:docMk/>
              <pc:sldMasterMk cId="3895760813" sldId="2147483660"/>
              <pc:sldLayoutMk cId="3733134953" sldId="2147483677"/>
              <ac:spMk id="11" creationId="{7223C820-5673-4288-A9D6-185A95066B1E}"/>
            </ac:spMkLst>
          </pc:spChg>
          <pc:spChg chg="mod">
            <ac:chgData name="Suren Mohandass" userId="7d651f86-eb57-4558-b56c-97c886fa0419" providerId="ADAL" clId="{1F89B220-4D77-40CD-9B56-981818B044BA}" dt="2019-10-21T11:48:44.998" v="327"/>
            <ac:spMkLst>
              <pc:docMk/>
              <pc:sldMasterMk cId="3895760813" sldId="2147483660"/>
              <pc:sldLayoutMk cId="3733134953" sldId="2147483677"/>
              <ac:spMk id="12" creationId="{7E8A9C08-F392-459F-B90B-EDBF4A830C55}"/>
            </ac:spMkLst>
          </pc:spChg>
          <pc:spChg chg="mod">
            <ac:chgData name="Suren Mohandass" userId="7d651f86-eb57-4558-b56c-97c886fa0419" providerId="ADAL" clId="{1F89B220-4D77-40CD-9B56-981818B044BA}" dt="2019-10-21T11:48:44.998" v="327"/>
            <ac:spMkLst>
              <pc:docMk/>
              <pc:sldMasterMk cId="3895760813" sldId="2147483660"/>
              <pc:sldLayoutMk cId="3733134953" sldId="2147483677"/>
              <ac:spMk id="13" creationId="{05B401B2-8D93-427E-90A4-52337B3965E8}"/>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1926607822" sldId="2147483678"/>
          </pc:sldLayoutMkLst>
          <pc:spChg chg="mod">
            <ac:chgData name="Suren Mohandass" userId="7d651f86-eb57-4558-b56c-97c886fa0419" providerId="ADAL" clId="{1F89B220-4D77-40CD-9B56-981818B044BA}" dt="2019-10-21T11:48:44.998" v="327"/>
            <ac:spMkLst>
              <pc:docMk/>
              <pc:sldMasterMk cId="3895760813" sldId="2147483660"/>
              <pc:sldLayoutMk cId="1926607822" sldId="2147483678"/>
              <ac:spMk id="3" creationId="{87A434B7-D4B9-4D45-A31C-F0CC4D227945}"/>
            </ac:spMkLst>
          </pc:spChg>
          <pc:spChg chg="mod">
            <ac:chgData name="Suren Mohandass" userId="7d651f86-eb57-4558-b56c-97c886fa0419" providerId="ADAL" clId="{1F89B220-4D77-40CD-9B56-981818B044BA}" dt="2019-10-21T11:48:44.998" v="327"/>
            <ac:spMkLst>
              <pc:docMk/>
              <pc:sldMasterMk cId="3895760813" sldId="2147483660"/>
              <pc:sldLayoutMk cId="1926607822" sldId="2147483678"/>
              <ac:spMk id="4" creationId="{AE833B58-0629-4A46-8711-902C16A99314}"/>
            </ac:spMkLst>
          </pc:spChg>
          <pc:spChg chg="mod">
            <ac:chgData name="Suren Mohandass" userId="7d651f86-eb57-4558-b56c-97c886fa0419" providerId="ADAL" clId="{1F89B220-4D77-40CD-9B56-981818B044BA}" dt="2019-10-21T11:48:44.998" v="327"/>
            <ac:spMkLst>
              <pc:docMk/>
              <pc:sldMasterMk cId="3895760813" sldId="2147483660"/>
              <pc:sldLayoutMk cId="1926607822" sldId="2147483678"/>
              <ac:spMk id="9" creationId="{1231301F-62BD-4CF6-8990-CDF00AFC8CCF}"/>
            </ac:spMkLst>
          </pc:spChg>
          <pc:spChg chg="mod">
            <ac:chgData name="Suren Mohandass" userId="7d651f86-eb57-4558-b56c-97c886fa0419" providerId="ADAL" clId="{1F89B220-4D77-40CD-9B56-981818B044BA}" dt="2019-10-21T11:48:44.998" v="327"/>
            <ac:spMkLst>
              <pc:docMk/>
              <pc:sldMasterMk cId="3895760813" sldId="2147483660"/>
              <pc:sldLayoutMk cId="1926607822" sldId="2147483678"/>
              <ac:spMk id="10" creationId="{7E401A97-B3D4-43E4-9B09-8AD4B6B26068}"/>
            </ac:spMkLst>
          </pc:spChg>
          <pc:spChg chg="mod">
            <ac:chgData name="Suren Mohandass" userId="7d651f86-eb57-4558-b56c-97c886fa0419" providerId="ADAL" clId="{1F89B220-4D77-40CD-9B56-981818B044BA}" dt="2019-10-21T11:48:44.998" v="327"/>
            <ac:spMkLst>
              <pc:docMk/>
              <pc:sldMasterMk cId="3895760813" sldId="2147483660"/>
              <pc:sldLayoutMk cId="1926607822" sldId="2147483678"/>
              <ac:spMk id="11" creationId="{7223C820-5673-4288-A9D6-185A95066B1E}"/>
            </ac:spMkLst>
          </pc:spChg>
          <pc:spChg chg="mod">
            <ac:chgData name="Suren Mohandass" userId="7d651f86-eb57-4558-b56c-97c886fa0419" providerId="ADAL" clId="{1F89B220-4D77-40CD-9B56-981818B044BA}" dt="2019-10-21T11:48:44.998" v="327"/>
            <ac:spMkLst>
              <pc:docMk/>
              <pc:sldMasterMk cId="3895760813" sldId="2147483660"/>
              <pc:sldLayoutMk cId="1926607822" sldId="2147483678"/>
              <ac:spMk id="12" creationId="{7E8A9C08-F392-459F-B90B-EDBF4A830C55}"/>
            </ac:spMkLst>
          </pc:spChg>
          <pc:spChg chg="mod">
            <ac:chgData name="Suren Mohandass" userId="7d651f86-eb57-4558-b56c-97c886fa0419" providerId="ADAL" clId="{1F89B220-4D77-40CD-9B56-981818B044BA}" dt="2019-10-21T11:48:44.998" v="327"/>
            <ac:spMkLst>
              <pc:docMk/>
              <pc:sldMasterMk cId="3895760813" sldId="2147483660"/>
              <pc:sldLayoutMk cId="1926607822" sldId="2147483678"/>
              <ac:spMk id="13" creationId="{05B401B2-8D93-427E-90A4-52337B3965E8}"/>
            </ac:spMkLst>
          </pc:spChg>
          <pc:spChg chg="mod">
            <ac:chgData name="Suren Mohandass" userId="7d651f86-eb57-4558-b56c-97c886fa0419" providerId="ADAL" clId="{1F89B220-4D77-40CD-9B56-981818B044BA}" dt="2019-10-21T11:48:44.998" v="327"/>
            <ac:spMkLst>
              <pc:docMk/>
              <pc:sldMasterMk cId="3895760813" sldId="2147483660"/>
              <pc:sldLayoutMk cId="1926607822" sldId="2147483678"/>
              <ac:spMk id="14" creationId="{BBD58C33-921C-42F1-9803-1C798DB548C2}"/>
            </ac:spMkLst>
          </pc:spChg>
          <pc:spChg chg="mod">
            <ac:chgData name="Suren Mohandass" userId="7d651f86-eb57-4558-b56c-97c886fa0419" providerId="ADAL" clId="{1F89B220-4D77-40CD-9B56-981818B044BA}" dt="2019-10-21T11:48:44.998" v="327"/>
            <ac:spMkLst>
              <pc:docMk/>
              <pc:sldMasterMk cId="3895760813" sldId="2147483660"/>
              <pc:sldLayoutMk cId="1926607822" sldId="2147483678"/>
              <ac:spMk id="15" creationId="{38E883C1-8203-4549-AF30-B96AEC45AC68}"/>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1948235730" sldId="2147483679"/>
          </pc:sldLayoutMkLst>
          <pc:spChg chg="mod">
            <ac:chgData name="Suren Mohandass" userId="7d651f86-eb57-4558-b56c-97c886fa0419" providerId="ADAL" clId="{1F89B220-4D77-40CD-9B56-981818B044BA}" dt="2019-10-21T11:48:44.998" v="327"/>
            <ac:spMkLst>
              <pc:docMk/>
              <pc:sldMasterMk cId="3895760813" sldId="2147483660"/>
              <pc:sldLayoutMk cId="1948235730" sldId="2147483679"/>
              <ac:spMk id="3" creationId="{32952E5A-3BE5-4580-872E-DC3A31E8D445}"/>
            </ac:spMkLst>
          </pc:spChg>
          <pc:spChg chg="mod">
            <ac:chgData name="Suren Mohandass" userId="7d651f86-eb57-4558-b56c-97c886fa0419" providerId="ADAL" clId="{1F89B220-4D77-40CD-9B56-981818B044BA}" dt="2019-10-21T11:48:44.998" v="327"/>
            <ac:spMkLst>
              <pc:docMk/>
              <pc:sldMasterMk cId="3895760813" sldId="2147483660"/>
              <pc:sldLayoutMk cId="1948235730" sldId="2147483679"/>
              <ac:spMk id="4" creationId="{52C923CE-7CB3-4CF0-AAA2-722B1683A109}"/>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4038048574" sldId="2147483680"/>
          </pc:sldLayoutMkLst>
          <pc:spChg chg="mod">
            <ac:chgData name="Suren Mohandass" userId="7d651f86-eb57-4558-b56c-97c886fa0419" providerId="ADAL" clId="{1F89B220-4D77-40CD-9B56-981818B044BA}" dt="2019-10-21T11:48:44.998" v="327"/>
            <ac:spMkLst>
              <pc:docMk/>
              <pc:sldMasterMk cId="3895760813" sldId="2147483660"/>
              <pc:sldLayoutMk cId="4038048574" sldId="2147483680"/>
              <ac:spMk id="3" creationId="{7D31026A-4A74-439D-A8F5-DB82A03E713C}"/>
            </ac:spMkLst>
          </pc:spChg>
          <pc:spChg chg="mod">
            <ac:chgData name="Suren Mohandass" userId="7d651f86-eb57-4558-b56c-97c886fa0419" providerId="ADAL" clId="{1F89B220-4D77-40CD-9B56-981818B044BA}" dt="2019-10-21T11:48:44.998" v="327"/>
            <ac:spMkLst>
              <pc:docMk/>
              <pc:sldMasterMk cId="3895760813" sldId="2147483660"/>
              <pc:sldLayoutMk cId="4038048574" sldId="2147483680"/>
              <ac:spMk id="7" creationId="{A08DBB0A-21C9-483B-83DA-E59B5C357879}"/>
            </ac:spMkLst>
          </pc:spChg>
          <pc:cxnChg chg="mod">
            <ac:chgData name="Suren Mohandass" userId="7d651f86-eb57-4558-b56c-97c886fa0419" providerId="ADAL" clId="{1F89B220-4D77-40CD-9B56-981818B044BA}" dt="2019-10-21T11:48:44.998" v="327"/>
            <ac:cxnSpMkLst>
              <pc:docMk/>
              <pc:sldMasterMk cId="3895760813" sldId="2147483660"/>
              <pc:sldLayoutMk cId="4038048574" sldId="2147483680"/>
              <ac:cxnSpMk id="4" creationId="{B9FD800B-7DF4-487A-ADA4-F44FB0D5A337}"/>
            </ac:cxnSpMkLst>
          </pc:cxnChg>
          <pc:cxnChg chg="mod">
            <ac:chgData name="Suren Mohandass" userId="7d651f86-eb57-4558-b56c-97c886fa0419" providerId="ADAL" clId="{1F89B220-4D77-40CD-9B56-981818B044BA}" dt="2019-10-21T11:48:44.998" v="327"/>
            <ac:cxnSpMkLst>
              <pc:docMk/>
              <pc:sldMasterMk cId="3895760813" sldId="2147483660"/>
              <pc:sldLayoutMk cId="4038048574" sldId="2147483680"/>
              <ac:cxnSpMk id="5" creationId="{317D0DD9-81B9-4F58-9346-51EE2B8F81A3}"/>
            </ac:cxnSpMkLst>
          </pc:cxnChg>
        </pc:sldLayoutChg>
        <pc:sldLayoutChg chg="modSp">
          <pc:chgData name="Suren Mohandass" userId="7d651f86-eb57-4558-b56c-97c886fa0419" providerId="ADAL" clId="{1F89B220-4D77-40CD-9B56-981818B044BA}" dt="2019-10-21T11:48:44.998" v="327"/>
          <pc:sldLayoutMkLst>
            <pc:docMk/>
            <pc:sldMasterMk cId="3895760813" sldId="2147483660"/>
            <pc:sldLayoutMk cId="2821706231" sldId="2147483681"/>
          </pc:sldLayoutMkLst>
          <pc:spChg chg="mod">
            <ac:chgData name="Suren Mohandass" userId="7d651f86-eb57-4558-b56c-97c886fa0419" providerId="ADAL" clId="{1F89B220-4D77-40CD-9B56-981818B044BA}" dt="2019-10-21T11:48:44.998" v="327"/>
            <ac:spMkLst>
              <pc:docMk/>
              <pc:sldMasterMk cId="3895760813" sldId="2147483660"/>
              <pc:sldLayoutMk cId="2821706231" sldId="2147483681"/>
              <ac:spMk id="3" creationId="{AEDEC010-DDB9-42D4-B78F-4D54E3BEA4FF}"/>
            </ac:spMkLst>
          </pc:spChg>
          <pc:spChg chg="mod">
            <ac:chgData name="Suren Mohandass" userId="7d651f86-eb57-4558-b56c-97c886fa0419" providerId="ADAL" clId="{1F89B220-4D77-40CD-9B56-981818B044BA}" dt="2019-10-21T11:48:44.998" v="327"/>
            <ac:spMkLst>
              <pc:docMk/>
              <pc:sldMasterMk cId="3895760813" sldId="2147483660"/>
              <pc:sldLayoutMk cId="2821706231" sldId="2147483681"/>
              <ac:spMk id="4" creationId="{55F69672-DC8B-4F90-8167-6367A65F8F78}"/>
            </ac:spMkLst>
          </pc:spChg>
          <pc:spChg chg="mod">
            <ac:chgData name="Suren Mohandass" userId="7d651f86-eb57-4558-b56c-97c886fa0419" providerId="ADAL" clId="{1F89B220-4D77-40CD-9B56-981818B044BA}" dt="2019-10-21T11:48:44.998" v="327"/>
            <ac:spMkLst>
              <pc:docMk/>
              <pc:sldMasterMk cId="3895760813" sldId="2147483660"/>
              <pc:sldLayoutMk cId="2821706231" sldId="2147483681"/>
              <ac:spMk id="5" creationId="{CCF6E003-50E5-45D8-A623-8E629A545CBD}"/>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3150624164" sldId="2147483682"/>
          </pc:sldLayoutMkLst>
          <pc:spChg chg="mod">
            <ac:chgData name="Suren Mohandass" userId="7d651f86-eb57-4558-b56c-97c886fa0419" providerId="ADAL" clId="{1F89B220-4D77-40CD-9B56-981818B044BA}" dt="2019-10-21T11:48:44.998" v="327"/>
            <ac:spMkLst>
              <pc:docMk/>
              <pc:sldMasterMk cId="3895760813" sldId="2147483660"/>
              <pc:sldLayoutMk cId="3150624164" sldId="2147483682"/>
              <ac:spMk id="3" creationId="{AEDEC010-DDB9-42D4-B78F-4D54E3BEA4FF}"/>
            </ac:spMkLst>
          </pc:spChg>
          <pc:spChg chg="mod">
            <ac:chgData name="Suren Mohandass" userId="7d651f86-eb57-4558-b56c-97c886fa0419" providerId="ADAL" clId="{1F89B220-4D77-40CD-9B56-981818B044BA}" dt="2019-10-21T11:48:44.998" v="327"/>
            <ac:spMkLst>
              <pc:docMk/>
              <pc:sldMasterMk cId="3895760813" sldId="2147483660"/>
              <pc:sldLayoutMk cId="3150624164" sldId="2147483682"/>
              <ac:spMk id="4" creationId="{55F69672-DC8B-4F90-8167-6367A65F8F78}"/>
            </ac:spMkLst>
          </pc:spChg>
          <pc:spChg chg="mod">
            <ac:chgData name="Suren Mohandass" userId="7d651f86-eb57-4558-b56c-97c886fa0419" providerId="ADAL" clId="{1F89B220-4D77-40CD-9B56-981818B044BA}" dt="2019-10-21T11:48:44.998" v="327"/>
            <ac:spMkLst>
              <pc:docMk/>
              <pc:sldMasterMk cId="3895760813" sldId="2147483660"/>
              <pc:sldLayoutMk cId="3150624164" sldId="2147483682"/>
              <ac:spMk id="5" creationId="{CCF6E003-50E5-45D8-A623-8E629A545CBD}"/>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162624513" sldId="2147483683"/>
          </pc:sldLayoutMkLst>
          <pc:spChg chg="mod">
            <ac:chgData name="Suren Mohandass" userId="7d651f86-eb57-4558-b56c-97c886fa0419" providerId="ADAL" clId="{1F89B220-4D77-40CD-9B56-981818B044BA}" dt="2019-10-21T11:48:44.998" v="327"/>
            <ac:spMkLst>
              <pc:docMk/>
              <pc:sldMasterMk cId="3895760813" sldId="2147483660"/>
              <pc:sldLayoutMk cId="162624513" sldId="2147483683"/>
              <ac:spMk id="2" creationId="{39E5C076-3B78-4451-8068-576892A08E9C}"/>
            </ac:spMkLst>
          </pc:spChg>
          <pc:spChg chg="mod">
            <ac:chgData name="Suren Mohandass" userId="7d651f86-eb57-4558-b56c-97c886fa0419" providerId="ADAL" clId="{1F89B220-4D77-40CD-9B56-981818B044BA}" dt="2019-10-21T11:48:44.998" v="327"/>
            <ac:spMkLst>
              <pc:docMk/>
              <pc:sldMasterMk cId="3895760813" sldId="2147483660"/>
              <pc:sldLayoutMk cId="162624513" sldId="2147483683"/>
              <ac:spMk id="3" creationId="{A4015781-2431-48C9-AEF1-52FBD41AF3FC}"/>
            </ac:spMkLst>
          </pc:spChg>
          <pc:cxnChg chg="mod">
            <ac:chgData name="Suren Mohandass" userId="7d651f86-eb57-4558-b56c-97c886fa0419" providerId="ADAL" clId="{1F89B220-4D77-40CD-9B56-981818B044BA}" dt="2019-10-21T11:48:44.998" v="327"/>
            <ac:cxnSpMkLst>
              <pc:docMk/>
              <pc:sldMasterMk cId="3895760813" sldId="2147483660"/>
              <pc:sldLayoutMk cId="162624513" sldId="2147483683"/>
              <ac:cxnSpMk id="5" creationId="{C35867F2-3994-4092-B53B-5792FEE69887}"/>
            </ac:cxnSpMkLst>
          </pc:cxnChg>
        </pc:sldLayoutChg>
        <pc:sldLayoutChg chg="modSp">
          <pc:chgData name="Suren Mohandass" userId="7d651f86-eb57-4558-b56c-97c886fa0419" providerId="ADAL" clId="{1F89B220-4D77-40CD-9B56-981818B044BA}" dt="2019-10-21T11:48:44.998" v="327"/>
          <pc:sldLayoutMkLst>
            <pc:docMk/>
            <pc:sldMasterMk cId="3895760813" sldId="2147483660"/>
            <pc:sldLayoutMk cId="1922168907" sldId="2147483684"/>
          </pc:sldLayoutMkLst>
          <pc:spChg chg="mod">
            <ac:chgData name="Suren Mohandass" userId="7d651f86-eb57-4558-b56c-97c886fa0419" providerId="ADAL" clId="{1F89B220-4D77-40CD-9B56-981818B044BA}" dt="2019-10-21T11:48:44.998" v="327"/>
            <ac:spMkLst>
              <pc:docMk/>
              <pc:sldMasterMk cId="3895760813" sldId="2147483660"/>
              <pc:sldLayoutMk cId="1922168907" sldId="2147483684"/>
              <ac:spMk id="2" creationId="{00000000-0000-0000-0000-000000000000}"/>
            </ac:spMkLst>
          </pc:spChg>
          <pc:spChg chg="mod">
            <ac:chgData name="Suren Mohandass" userId="7d651f86-eb57-4558-b56c-97c886fa0419" providerId="ADAL" clId="{1F89B220-4D77-40CD-9B56-981818B044BA}" dt="2019-10-21T11:48:44.998" v="327"/>
            <ac:spMkLst>
              <pc:docMk/>
              <pc:sldMasterMk cId="3895760813" sldId="2147483660"/>
              <pc:sldLayoutMk cId="1922168907" sldId="2147483684"/>
              <ac:spMk id="5" creationId="{00000000-0000-0000-0000-000000000000}"/>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4120526049" sldId="2147483685"/>
          </pc:sldLayoutMkLst>
          <pc:spChg chg="mod">
            <ac:chgData name="Suren Mohandass" userId="7d651f86-eb57-4558-b56c-97c886fa0419" providerId="ADAL" clId="{1F89B220-4D77-40CD-9B56-981818B044BA}" dt="2019-10-21T11:48:44.998" v="327"/>
            <ac:spMkLst>
              <pc:docMk/>
              <pc:sldMasterMk cId="3895760813" sldId="2147483660"/>
              <pc:sldLayoutMk cId="4120526049" sldId="2147483685"/>
              <ac:spMk id="2" creationId="{00000000-0000-0000-0000-000000000000}"/>
            </ac:spMkLst>
          </pc:spChg>
          <pc:spChg chg="mod">
            <ac:chgData name="Suren Mohandass" userId="7d651f86-eb57-4558-b56c-97c886fa0419" providerId="ADAL" clId="{1F89B220-4D77-40CD-9B56-981818B044BA}" dt="2019-10-21T11:48:44.998" v="327"/>
            <ac:spMkLst>
              <pc:docMk/>
              <pc:sldMasterMk cId="3895760813" sldId="2147483660"/>
              <pc:sldLayoutMk cId="4120526049" sldId="2147483685"/>
              <ac:spMk id="5" creationId="{00000000-0000-0000-0000-000000000000}"/>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3919086225" sldId="2147483686"/>
          </pc:sldLayoutMkLst>
          <pc:spChg chg="mod">
            <ac:chgData name="Suren Mohandass" userId="7d651f86-eb57-4558-b56c-97c886fa0419" providerId="ADAL" clId="{1F89B220-4D77-40CD-9B56-981818B044BA}" dt="2019-10-21T11:48:44.998" v="327"/>
            <ac:spMkLst>
              <pc:docMk/>
              <pc:sldMasterMk cId="3895760813" sldId="2147483660"/>
              <pc:sldLayoutMk cId="3919086225" sldId="2147483686"/>
              <ac:spMk id="2" creationId="{00000000-0000-0000-0000-000000000000}"/>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2221866759" sldId="2147483687"/>
          </pc:sldLayoutMkLst>
          <pc:spChg chg="mod">
            <ac:chgData name="Suren Mohandass" userId="7d651f86-eb57-4558-b56c-97c886fa0419" providerId="ADAL" clId="{1F89B220-4D77-40CD-9B56-981818B044BA}" dt="2019-10-21T11:48:44.998" v="327"/>
            <ac:spMkLst>
              <pc:docMk/>
              <pc:sldMasterMk cId="3895760813" sldId="2147483660"/>
              <pc:sldLayoutMk cId="2221866759" sldId="2147483687"/>
              <ac:spMk id="2" creationId="{00000000-0000-0000-0000-000000000000}"/>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1325597184" sldId="2147483690"/>
          </pc:sldLayoutMkLst>
          <pc:spChg chg="mod">
            <ac:chgData name="Suren Mohandass" userId="7d651f86-eb57-4558-b56c-97c886fa0419" providerId="ADAL" clId="{1F89B220-4D77-40CD-9B56-981818B044BA}" dt="2019-10-21T11:48:44.998" v="327"/>
            <ac:spMkLst>
              <pc:docMk/>
              <pc:sldMasterMk cId="3895760813" sldId="2147483660"/>
              <pc:sldLayoutMk cId="1325597184" sldId="2147483690"/>
              <ac:spMk id="5" creationId="{BA9F61CF-FF79-485A-A6C8-A1952EFD58AE}"/>
            </ac:spMkLst>
          </pc:spChg>
        </pc:sldLayoutChg>
        <pc:sldLayoutChg chg="modSp">
          <pc:chgData name="Suren Mohandass" userId="7d651f86-eb57-4558-b56c-97c886fa0419" providerId="ADAL" clId="{1F89B220-4D77-40CD-9B56-981818B044BA}" dt="2019-10-21T11:48:44.998" v="327"/>
          <pc:sldLayoutMkLst>
            <pc:docMk/>
            <pc:sldMasterMk cId="3895760813" sldId="2147483660"/>
            <pc:sldLayoutMk cId="1403821158" sldId="2147483691"/>
          </pc:sldLayoutMkLst>
          <pc:spChg chg="mod">
            <ac:chgData name="Suren Mohandass" userId="7d651f86-eb57-4558-b56c-97c886fa0419" providerId="ADAL" clId="{1F89B220-4D77-40CD-9B56-981818B044BA}" dt="2019-10-21T11:48:44.998" v="327"/>
            <ac:spMkLst>
              <pc:docMk/>
              <pc:sldMasterMk cId="3895760813" sldId="2147483660"/>
              <pc:sldLayoutMk cId="1403821158" sldId="2147483691"/>
              <ac:spMk id="2" creationId="{00000000-0000-0000-0000-000000000000}"/>
            </ac:spMkLst>
          </pc:spChg>
          <pc:picChg chg="mod">
            <ac:chgData name="Suren Mohandass" userId="7d651f86-eb57-4558-b56c-97c886fa0419" providerId="ADAL" clId="{1F89B220-4D77-40CD-9B56-981818B044BA}" dt="2019-10-21T11:48:44.998" v="327"/>
            <ac:picMkLst>
              <pc:docMk/>
              <pc:sldMasterMk cId="3895760813" sldId="2147483660"/>
              <pc:sldLayoutMk cId="1403821158" sldId="2147483691"/>
              <ac:picMk id="5" creationId="{70D3778F-A717-44C8-9013-FF206B15DD6D}"/>
            </ac:picMkLst>
          </pc:picChg>
        </pc:sldLayoutChg>
        <pc:sldLayoutChg chg="modSp">
          <pc:chgData name="Suren Mohandass" userId="7d651f86-eb57-4558-b56c-97c886fa0419" providerId="ADAL" clId="{1F89B220-4D77-40CD-9B56-981818B044BA}" dt="2019-10-21T11:48:44.998" v="327"/>
          <pc:sldLayoutMkLst>
            <pc:docMk/>
            <pc:sldMasterMk cId="3895760813" sldId="2147483660"/>
            <pc:sldLayoutMk cId="2921968236" sldId="2147483692"/>
          </pc:sldLayoutMkLst>
          <pc:spChg chg="mod">
            <ac:chgData name="Suren Mohandass" userId="7d651f86-eb57-4558-b56c-97c886fa0419" providerId="ADAL" clId="{1F89B220-4D77-40CD-9B56-981818B044BA}" dt="2019-10-21T11:48:44.998" v="327"/>
            <ac:spMkLst>
              <pc:docMk/>
              <pc:sldMasterMk cId="3895760813" sldId="2147483660"/>
              <pc:sldLayoutMk cId="2921968236" sldId="2147483692"/>
              <ac:spMk id="4" creationId="{00000000-0000-0000-0000-000000000000}"/>
            </ac:spMkLst>
          </pc:spChg>
          <pc:spChg chg="mod">
            <ac:chgData name="Suren Mohandass" userId="7d651f86-eb57-4558-b56c-97c886fa0419" providerId="ADAL" clId="{1F89B220-4D77-40CD-9B56-981818B044BA}" dt="2019-10-21T11:48:44.998" v="327"/>
            <ac:spMkLst>
              <pc:docMk/>
              <pc:sldMasterMk cId="3895760813" sldId="2147483660"/>
              <pc:sldLayoutMk cId="2921968236" sldId="2147483692"/>
              <ac:spMk id="5" creationId="{F4B6606D-2DF9-48CD-BBE9-B751BF55CD2B}"/>
            </ac:spMkLst>
          </pc:spChg>
        </pc:sldLayoutChg>
      </pc:sldMasterChg>
    </pc:docChg>
  </pc:docChgLst>
  <pc:docChgLst>
    <pc:chgData name="Suren Mohandass" userId="7d651f86-eb57-4558-b56c-97c886fa0419" providerId="ADAL" clId="{F46CA205-BD7A-4EDB-8955-BA950AFBD43D}"/>
    <pc:docChg chg="undo custSel addSld delSld modSld sldOrd delSection modSection">
      <pc:chgData name="Suren Mohandass" userId="7d651f86-eb57-4558-b56c-97c886fa0419" providerId="ADAL" clId="{F46CA205-BD7A-4EDB-8955-BA950AFBD43D}" dt="2019-11-11T02:25:37.776" v="4273" actId="20577"/>
      <pc:docMkLst>
        <pc:docMk/>
      </pc:docMkLst>
      <pc:sldChg chg="modSp mod setBg">
        <pc:chgData name="Suren Mohandass" userId="7d651f86-eb57-4558-b56c-97c886fa0419" providerId="ADAL" clId="{F46CA205-BD7A-4EDB-8955-BA950AFBD43D}" dt="2019-11-11T01:10:17.526" v="2017"/>
        <pc:sldMkLst>
          <pc:docMk/>
          <pc:sldMk cId="3249496989" sldId="1529"/>
        </pc:sldMkLst>
        <pc:spChg chg="mod">
          <ac:chgData name="Suren Mohandass" userId="7d651f86-eb57-4558-b56c-97c886fa0419" providerId="ADAL" clId="{F46CA205-BD7A-4EDB-8955-BA950AFBD43D}" dt="2019-11-10T23:51:48.327" v="222" actId="20577"/>
          <ac:spMkLst>
            <pc:docMk/>
            <pc:sldMk cId="3249496989" sldId="1529"/>
            <ac:spMk id="2" creationId="{00000000-0000-0000-0000-000000000000}"/>
          </ac:spMkLst>
        </pc:spChg>
      </pc:sldChg>
      <pc:sldChg chg="addSp delSp modSp mod setBg">
        <pc:chgData name="Suren Mohandass" userId="7d651f86-eb57-4558-b56c-97c886fa0419" providerId="ADAL" clId="{F46CA205-BD7A-4EDB-8955-BA950AFBD43D}" dt="2019-11-11T01:10:17.526" v="2017"/>
        <pc:sldMkLst>
          <pc:docMk/>
          <pc:sldMk cId="3957722359" sldId="1660"/>
        </pc:sldMkLst>
        <pc:spChg chg="mod">
          <ac:chgData name="Suren Mohandass" userId="7d651f86-eb57-4558-b56c-97c886fa0419" providerId="ADAL" clId="{F46CA205-BD7A-4EDB-8955-BA950AFBD43D}" dt="2019-11-10T23:50:48.230" v="140" actId="14100"/>
          <ac:spMkLst>
            <pc:docMk/>
            <pc:sldMk cId="3957722359" sldId="1660"/>
            <ac:spMk id="6" creationId="{00000000-0000-0000-0000-000000000000}"/>
          </ac:spMkLst>
        </pc:spChg>
        <pc:spChg chg="mod">
          <ac:chgData name="Suren Mohandass" userId="7d651f86-eb57-4558-b56c-97c886fa0419" providerId="ADAL" clId="{F46CA205-BD7A-4EDB-8955-BA950AFBD43D}" dt="2019-11-10T23:49:30.598" v="29" actId="20577"/>
          <ac:spMkLst>
            <pc:docMk/>
            <pc:sldMk cId="3957722359" sldId="1660"/>
            <ac:spMk id="17" creationId="{00000000-0000-0000-0000-000000000000}"/>
          </ac:spMkLst>
        </pc:spChg>
        <pc:graphicFrameChg chg="add del mod">
          <ac:chgData name="Suren Mohandass" userId="7d651f86-eb57-4558-b56c-97c886fa0419" providerId="ADAL" clId="{F46CA205-BD7A-4EDB-8955-BA950AFBD43D}" dt="2019-11-10T23:49:43.681" v="31"/>
          <ac:graphicFrameMkLst>
            <pc:docMk/>
            <pc:sldMk cId="3957722359" sldId="1660"/>
            <ac:graphicFrameMk id="2" creationId="{7DA34828-9E4A-457E-A358-7DABCC97D661}"/>
          </ac:graphicFrameMkLst>
        </pc:graphicFrameChg>
        <pc:picChg chg="add mod">
          <ac:chgData name="Suren Mohandass" userId="7d651f86-eb57-4558-b56c-97c886fa0419" providerId="ADAL" clId="{F46CA205-BD7A-4EDB-8955-BA950AFBD43D}" dt="2019-11-10T23:52:27.598" v="230" actId="1076"/>
          <ac:picMkLst>
            <pc:docMk/>
            <pc:sldMk cId="3957722359" sldId="1660"/>
            <ac:picMk id="3" creationId="{05C4B702-2D99-4C57-A7E8-51E7C7F04CB8}"/>
          </ac:picMkLst>
        </pc:picChg>
        <pc:picChg chg="add del">
          <ac:chgData name="Suren Mohandass" userId="7d651f86-eb57-4558-b56c-97c886fa0419" providerId="ADAL" clId="{F46CA205-BD7A-4EDB-8955-BA950AFBD43D}" dt="2019-11-10T23:52:41.630" v="232"/>
          <ac:picMkLst>
            <pc:docMk/>
            <pc:sldMk cId="3957722359" sldId="1660"/>
            <ac:picMk id="5" creationId="{AD268B33-7F9E-4B6D-B1D5-2CD328DAEC53}"/>
          </ac:picMkLst>
        </pc:picChg>
      </pc:sldChg>
      <pc:sldChg chg="del">
        <pc:chgData name="Suren Mohandass" userId="7d651f86-eb57-4558-b56c-97c886fa0419" providerId="ADAL" clId="{F46CA205-BD7A-4EDB-8955-BA950AFBD43D}" dt="2019-11-10T23:49:10.746" v="0" actId="47"/>
        <pc:sldMkLst>
          <pc:docMk/>
          <pc:sldMk cId="1795078537" sldId="1661"/>
        </pc:sldMkLst>
      </pc:sldChg>
      <pc:sldChg chg="addSp modSp mod setBg">
        <pc:chgData name="Suren Mohandass" userId="7d651f86-eb57-4558-b56c-97c886fa0419" providerId="ADAL" clId="{F46CA205-BD7A-4EDB-8955-BA950AFBD43D}" dt="2019-11-11T01:38:11.728" v="2120" actId="1076"/>
        <pc:sldMkLst>
          <pc:docMk/>
          <pc:sldMk cId="1660320878" sldId="1664"/>
        </pc:sldMkLst>
        <pc:spChg chg="mod">
          <ac:chgData name="Suren Mohandass" userId="7d651f86-eb57-4558-b56c-97c886fa0419" providerId="ADAL" clId="{F46CA205-BD7A-4EDB-8955-BA950AFBD43D}" dt="2019-11-11T01:37:36.351" v="2054" actId="20577"/>
          <ac:spMkLst>
            <pc:docMk/>
            <pc:sldMk cId="1660320878" sldId="1664"/>
            <ac:spMk id="2" creationId="{00000000-0000-0000-0000-000000000000}"/>
          </ac:spMkLst>
        </pc:spChg>
        <pc:spChg chg="add mod">
          <ac:chgData name="Suren Mohandass" userId="7d651f86-eb57-4558-b56c-97c886fa0419" providerId="ADAL" clId="{F46CA205-BD7A-4EDB-8955-BA950AFBD43D}" dt="2019-11-11T01:38:11.728" v="2120" actId="1076"/>
          <ac:spMkLst>
            <pc:docMk/>
            <pc:sldMk cId="1660320878" sldId="1664"/>
            <ac:spMk id="3" creationId="{4A2D8C07-AD91-4741-BD3C-356DDC404044}"/>
          </ac:spMkLst>
        </pc:spChg>
      </pc:sldChg>
      <pc:sldChg chg="del setBg">
        <pc:chgData name="Suren Mohandass" userId="7d651f86-eb57-4558-b56c-97c886fa0419" providerId="ADAL" clId="{F46CA205-BD7A-4EDB-8955-BA950AFBD43D}" dt="2019-11-11T01:38:18.374" v="2121" actId="47"/>
        <pc:sldMkLst>
          <pc:docMk/>
          <pc:sldMk cId="541721190" sldId="1665"/>
        </pc:sldMkLst>
      </pc:sldChg>
      <pc:sldChg chg="del setBg">
        <pc:chgData name="Suren Mohandass" userId="7d651f86-eb57-4558-b56c-97c886fa0419" providerId="ADAL" clId="{F46CA205-BD7A-4EDB-8955-BA950AFBD43D}" dt="2019-11-11T01:38:20.049" v="2122" actId="47"/>
        <pc:sldMkLst>
          <pc:docMk/>
          <pc:sldMk cId="1334382722" sldId="1666"/>
        </pc:sldMkLst>
      </pc:sldChg>
      <pc:sldChg chg="del setBg">
        <pc:chgData name="Suren Mohandass" userId="7d651f86-eb57-4558-b56c-97c886fa0419" providerId="ADAL" clId="{F46CA205-BD7A-4EDB-8955-BA950AFBD43D}" dt="2019-11-11T01:38:23.376" v="2124" actId="47"/>
        <pc:sldMkLst>
          <pc:docMk/>
          <pc:sldMk cId="2843043082" sldId="1667"/>
        </pc:sldMkLst>
      </pc:sldChg>
      <pc:sldChg chg="modSp mod ord setBg">
        <pc:chgData name="Suren Mohandass" userId="7d651f86-eb57-4558-b56c-97c886fa0419" providerId="ADAL" clId="{F46CA205-BD7A-4EDB-8955-BA950AFBD43D}" dt="2019-11-11T01:37:25.017" v="2046" actId="20577"/>
        <pc:sldMkLst>
          <pc:docMk/>
          <pc:sldMk cId="4019639647" sldId="1867"/>
        </pc:sldMkLst>
        <pc:spChg chg="mod">
          <ac:chgData name="Suren Mohandass" userId="7d651f86-eb57-4558-b56c-97c886fa0419" providerId="ADAL" clId="{F46CA205-BD7A-4EDB-8955-BA950AFBD43D}" dt="2019-11-10T23:52:15.207" v="229" actId="5793"/>
          <ac:spMkLst>
            <pc:docMk/>
            <pc:sldMk cId="4019639647" sldId="1867"/>
            <ac:spMk id="3" creationId="{00000000-0000-0000-0000-000000000000}"/>
          </ac:spMkLst>
        </pc:spChg>
        <pc:spChg chg="mod">
          <ac:chgData name="Suren Mohandass" userId="7d651f86-eb57-4558-b56c-97c886fa0419" providerId="ADAL" clId="{F46CA205-BD7A-4EDB-8955-BA950AFBD43D}" dt="2019-11-11T01:37:25.017" v="2046" actId="20577"/>
          <ac:spMkLst>
            <pc:docMk/>
            <pc:sldMk cId="4019639647" sldId="1867"/>
            <ac:spMk id="4" creationId="{00000000-0000-0000-0000-000000000000}"/>
          </ac:spMkLst>
        </pc:spChg>
      </pc:sldChg>
      <pc:sldChg chg="del">
        <pc:chgData name="Suren Mohandass" userId="7d651f86-eb57-4558-b56c-97c886fa0419" providerId="ADAL" clId="{F46CA205-BD7A-4EDB-8955-BA950AFBD43D}" dt="2019-11-11T01:04:02.374" v="1560" actId="47"/>
        <pc:sldMkLst>
          <pc:docMk/>
          <pc:sldMk cId="1294223244" sldId="1868"/>
        </pc:sldMkLst>
      </pc:sldChg>
      <pc:sldChg chg="del setBg">
        <pc:chgData name="Suren Mohandass" userId="7d651f86-eb57-4558-b56c-97c886fa0419" providerId="ADAL" clId="{F46CA205-BD7A-4EDB-8955-BA950AFBD43D}" dt="2019-11-11T01:38:20.982" v="2123" actId="47"/>
        <pc:sldMkLst>
          <pc:docMk/>
          <pc:sldMk cId="764033828" sldId="1869"/>
        </pc:sldMkLst>
      </pc:sldChg>
      <pc:sldChg chg="addSp delSp modSp mod setBg modNotesTx">
        <pc:chgData name="Suren Mohandass" userId="7d651f86-eb57-4558-b56c-97c886fa0419" providerId="ADAL" clId="{F46CA205-BD7A-4EDB-8955-BA950AFBD43D}" dt="2019-11-11T01:53:10.549" v="3157" actId="20577"/>
        <pc:sldMkLst>
          <pc:docMk/>
          <pc:sldMk cId="2173506784" sldId="1870"/>
        </pc:sldMkLst>
        <pc:spChg chg="add del mod">
          <ac:chgData name="Suren Mohandass" userId="7d651f86-eb57-4558-b56c-97c886fa0419" providerId="ADAL" clId="{F46CA205-BD7A-4EDB-8955-BA950AFBD43D}" dt="2019-11-11T00:24:45.193" v="639" actId="478"/>
          <ac:spMkLst>
            <pc:docMk/>
            <pc:sldMk cId="2173506784" sldId="1870"/>
            <ac:spMk id="3" creationId="{E0D13382-71B2-4665-A5A6-27C52524B017}"/>
          </ac:spMkLst>
        </pc:spChg>
        <pc:spChg chg="del">
          <ac:chgData name="Suren Mohandass" userId="7d651f86-eb57-4558-b56c-97c886fa0419" providerId="ADAL" clId="{F46CA205-BD7A-4EDB-8955-BA950AFBD43D}" dt="2019-11-11T00:19:51.187" v="633" actId="478"/>
          <ac:spMkLst>
            <pc:docMk/>
            <pc:sldMk cId="2173506784" sldId="1870"/>
            <ac:spMk id="4" creationId="{CEF96A08-D799-48D7-B1FF-9D9393281081}"/>
          </ac:spMkLst>
        </pc:spChg>
        <pc:spChg chg="del">
          <ac:chgData name="Suren Mohandass" userId="7d651f86-eb57-4558-b56c-97c886fa0419" providerId="ADAL" clId="{F46CA205-BD7A-4EDB-8955-BA950AFBD43D}" dt="2019-11-11T00:19:48.331" v="632" actId="478"/>
          <ac:spMkLst>
            <pc:docMk/>
            <pc:sldMk cId="2173506784" sldId="1870"/>
            <ac:spMk id="6" creationId="{00000000-0000-0000-0000-000000000000}"/>
          </ac:spMkLst>
        </pc:spChg>
        <pc:spChg chg="add mod">
          <ac:chgData name="Suren Mohandass" userId="7d651f86-eb57-4558-b56c-97c886fa0419" providerId="ADAL" clId="{F46CA205-BD7A-4EDB-8955-BA950AFBD43D}" dt="2019-11-11T00:28:23.194" v="1273" actId="20577"/>
          <ac:spMkLst>
            <pc:docMk/>
            <pc:sldMk cId="2173506784" sldId="1870"/>
            <ac:spMk id="7" creationId="{BFF6DC0A-9716-4D34-8C4E-8C86C9A773B6}"/>
          </ac:spMkLst>
        </pc:spChg>
        <pc:spChg chg="add mod">
          <ac:chgData name="Suren Mohandass" userId="7d651f86-eb57-4558-b56c-97c886fa0419" providerId="ADAL" clId="{F46CA205-BD7A-4EDB-8955-BA950AFBD43D}" dt="2019-11-11T00:26:50.683" v="996" actId="1076"/>
          <ac:spMkLst>
            <pc:docMk/>
            <pc:sldMk cId="2173506784" sldId="1870"/>
            <ac:spMk id="8" creationId="{36A64834-0A11-4DC1-92E7-57DB05D457A7}"/>
          </ac:spMkLst>
        </pc:spChg>
        <pc:spChg chg="mod">
          <ac:chgData name="Suren Mohandass" userId="7d651f86-eb57-4558-b56c-97c886fa0419" providerId="ADAL" clId="{F46CA205-BD7A-4EDB-8955-BA950AFBD43D}" dt="2019-11-11T00:25:09.942" v="695" actId="20577"/>
          <ac:spMkLst>
            <pc:docMk/>
            <pc:sldMk cId="2173506784" sldId="1870"/>
            <ac:spMk id="17" creationId="{00000000-0000-0000-0000-000000000000}"/>
          </ac:spMkLst>
        </pc:spChg>
        <pc:picChg chg="add del mod">
          <ac:chgData name="Suren Mohandass" userId="7d651f86-eb57-4558-b56c-97c886fa0419" providerId="ADAL" clId="{F46CA205-BD7A-4EDB-8955-BA950AFBD43D}" dt="2019-11-11T00:36:34.244" v="1552" actId="478"/>
          <ac:picMkLst>
            <pc:docMk/>
            <pc:sldMk cId="2173506784" sldId="1870"/>
            <ac:picMk id="5" creationId="{26FDC9EF-FD5A-4909-80F2-430E11419806}"/>
          </ac:picMkLst>
        </pc:picChg>
        <pc:picChg chg="add mod">
          <ac:chgData name="Suren Mohandass" userId="7d651f86-eb57-4558-b56c-97c886fa0419" providerId="ADAL" clId="{F46CA205-BD7A-4EDB-8955-BA950AFBD43D}" dt="2019-11-11T00:36:39.813" v="1555" actId="1076"/>
          <ac:picMkLst>
            <pc:docMk/>
            <pc:sldMk cId="2173506784" sldId="1870"/>
            <ac:picMk id="9" creationId="{E03C0A72-A732-4607-905D-83082E2A16FD}"/>
          </ac:picMkLst>
        </pc:picChg>
      </pc:sldChg>
      <pc:sldChg chg="add del setBg">
        <pc:chgData name="Suren Mohandass" userId="7d651f86-eb57-4558-b56c-97c886fa0419" providerId="ADAL" clId="{F46CA205-BD7A-4EDB-8955-BA950AFBD43D}" dt="2019-11-10T23:53:12.298" v="239" actId="47"/>
        <pc:sldMkLst>
          <pc:docMk/>
          <pc:sldMk cId="173934798" sldId="1871"/>
        </pc:sldMkLst>
      </pc:sldChg>
      <pc:sldChg chg="add del setBg">
        <pc:chgData name="Suren Mohandass" userId="7d651f86-eb57-4558-b56c-97c886fa0419" providerId="ADAL" clId="{F46CA205-BD7A-4EDB-8955-BA950AFBD43D}" dt="2019-11-10T23:53:08.493" v="238" actId="47"/>
        <pc:sldMkLst>
          <pc:docMk/>
          <pc:sldMk cId="2067908056" sldId="1872"/>
        </pc:sldMkLst>
      </pc:sldChg>
      <pc:sldChg chg="add del setBg">
        <pc:chgData name="Suren Mohandass" userId="7d651f86-eb57-4558-b56c-97c886fa0419" providerId="ADAL" clId="{F46CA205-BD7A-4EDB-8955-BA950AFBD43D}" dt="2019-11-10T23:52:59.549" v="235" actId="47"/>
        <pc:sldMkLst>
          <pc:docMk/>
          <pc:sldMk cId="2176887524" sldId="1872"/>
        </pc:sldMkLst>
      </pc:sldChg>
      <pc:sldChg chg="addSp delSp modSp add mod setBg modNotesTx">
        <pc:chgData name="Suren Mohandass" userId="7d651f86-eb57-4558-b56c-97c886fa0419" providerId="ADAL" clId="{F46CA205-BD7A-4EDB-8955-BA950AFBD43D}" dt="2019-11-11T01:54:08.225" v="3337" actId="20577"/>
        <pc:sldMkLst>
          <pc:docMk/>
          <pc:sldMk cId="726314488" sldId="1873"/>
        </pc:sldMkLst>
        <pc:spChg chg="add mod">
          <ac:chgData name="Suren Mohandass" userId="7d651f86-eb57-4558-b56c-97c886fa0419" providerId="ADAL" clId="{F46CA205-BD7A-4EDB-8955-BA950AFBD43D}" dt="2019-11-10T23:55:51.488" v="393" actId="1076"/>
          <ac:spMkLst>
            <pc:docMk/>
            <pc:sldMk cId="726314488" sldId="1873"/>
            <ac:spMk id="5" creationId="{74B8AF40-6CA9-4DD1-A8C2-EF02108DCB3F}"/>
          </ac:spMkLst>
        </pc:spChg>
        <pc:spChg chg="mod">
          <ac:chgData name="Suren Mohandass" userId="7d651f86-eb57-4558-b56c-97c886fa0419" providerId="ADAL" clId="{F46CA205-BD7A-4EDB-8955-BA950AFBD43D}" dt="2019-11-11T00:16:24.374" v="630"/>
          <ac:spMkLst>
            <pc:docMk/>
            <pc:sldMk cId="726314488" sldId="1873"/>
            <ac:spMk id="6" creationId="{00000000-0000-0000-0000-000000000000}"/>
          </ac:spMkLst>
        </pc:spChg>
        <pc:spChg chg="mod">
          <ac:chgData name="Suren Mohandass" userId="7d651f86-eb57-4558-b56c-97c886fa0419" providerId="ADAL" clId="{F46CA205-BD7A-4EDB-8955-BA950AFBD43D}" dt="2019-11-10T23:56:05.134" v="410" actId="20577"/>
          <ac:spMkLst>
            <pc:docMk/>
            <pc:sldMk cId="726314488" sldId="1873"/>
            <ac:spMk id="17" creationId="{00000000-0000-0000-0000-000000000000}"/>
          </ac:spMkLst>
        </pc:spChg>
        <pc:picChg chg="add del mod">
          <ac:chgData name="Suren Mohandass" userId="7d651f86-eb57-4558-b56c-97c886fa0419" providerId="ADAL" clId="{F46CA205-BD7A-4EDB-8955-BA950AFBD43D}" dt="2019-11-11T00:14:54.825" v="551" actId="478"/>
          <ac:picMkLst>
            <pc:docMk/>
            <pc:sldMk cId="726314488" sldId="1873"/>
            <ac:picMk id="2" creationId="{FAF69102-170C-4D49-B90E-95B9B378FC12}"/>
          </ac:picMkLst>
        </pc:picChg>
        <pc:picChg chg="del">
          <ac:chgData name="Suren Mohandass" userId="7d651f86-eb57-4558-b56c-97c886fa0419" providerId="ADAL" clId="{F46CA205-BD7A-4EDB-8955-BA950AFBD43D}" dt="2019-11-10T23:54:42.937" v="280" actId="478"/>
          <ac:picMkLst>
            <pc:docMk/>
            <pc:sldMk cId="726314488" sldId="1873"/>
            <ac:picMk id="3" creationId="{05C4B702-2D99-4C57-A7E8-51E7C7F04CB8}"/>
          </ac:picMkLst>
        </pc:picChg>
        <pc:picChg chg="add del mod">
          <ac:chgData name="Suren Mohandass" userId="7d651f86-eb57-4558-b56c-97c886fa0419" providerId="ADAL" clId="{F46CA205-BD7A-4EDB-8955-BA950AFBD43D}" dt="2019-11-11T00:15:31.174" v="559" actId="478"/>
          <ac:picMkLst>
            <pc:docMk/>
            <pc:sldMk cId="726314488" sldId="1873"/>
            <ac:picMk id="7" creationId="{6B1F755C-05A9-4157-AB27-9976469289D7}"/>
          </ac:picMkLst>
        </pc:picChg>
        <pc:picChg chg="add del mod">
          <ac:chgData name="Suren Mohandass" userId="7d651f86-eb57-4558-b56c-97c886fa0419" providerId="ADAL" clId="{F46CA205-BD7A-4EDB-8955-BA950AFBD43D}" dt="2019-11-11T00:36:47.048" v="1556" actId="478"/>
          <ac:picMkLst>
            <pc:docMk/>
            <pc:sldMk cId="726314488" sldId="1873"/>
            <ac:picMk id="8" creationId="{6150C182-908C-491B-AE2F-2C631970A158}"/>
          </ac:picMkLst>
        </pc:picChg>
        <pc:picChg chg="add mod">
          <ac:chgData name="Suren Mohandass" userId="7d651f86-eb57-4558-b56c-97c886fa0419" providerId="ADAL" clId="{F46CA205-BD7A-4EDB-8955-BA950AFBD43D}" dt="2019-11-11T00:37:04.086" v="1559" actId="1076"/>
          <ac:picMkLst>
            <pc:docMk/>
            <pc:sldMk cId="726314488" sldId="1873"/>
            <ac:picMk id="9" creationId="{EAC432BF-B3F9-4A8E-AAD2-0A5ED521F0F7}"/>
          </ac:picMkLst>
        </pc:picChg>
      </pc:sldChg>
      <pc:sldChg chg="modSp add del mod setBg">
        <pc:chgData name="Suren Mohandass" userId="7d651f86-eb57-4558-b56c-97c886fa0419" providerId="ADAL" clId="{F46CA205-BD7A-4EDB-8955-BA950AFBD43D}" dt="2019-11-10T23:59:04.230" v="507" actId="47"/>
        <pc:sldMkLst>
          <pc:docMk/>
          <pc:sldMk cId="32707497" sldId="1874"/>
        </pc:sldMkLst>
        <pc:spChg chg="mod">
          <ac:chgData name="Suren Mohandass" userId="7d651f86-eb57-4558-b56c-97c886fa0419" providerId="ADAL" clId="{F46CA205-BD7A-4EDB-8955-BA950AFBD43D}" dt="2019-11-10T23:58:48.330" v="486" actId="20577"/>
          <ac:spMkLst>
            <pc:docMk/>
            <pc:sldMk cId="32707497" sldId="1874"/>
            <ac:spMk id="6" creationId="{00000000-0000-0000-0000-000000000000}"/>
          </ac:spMkLst>
        </pc:spChg>
        <pc:spChg chg="mod">
          <ac:chgData name="Suren Mohandass" userId="7d651f86-eb57-4558-b56c-97c886fa0419" providerId="ADAL" clId="{F46CA205-BD7A-4EDB-8955-BA950AFBD43D}" dt="2019-11-10T23:58:54.896" v="506" actId="20577"/>
          <ac:spMkLst>
            <pc:docMk/>
            <pc:sldMk cId="32707497" sldId="1874"/>
            <ac:spMk id="17" creationId="{00000000-0000-0000-0000-000000000000}"/>
          </ac:spMkLst>
        </pc:spChg>
      </pc:sldChg>
      <pc:sldChg chg="addSp delSp modSp add del mod">
        <pc:chgData name="Suren Mohandass" userId="7d651f86-eb57-4558-b56c-97c886fa0419" providerId="ADAL" clId="{F46CA205-BD7A-4EDB-8955-BA950AFBD43D}" dt="2019-11-11T00:25:29.203" v="715" actId="47"/>
        <pc:sldMkLst>
          <pc:docMk/>
          <pc:sldMk cId="2592194080" sldId="1874"/>
        </pc:sldMkLst>
        <pc:spChg chg="mod">
          <ac:chgData name="Suren Mohandass" userId="7d651f86-eb57-4558-b56c-97c886fa0419" providerId="ADAL" clId="{F46CA205-BD7A-4EDB-8955-BA950AFBD43D}" dt="2019-11-11T00:25:26.182" v="714" actId="20577"/>
          <ac:spMkLst>
            <pc:docMk/>
            <pc:sldMk cId="2592194080" sldId="1874"/>
            <ac:spMk id="6" creationId="{00000000-0000-0000-0000-000000000000}"/>
          </ac:spMkLst>
        </pc:spChg>
        <pc:picChg chg="add mod">
          <ac:chgData name="Suren Mohandass" userId="7d651f86-eb57-4558-b56c-97c886fa0419" providerId="ADAL" clId="{F46CA205-BD7A-4EDB-8955-BA950AFBD43D}" dt="2019-11-11T00:20:04.319" v="638" actId="1076"/>
          <ac:picMkLst>
            <pc:docMk/>
            <pc:sldMk cId="2592194080" sldId="1874"/>
            <ac:picMk id="2" creationId="{EC4B60DC-53F4-49ED-9C87-3041408ED020}"/>
          </ac:picMkLst>
        </pc:picChg>
        <pc:picChg chg="del">
          <ac:chgData name="Suren Mohandass" userId="7d651f86-eb57-4558-b56c-97c886fa0419" providerId="ADAL" clId="{F46CA205-BD7A-4EDB-8955-BA950AFBD43D}" dt="2019-11-11T00:19:59.386" v="636" actId="478"/>
          <ac:picMkLst>
            <pc:docMk/>
            <pc:sldMk cId="2592194080" sldId="1874"/>
            <ac:picMk id="8" creationId="{6150C182-908C-491B-AE2F-2C631970A158}"/>
          </ac:picMkLst>
        </pc:picChg>
      </pc:sldChg>
      <pc:sldChg chg="addSp delSp modSp add mod setBg modNotesTx">
        <pc:chgData name="Suren Mohandass" userId="7d651f86-eb57-4558-b56c-97c886fa0419" providerId="ADAL" clId="{F46CA205-BD7A-4EDB-8955-BA950AFBD43D}" dt="2019-11-11T01:51:50.863" v="2988" actId="20577"/>
        <pc:sldMkLst>
          <pc:docMk/>
          <pc:sldMk cId="3484033987" sldId="1874"/>
        </pc:sldMkLst>
        <pc:spChg chg="del mod">
          <ac:chgData name="Suren Mohandass" userId="7d651f86-eb57-4558-b56c-97c886fa0419" providerId="ADAL" clId="{F46CA205-BD7A-4EDB-8955-BA950AFBD43D}" dt="2019-11-11T00:34:31.635" v="1550" actId="478"/>
          <ac:spMkLst>
            <pc:docMk/>
            <pc:sldMk cId="3484033987" sldId="1874"/>
            <ac:spMk id="7" creationId="{BFF6DC0A-9716-4D34-8C4E-8C86C9A773B6}"/>
          </ac:spMkLst>
        </pc:spChg>
        <pc:spChg chg="mod">
          <ac:chgData name="Suren Mohandass" userId="7d651f86-eb57-4558-b56c-97c886fa0419" providerId="ADAL" clId="{F46CA205-BD7A-4EDB-8955-BA950AFBD43D}" dt="2019-11-11T00:34:25.678" v="1548" actId="20577"/>
          <ac:spMkLst>
            <pc:docMk/>
            <pc:sldMk cId="3484033987" sldId="1874"/>
            <ac:spMk id="8" creationId="{36A64834-0A11-4DC1-92E7-57DB05D457A7}"/>
          </ac:spMkLst>
        </pc:spChg>
        <pc:picChg chg="add mod">
          <ac:chgData name="Suren Mohandass" userId="7d651f86-eb57-4558-b56c-97c886fa0419" providerId="ADAL" clId="{F46CA205-BD7A-4EDB-8955-BA950AFBD43D}" dt="2019-11-11T00:34:33.946" v="1551" actId="1076"/>
          <ac:picMkLst>
            <pc:docMk/>
            <pc:sldMk cId="3484033987" sldId="1874"/>
            <ac:picMk id="2" creationId="{5A0AB426-4489-4EE9-BF7B-D4978FF954C0}"/>
          </ac:picMkLst>
        </pc:picChg>
        <pc:picChg chg="del">
          <ac:chgData name="Suren Mohandass" userId="7d651f86-eb57-4558-b56c-97c886fa0419" providerId="ADAL" clId="{F46CA205-BD7A-4EDB-8955-BA950AFBD43D}" dt="2019-11-11T00:33:10.351" v="1283" actId="478"/>
          <ac:picMkLst>
            <pc:docMk/>
            <pc:sldMk cId="3484033987" sldId="1874"/>
            <ac:picMk id="5" creationId="{26FDC9EF-FD5A-4909-80F2-430E11419806}"/>
          </ac:picMkLst>
        </pc:picChg>
      </pc:sldChg>
      <pc:sldChg chg="modSp del mod modNotesTx">
        <pc:chgData name="Suren Mohandass" userId="7d651f86-eb57-4558-b56c-97c886fa0419" providerId="ADAL" clId="{F46CA205-BD7A-4EDB-8955-BA950AFBD43D}" dt="2019-11-11T00:16:26.090" v="631" actId="47"/>
        <pc:sldMkLst>
          <pc:docMk/>
          <pc:sldMk cId="4047272311" sldId="1874"/>
        </pc:sldMkLst>
        <pc:spChg chg="mod">
          <ac:chgData name="Suren Mohandass" userId="7d651f86-eb57-4558-b56c-97c886fa0419" providerId="ADAL" clId="{F46CA205-BD7A-4EDB-8955-BA950AFBD43D}" dt="2019-11-11T00:16:19.342" v="627" actId="20577"/>
          <ac:spMkLst>
            <pc:docMk/>
            <pc:sldMk cId="4047272311" sldId="1874"/>
            <ac:spMk id="6" creationId="{00000000-0000-0000-0000-000000000000}"/>
          </ac:spMkLst>
        </pc:spChg>
        <pc:spChg chg="mod">
          <ac:chgData name="Suren Mohandass" userId="7d651f86-eb57-4558-b56c-97c886fa0419" providerId="ADAL" clId="{F46CA205-BD7A-4EDB-8955-BA950AFBD43D}" dt="2019-11-10T23:59:20.263" v="549" actId="20577"/>
          <ac:spMkLst>
            <pc:docMk/>
            <pc:sldMk cId="4047272311" sldId="1874"/>
            <ac:spMk id="17" creationId="{00000000-0000-0000-0000-000000000000}"/>
          </ac:spMkLst>
        </pc:spChg>
        <pc:picChg chg="mod">
          <ac:chgData name="Suren Mohandass" userId="7d651f86-eb57-4558-b56c-97c886fa0419" providerId="ADAL" clId="{F46CA205-BD7A-4EDB-8955-BA950AFBD43D}" dt="2019-11-10T23:59:24.462" v="550" actId="1076"/>
          <ac:picMkLst>
            <pc:docMk/>
            <pc:sldMk cId="4047272311" sldId="1874"/>
            <ac:picMk id="2" creationId="{FAF69102-170C-4D49-B90E-95B9B378FC12}"/>
          </ac:picMkLst>
        </pc:picChg>
      </pc:sldChg>
      <pc:sldChg chg="addSp delSp modSp add mod setBg modNotesTx">
        <pc:chgData name="Suren Mohandass" userId="7d651f86-eb57-4558-b56c-97c886fa0419" providerId="ADAL" clId="{F46CA205-BD7A-4EDB-8955-BA950AFBD43D}" dt="2019-11-11T01:10:34.812" v="2019"/>
        <pc:sldMkLst>
          <pc:docMk/>
          <pc:sldMk cId="38764693" sldId="1875"/>
        </pc:sldMkLst>
        <pc:spChg chg="mod">
          <ac:chgData name="Suren Mohandass" userId="7d651f86-eb57-4558-b56c-97c886fa0419" providerId="ADAL" clId="{F46CA205-BD7A-4EDB-8955-BA950AFBD43D}" dt="2019-11-11T01:09:25.135" v="1960" actId="20577"/>
          <ac:spMkLst>
            <pc:docMk/>
            <pc:sldMk cId="38764693" sldId="1875"/>
            <ac:spMk id="8" creationId="{36A64834-0A11-4DC1-92E7-57DB05D457A7}"/>
          </ac:spMkLst>
        </pc:spChg>
        <pc:spChg chg="add mod">
          <ac:chgData name="Suren Mohandass" userId="7d651f86-eb57-4558-b56c-97c886fa0419" providerId="ADAL" clId="{F46CA205-BD7A-4EDB-8955-BA950AFBD43D}" dt="2019-11-11T01:09:45.583" v="2015" actId="20577"/>
          <ac:spMkLst>
            <pc:docMk/>
            <pc:sldMk cId="38764693" sldId="1875"/>
            <ac:spMk id="9" creationId="{9E548C1F-D281-46D3-BDA1-0A9B2F40AE8F}"/>
          </ac:spMkLst>
        </pc:spChg>
        <pc:spChg chg="mod">
          <ac:chgData name="Suren Mohandass" userId="7d651f86-eb57-4558-b56c-97c886fa0419" providerId="ADAL" clId="{F46CA205-BD7A-4EDB-8955-BA950AFBD43D}" dt="2019-11-11T01:08:41.496" v="1857" actId="20577"/>
          <ac:spMkLst>
            <pc:docMk/>
            <pc:sldMk cId="38764693" sldId="1875"/>
            <ac:spMk id="17" creationId="{00000000-0000-0000-0000-000000000000}"/>
          </ac:spMkLst>
        </pc:spChg>
        <pc:picChg chg="del">
          <ac:chgData name="Suren Mohandass" userId="7d651f86-eb57-4558-b56c-97c886fa0419" providerId="ADAL" clId="{F46CA205-BD7A-4EDB-8955-BA950AFBD43D}" dt="2019-11-11T01:05:29.715" v="1748" actId="478"/>
          <ac:picMkLst>
            <pc:docMk/>
            <pc:sldMk cId="38764693" sldId="1875"/>
            <ac:picMk id="2" creationId="{5A0AB426-4489-4EE9-BF7B-D4978FF954C0}"/>
          </ac:picMkLst>
        </pc:picChg>
        <pc:picChg chg="add del mod">
          <ac:chgData name="Suren Mohandass" userId="7d651f86-eb57-4558-b56c-97c886fa0419" providerId="ADAL" clId="{F46CA205-BD7A-4EDB-8955-BA950AFBD43D}" dt="2019-11-11T01:06:48.782" v="1822" actId="478"/>
          <ac:picMkLst>
            <pc:docMk/>
            <pc:sldMk cId="38764693" sldId="1875"/>
            <ac:picMk id="3" creationId="{3EE0E753-4FCC-4E5D-B177-40817A31032E}"/>
          </ac:picMkLst>
        </pc:picChg>
        <pc:picChg chg="add del mod">
          <ac:chgData name="Suren Mohandass" userId="7d651f86-eb57-4558-b56c-97c886fa0419" providerId="ADAL" clId="{F46CA205-BD7A-4EDB-8955-BA950AFBD43D}" dt="2019-11-11T01:08:14.778" v="1837" actId="478"/>
          <ac:picMkLst>
            <pc:docMk/>
            <pc:sldMk cId="38764693" sldId="1875"/>
            <ac:picMk id="4" creationId="{ACEC72BD-239E-4081-9310-2A65BAF7C3E9}"/>
          </ac:picMkLst>
        </pc:picChg>
        <pc:picChg chg="add mod">
          <ac:chgData name="Suren Mohandass" userId="7d651f86-eb57-4558-b56c-97c886fa0419" providerId="ADAL" clId="{F46CA205-BD7A-4EDB-8955-BA950AFBD43D}" dt="2019-11-11T01:09:29.252" v="1962" actId="1076"/>
          <ac:picMkLst>
            <pc:docMk/>
            <pc:sldMk cId="38764693" sldId="1875"/>
            <ac:picMk id="5" creationId="{228925D1-096C-4A9E-AF42-624439A3B5A8}"/>
          </ac:picMkLst>
        </pc:picChg>
      </pc:sldChg>
      <pc:sldChg chg="setBg modNotesTx">
        <pc:chgData name="Suren Mohandass" userId="7d651f86-eb57-4558-b56c-97c886fa0419" providerId="ADAL" clId="{F46CA205-BD7A-4EDB-8955-BA950AFBD43D}" dt="2019-11-11T01:51:20.083" v="2987" actId="20577"/>
        <pc:sldMkLst>
          <pc:docMk/>
          <pc:sldMk cId="298963493" sldId="1876"/>
        </pc:sldMkLst>
      </pc:sldChg>
      <pc:sldChg chg="addSp delSp modSp add mod setBg modNotesTx">
        <pc:chgData name="Suren Mohandass" userId="7d651f86-eb57-4558-b56c-97c886fa0419" providerId="ADAL" clId="{F46CA205-BD7A-4EDB-8955-BA950AFBD43D}" dt="2019-11-11T01:50:37.387" v="2898" actId="20577"/>
        <pc:sldMkLst>
          <pc:docMk/>
          <pc:sldMk cId="622790450" sldId="1877"/>
        </pc:sldMkLst>
        <pc:spChg chg="mod">
          <ac:chgData name="Suren Mohandass" userId="7d651f86-eb57-4558-b56c-97c886fa0419" providerId="ADAL" clId="{F46CA205-BD7A-4EDB-8955-BA950AFBD43D}" dt="2019-11-11T01:44:33.503" v="2653" actId="20577"/>
          <ac:spMkLst>
            <pc:docMk/>
            <pc:sldMk cId="622790450" sldId="1877"/>
            <ac:spMk id="8" creationId="{36A64834-0A11-4DC1-92E7-57DB05D457A7}"/>
          </ac:spMkLst>
        </pc:spChg>
        <pc:spChg chg="mod">
          <ac:chgData name="Suren Mohandass" userId="7d651f86-eb57-4558-b56c-97c886fa0419" providerId="ADAL" clId="{F46CA205-BD7A-4EDB-8955-BA950AFBD43D}" dt="2019-11-11T01:44:20.069" v="2646" actId="14100"/>
          <ac:spMkLst>
            <pc:docMk/>
            <pc:sldMk cId="622790450" sldId="1877"/>
            <ac:spMk id="9" creationId="{9E548C1F-D281-46D3-BDA1-0A9B2F40AE8F}"/>
          </ac:spMkLst>
        </pc:spChg>
        <pc:spChg chg="mod">
          <ac:chgData name="Suren Mohandass" userId="7d651f86-eb57-4558-b56c-97c886fa0419" providerId="ADAL" clId="{F46CA205-BD7A-4EDB-8955-BA950AFBD43D}" dt="2019-11-11T01:40:12.941" v="2246" actId="20577"/>
          <ac:spMkLst>
            <pc:docMk/>
            <pc:sldMk cId="622790450" sldId="1877"/>
            <ac:spMk id="17" creationId="{00000000-0000-0000-0000-000000000000}"/>
          </ac:spMkLst>
        </pc:spChg>
        <pc:picChg chg="add mod">
          <ac:chgData name="Suren Mohandass" userId="7d651f86-eb57-4558-b56c-97c886fa0419" providerId="ADAL" clId="{F46CA205-BD7A-4EDB-8955-BA950AFBD43D}" dt="2019-11-11T01:39:47.396" v="2174" actId="1076"/>
          <ac:picMkLst>
            <pc:docMk/>
            <pc:sldMk cId="622790450" sldId="1877"/>
            <ac:picMk id="2" creationId="{BEDD1E0F-8AEB-4ADD-970B-7A7B188775CE}"/>
          </ac:picMkLst>
        </pc:picChg>
        <pc:picChg chg="del">
          <ac:chgData name="Suren Mohandass" userId="7d651f86-eb57-4558-b56c-97c886fa0419" providerId="ADAL" clId="{F46CA205-BD7A-4EDB-8955-BA950AFBD43D}" dt="2019-11-11T01:39:42.082" v="2171" actId="478"/>
          <ac:picMkLst>
            <pc:docMk/>
            <pc:sldMk cId="622790450" sldId="1877"/>
            <ac:picMk id="5" creationId="{228925D1-096C-4A9E-AF42-624439A3B5A8}"/>
          </ac:picMkLst>
        </pc:picChg>
      </pc:sldChg>
      <pc:sldChg chg="del">
        <pc:chgData name="Suren Mohandass" userId="7d651f86-eb57-4558-b56c-97c886fa0419" providerId="ADAL" clId="{F46CA205-BD7A-4EDB-8955-BA950AFBD43D}" dt="2019-11-11T01:07:42.197" v="1833" actId="47"/>
        <pc:sldMkLst>
          <pc:docMk/>
          <pc:sldMk cId="2345686651" sldId="1877"/>
        </pc:sldMkLst>
      </pc:sldChg>
      <pc:sldChg chg="addSp delSp del mod">
        <pc:chgData name="Suren Mohandass" userId="7d651f86-eb57-4558-b56c-97c886fa0419" providerId="ADAL" clId="{F46CA205-BD7A-4EDB-8955-BA950AFBD43D}" dt="2019-11-11T01:08:08.526" v="1836" actId="47"/>
        <pc:sldMkLst>
          <pc:docMk/>
          <pc:sldMk cId="3592990261" sldId="1877"/>
        </pc:sldMkLst>
        <pc:picChg chg="add del">
          <ac:chgData name="Suren Mohandass" userId="7d651f86-eb57-4558-b56c-97c886fa0419" providerId="ADAL" clId="{F46CA205-BD7A-4EDB-8955-BA950AFBD43D}" dt="2019-11-11T01:08:02.479" v="1835" actId="478"/>
          <ac:picMkLst>
            <pc:docMk/>
            <pc:sldMk cId="3592990261" sldId="1877"/>
            <ac:picMk id="3" creationId="{700B40FF-256D-4116-87CA-71BF5E7FB6BE}"/>
          </ac:picMkLst>
        </pc:picChg>
      </pc:sldChg>
      <pc:sldChg chg="addSp delSp modSp add mod setBg">
        <pc:chgData name="Suren Mohandass" userId="7d651f86-eb57-4558-b56c-97c886fa0419" providerId="ADAL" clId="{F46CA205-BD7A-4EDB-8955-BA950AFBD43D}" dt="2019-11-11T01:43:08.455" v="2527" actId="20577"/>
        <pc:sldMkLst>
          <pc:docMk/>
          <pc:sldMk cId="1465907660" sldId="1878"/>
        </pc:sldMkLst>
        <pc:spChg chg="mod">
          <ac:chgData name="Suren Mohandass" userId="7d651f86-eb57-4558-b56c-97c886fa0419" providerId="ADAL" clId="{F46CA205-BD7A-4EDB-8955-BA950AFBD43D}" dt="2019-11-11T01:43:08.455" v="2527" actId="20577"/>
          <ac:spMkLst>
            <pc:docMk/>
            <pc:sldMk cId="1465907660" sldId="1878"/>
            <ac:spMk id="6" creationId="{00000000-0000-0000-0000-000000000000}"/>
          </ac:spMkLst>
        </pc:spChg>
        <pc:spChg chg="mod">
          <ac:chgData name="Suren Mohandass" userId="7d651f86-eb57-4558-b56c-97c886fa0419" providerId="ADAL" clId="{F46CA205-BD7A-4EDB-8955-BA950AFBD43D}" dt="2019-11-11T01:41:57.442" v="2479" actId="20577"/>
          <ac:spMkLst>
            <pc:docMk/>
            <pc:sldMk cId="1465907660" sldId="1878"/>
            <ac:spMk id="17" creationId="{00000000-0000-0000-0000-000000000000}"/>
          </ac:spMkLst>
        </pc:spChg>
        <pc:picChg chg="add mod">
          <ac:chgData name="Suren Mohandass" userId="7d651f86-eb57-4558-b56c-97c886fa0419" providerId="ADAL" clId="{F46CA205-BD7A-4EDB-8955-BA950AFBD43D}" dt="2019-11-11T01:42:54.287" v="2508" actId="1076"/>
          <ac:picMkLst>
            <pc:docMk/>
            <pc:sldMk cId="1465907660" sldId="1878"/>
            <ac:picMk id="2" creationId="{C84D6C2D-1F2D-4874-8D68-24C0DE53B062}"/>
          </ac:picMkLst>
        </pc:picChg>
        <pc:picChg chg="del">
          <ac:chgData name="Suren Mohandass" userId="7d651f86-eb57-4558-b56c-97c886fa0419" providerId="ADAL" clId="{F46CA205-BD7A-4EDB-8955-BA950AFBD43D}" dt="2019-11-11T01:42:36.479" v="2482" actId="478"/>
          <ac:picMkLst>
            <pc:docMk/>
            <pc:sldMk cId="1465907660" sldId="1878"/>
            <ac:picMk id="3" creationId="{05C4B702-2D99-4C57-A7E8-51E7C7F04CB8}"/>
          </ac:picMkLst>
        </pc:picChg>
      </pc:sldChg>
      <pc:sldChg chg="addSp delSp modSp add mod setBg">
        <pc:chgData name="Suren Mohandass" userId="7d651f86-eb57-4558-b56c-97c886fa0419" providerId="ADAL" clId="{F46CA205-BD7A-4EDB-8955-BA950AFBD43D}" dt="2019-11-11T01:46:44.984" v="2870" actId="20577"/>
        <pc:sldMkLst>
          <pc:docMk/>
          <pc:sldMk cId="3975079568" sldId="1879"/>
        </pc:sldMkLst>
        <pc:spChg chg="mod">
          <ac:chgData name="Suren Mohandass" userId="7d651f86-eb57-4558-b56c-97c886fa0419" providerId="ADAL" clId="{F46CA205-BD7A-4EDB-8955-BA950AFBD43D}" dt="2019-11-11T01:45:29.865" v="2804" actId="20577"/>
          <ac:spMkLst>
            <pc:docMk/>
            <pc:sldMk cId="3975079568" sldId="1879"/>
            <ac:spMk id="8" creationId="{36A64834-0A11-4DC1-92E7-57DB05D457A7}"/>
          </ac:spMkLst>
        </pc:spChg>
        <pc:spChg chg="mod">
          <ac:chgData name="Suren Mohandass" userId="7d651f86-eb57-4558-b56c-97c886fa0419" providerId="ADAL" clId="{F46CA205-BD7A-4EDB-8955-BA950AFBD43D}" dt="2019-11-11T01:46:44.984" v="2870" actId="20577"/>
          <ac:spMkLst>
            <pc:docMk/>
            <pc:sldMk cId="3975079568" sldId="1879"/>
            <ac:spMk id="9" creationId="{9E548C1F-D281-46D3-BDA1-0A9B2F40AE8F}"/>
          </ac:spMkLst>
        </pc:spChg>
        <pc:spChg chg="mod">
          <ac:chgData name="Suren Mohandass" userId="7d651f86-eb57-4558-b56c-97c886fa0419" providerId="ADAL" clId="{F46CA205-BD7A-4EDB-8955-BA950AFBD43D}" dt="2019-11-11T01:45:21.571" v="2760" actId="14100"/>
          <ac:spMkLst>
            <pc:docMk/>
            <pc:sldMk cId="3975079568" sldId="1879"/>
            <ac:spMk id="17" creationId="{00000000-0000-0000-0000-000000000000}"/>
          </ac:spMkLst>
        </pc:spChg>
        <pc:picChg chg="del">
          <ac:chgData name="Suren Mohandass" userId="7d651f86-eb57-4558-b56c-97c886fa0419" providerId="ADAL" clId="{F46CA205-BD7A-4EDB-8955-BA950AFBD43D}" dt="2019-11-11T01:45:48.923" v="2864" actId="478"/>
          <ac:picMkLst>
            <pc:docMk/>
            <pc:sldMk cId="3975079568" sldId="1879"/>
            <ac:picMk id="2" creationId="{BEDD1E0F-8AEB-4ADD-970B-7A7B188775CE}"/>
          </ac:picMkLst>
        </pc:picChg>
        <pc:picChg chg="add mod">
          <ac:chgData name="Suren Mohandass" userId="7d651f86-eb57-4558-b56c-97c886fa0419" providerId="ADAL" clId="{F46CA205-BD7A-4EDB-8955-BA950AFBD43D}" dt="2019-11-11T01:46:37.243" v="2867" actId="1076"/>
          <ac:picMkLst>
            <pc:docMk/>
            <pc:sldMk cId="3975079568" sldId="1879"/>
            <ac:picMk id="3" creationId="{F32A4525-FBDF-4F81-BBE1-AADD97CF0DE4}"/>
          </ac:picMkLst>
        </pc:picChg>
      </pc:sldChg>
      <pc:sldChg chg="modSp add mod ord">
        <pc:chgData name="Suren Mohandass" userId="7d651f86-eb57-4558-b56c-97c886fa0419" providerId="ADAL" clId="{F46CA205-BD7A-4EDB-8955-BA950AFBD43D}" dt="2019-11-11T02:16:23.653" v="3380" actId="20577"/>
        <pc:sldMkLst>
          <pc:docMk/>
          <pc:sldMk cId="1014068198" sldId="1880"/>
        </pc:sldMkLst>
        <pc:spChg chg="mod">
          <ac:chgData name="Suren Mohandass" userId="7d651f86-eb57-4558-b56c-97c886fa0419" providerId="ADAL" clId="{F46CA205-BD7A-4EDB-8955-BA950AFBD43D}" dt="2019-11-11T02:16:23.653" v="3380" actId="20577"/>
          <ac:spMkLst>
            <pc:docMk/>
            <pc:sldMk cId="1014068198" sldId="1880"/>
            <ac:spMk id="6" creationId="{00000000-0000-0000-0000-000000000000}"/>
          </ac:spMkLst>
        </pc:spChg>
        <pc:spChg chg="mod">
          <ac:chgData name="Suren Mohandass" userId="7d651f86-eb57-4558-b56c-97c886fa0419" providerId="ADAL" clId="{F46CA205-BD7A-4EDB-8955-BA950AFBD43D}" dt="2019-11-11T02:16:15.092" v="3364" actId="20577"/>
          <ac:spMkLst>
            <pc:docMk/>
            <pc:sldMk cId="1014068198" sldId="1880"/>
            <ac:spMk id="17" creationId="{00000000-0000-0000-0000-000000000000}"/>
          </ac:spMkLst>
        </pc:spChg>
      </pc:sldChg>
      <pc:sldChg chg="modSp add mod ord">
        <pc:chgData name="Suren Mohandass" userId="7d651f86-eb57-4558-b56c-97c886fa0419" providerId="ADAL" clId="{F46CA205-BD7A-4EDB-8955-BA950AFBD43D}" dt="2019-11-11T02:25:37.776" v="4273" actId="20577"/>
        <pc:sldMkLst>
          <pc:docMk/>
          <pc:sldMk cId="1303676747" sldId="1881"/>
        </pc:sldMkLst>
        <pc:spChg chg="mod">
          <ac:chgData name="Suren Mohandass" userId="7d651f86-eb57-4558-b56c-97c886fa0419" providerId="ADAL" clId="{F46CA205-BD7A-4EDB-8955-BA950AFBD43D}" dt="2019-11-11T02:25:37.776" v="4273" actId="20577"/>
          <ac:spMkLst>
            <pc:docMk/>
            <pc:sldMk cId="1303676747" sldId="1881"/>
            <ac:spMk id="2" creationId="{00000000-0000-0000-0000-000000000000}"/>
          </ac:spMkLst>
        </pc:spChg>
        <pc:spChg chg="mod">
          <ac:chgData name="Suren Mohandass" userId="7d651f86-eb57-4558-b56c-97c886fa0419" providerId="ADAL" clId="{F46CA205-BD7A-4EDB-8955-BA950AFBD43D}" dt="2019-11-11T02:16:35.921" v="3402" actId="20577"/>
          <ac:spMkLst>
            <pc:docMk/>
            <pc:sldMk cId="1303676747" sldId="1881"/>
            <ac:spMk id="3" creationId="{4A2D8C07-AD91-4741-BD3C-356DDC404044}"/>
          </ac:spMkLst>
        </pc:spChg>
      </pc:sldChg>
      <pc:sldChg chg="addSp delSp modSp add mod modNotesTx">
        <pc:chgData name="Suren Mohandass" userId="7d651f86-eb57-4558-b56c-97c886fa0419" providerId="ADAL" clId="{F46CA205-BD7A-4EDB-8955-BA950AFBD43D}" dt="2019-11-11T02:20:11.401" v="4017" actId="20577"/>
        <pc:sldMkLst>
          <pc:docMk/>
          <pc:sldMk cId="2007040175" sldId="1882"/>
        </pc:sldMkLst>
        <pc:spChg chg="mod">
          <ac:chgData name="Suren Mohandass" userId="7d651f86-eb57-4558-b56c-97c886fa0419" providerId="ADAL" clId="{F46CA205-BD7A-4EDB-8955-BA950AFBD43D}" dt="2019-11-11T02:17:35.122" v="3562" actId="20577"/>
          <ac:spMkLst>
            <pc:docMk/>
            <pc:sldMk cId="2007040175" sldId="1882"/>
            <ac:spMk id="6" creationId="{00000000-0000-0000-0000-000000000000}"/>
          </ac:spMkLst>
        </pc:spChg>
        <pc:picChg chg="del">
          <ac:chgData name="Suren Mohandass" userId="7d651f86-eb57-4558-b56c-97c886fa0419" providerId="ADAL" clId="{F46CA205-BD7A-4EDB-8955-BA950AFBD43D}" dt="2019-11-11T02:16:46.460" v="3404" actId="478"/>
          <ac:picMkLst>
            <pc:docMk/>
            <pc:sldMk cId="2007040175" sldId="1882"/>
            <ac:picMk id="2" creationId="{C84D6C2D-1F2D-4874-8D68-24C0DE53B062}"/>
          </ac:picMkLst>
        </pc:picChg>
        <pc:picChg chg="add mod">
          <ac:chgData name="Suren Mohandass" userId="7d651f86-eb57-4558-b56c-97c886fa0419" providerId="ADAL" clId="{F46CA205-BD7A-4EDB-8955-BA950AFBD43D}" dt="2019-11-11T02:17:20.494" v="3503" actId="1076"/>
          <ac:picMkLst>
            <pc:docMk/>
            <pc:sldMk cId="2007040175" sldId="1882"/>
            <ac:picMk id="3" creationId="{E1CEF637-F4D7-4A01-B44B-4DD013461906}"/>
          </ac:picMkLst>
        </pc:picChg>
      </pc:sldChg>
      <pc:sldChg chg="delSp modSp add mod setBg">
        <pc:chgData name="Suren Mohandass" userId="7d651f86-eb57-4558-b56c-97c886fa0419" providerId="ADAL" clId="{F46CA205-BD7A-4EDB-8955-BA950AFBD43D}" dt="2019-11-11T02:25:23.624" v="4271" actId="20577"/>
        <pc:sldMkLst>
          <pc:docMk/>
          <pc:sldMk cId="3280189301" sldId="1883"/>
        </pc:sldMkLst>
        <pc:spChg chg="mod">
          <ac:chgData name="Suren Mohandass" userId="7d651f86-eb57-4558-b56c-97c886fa0419" providerId="ADAL" clId="{F46CA205-BD7A-4EDB-8955-BA950AFBD43D}" dt="2019-11-11T02:25:23.624" v="4271" actId="20577"/>
          <ac:spMkLst>
            <pc:docMk/>
            <pc:sldMk cId="3280189301" sldId="1883"/>
            <ac:spMk id="8" creationId="{36A64834-0A11-4DC1-92E7-57DB05D457A7}"/>
          </ac:spMkLst>
        </pc:spChg>
        <pc:spChg chg="mod">
          <ac:chgData name="Suren Mohandass" userId="7d651f86-eb57-4558-b56c-97c886fa0419" providerId="ADAL" clId="{F46CA205-BD7A-4EDB-8955-BA950AFBD43D}" dt="2019-11-11T02:24:18.761" v="4093" actId="20577"/>
          <ac:spMkLst>
            <pc:docMk/>
            <pc:sldMk cId="3280189301" sldId="1883"/>
            <ac:spMk id="17" creationId="{00000000-0000-0000-0000-000000000000}"/>
          </ac:spMkLst>
        </pc:spChg>
        <pc:picChg chg="del">
          <ac:chgData name="Suren Mohandass" userId="7d651f86-eb57-4558-b56c-97c886fa0419" providerId="ADAL" clId="{F46CA205-BD7A-4EDB-8955-BA950AFBD43D}" dt="2019-11-11T02:24:52.331" v="4150" actId="478"/>
          <ac:picMkLst>
            <pc:docMk/>
            <pc:sldMk cId="3280189301" sldId="1883"/>
            <ac:picMk id="3" creationId="{F32A4525-FBDF-4F81-BBE1-AADD97CF0D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1206E-2F29-46EA-AAD9-8F0C7FFCEE07}" type="datetimeFigureOut">
              <a:rPr lang="en-GB" smtClean="0"/>
              <a:t>10/11/2019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BB8FD-66A1-45B4-91CB-F573634EA251}" type="slidenum">
              <a:rPr lang="en-GB" smtClean="0"/>
              <a:t>‹#›</a:t>
            </a:fld>
            <a:endParaRPr lang="en-GB"/>
          </a:p>
        </p:txBody>
      </p:sp>
    </p:spTree>
    <p:extLst>
      <p:ext uri="{BB962C8B-B14F-4D97-AF65-F5344CB8AC3E}">
        <p14:creationId xmlns:p14="http://schemas.microsoft.com/office/powerpoint/2010/main" val="429178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11/10/2019 11:49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482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1:41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92455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Hint: Use </a:t>
            </a:r>
            <a:r>
              <a:rPr lang="en-US" dirty="0" err="1"/>
              <a:t>Parallel.Foreach</a:t>
            </a:r>
            <a:r>
              <a:rPr lang="en-US" dirty="0"/>
              <a:t>()</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11/11/2019 1:38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0190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11/11/2019 1:44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813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11/11/2019 2:16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2276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2:16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05052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Hint:</a:t>
            </a:r>
          </a:p>
          <a:p>
            <a:r>
              <a:rPr lang="en-US" dirty="0"/>
              <a:t>Exceptions are attached to Tasks. So, the method must return a Task.</a:t>
            </a:r>
          </a:p>
          <a:p>
            <a:r>
              <a:rPr lang="en-US" dirty="0"/>
              <a:t>Furthermore, the executing task must also be awaited or else it becomes a fire and forget approach. (In our case, the task in question is the one that throws the exception)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2:16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13759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11/11/2019 2:24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506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11/10/2019 11:49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0899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11/10/2019 11:49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Hint:</a:t>
            </a:r>
          </a:p>
          <a:p>
            <a:r>
              <a:rPr lang="en-GB" sz="1200" kern="1200" dirty="0">
                <a:solidFill>
                  <a:schemeClr val="tx1"/>
                </a:solidFill>
                <a:latin typeface="+mn-lt"/>
                <a:ea typeface="+mn-ea"/>
                <a:cs typeface="+mn-cs"/>
              </a:rPr>
              <a:t>Use </a:t>
            </a:r>
            <a:r>
              <a:rPr lang="en-GB" sz="1200" kern="1200" dirty="0" err="1">
                <a:solidFill>
                  <a:schemeClr val="tx1"/>
                </a:solidFill>
                <a:latin typeface="+mn-lt"/>
                <a:ea typeface="+mn-ea"/>
                <a:cs typeface="+mn-cs"/>
              </a:rPr>
              <a:t>Task.Delay</a:t>
            </a:r>
            <a:r>
              <a:rPr lang="en-GB" sz="1200" kern="1200" dirty="0">
                <a:solidFill>
                  <a:schemeClr val="tx1"/>
                </a:solidFill>
                <a:latin typeface="+mn-lt"/>
                <a:ea typeface="+mn-ea"/>
                <a:cs typeface="+mn-cs"/>
              </a:rPr>
              <a:t> and await on it. (It also takes a cancellation token)</a:t>
            </a:r>
          </a:p>
          <a:p>
            <a:r>
              <a:rPr lang="en-GB" sz="1200" kern="1200" dirty="0">
                <a:solidFill>
                  <a:schemeClr val="tx1"/>
                </a:solidFill>
                <a:latin typeface="+mn-lt"/>
                <a:ea typeface="+mn-ea"/>
                <a:cs typeface="+mn-cs"/>
              </a:rPr>
              <a:t>Then, just return the passed in value as it is.</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11/11/2019 12:16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7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Hint: </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Create a cancellation token source and pass the token from it  to </a:t>
            </a:r>
            <a:r>
              <a:rPr lang="en-GB" sz="1200" kern="1200" dirty="0" err="1">
                <a:solidFill>
                  <a:schemeClr val="tx1"/>
                </a:solidFill>
                <a:latin typeface="+mn-lt"/>
                <a:ea typeface="+mn-ea"/>
                <a:cs typeface="+mn-cs"/>
              </a:rPr>
              <a:t>DelayedReturnAsync</a:t>
            </a:r>
            <a:r>
              <a:rPr lang="en-GB" sz="1200" kern="1200" dirty="0">
                <a:solidFill>
                  <a:schemeClr val="tx1"/>
                </a:solidFill>
                <a:latin typeface="+mn-lt"/>
                <a:ea typeface="+mn-ea"/>
                <a:cs typeface="+mn-cs"/>
              </a:rPr>
              <a:t> and then await on the returned task.</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11/11/2019 12:28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203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11/11/2019 12:33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9704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Hint:</a:t>
            </a:r>
          </a:p>
          <a:p>
            <a:r>
              <a:rPr lang="en-GB" sz="1200" kern="1200" dirty="0">
                <a:solidFill>
                  <a:schemeClr val="tx1"/>
                </a:solidFill>
                <a:latin typeface="+mn-lt"/>
                <a:ea typeface="+mn-ea"/>
                <a:cs typeface="+mn-cs"/>
              </a:rPr>
              <a:t>Use </a:t>
            </a:r>
            <a:r>
              <a:rPr lang="en-GB" sz="1200" kern="1200" dirty="0" err="1">
                <a:solidFill>
                  <a:schemeClr val="tx1"/>
                </a:solidFill>
                <a:latin typeface="+mn-lt"/>
                <a:ea typeface="+mn-ea"/>
                <a:cs typeface="+mn-cs"/>
              </a:rPr>
              <a:t>Linq</a:t>
            </a:r>
            <a:r>
              <a:rPr lang="en-GB" sz="1200" kern="1200" dirty="0">
                <a:solidFill>
                  <a:schemeClr val="tx1"/>
                </a:solidFill>
                <a:latin typeface="+mn-lt"/>
                <a:ea typeface="+mn-ea"/>
                <a:cs typeface="+mn-cs"/>
              </a:rPr>
              <a:t> and then do a WhenAll</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11/11/2019 1:07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371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11/11/2019 1:09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717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11/11/2019 1:37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79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0BC8-DBF9-4531-BC6F-8EBBB41DA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5615DEA-888C-4F0F-A334-79DB738E04BC}"/>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EFE8263-2CFD-4DB7-AD50-7B5C02729A2F}"/>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5" name="Footer Placeholder 4">
            <a:extLst>
              <a:ext uri="{FF2B5EF4-FFF2-40B4-BE49-F238E27FC236}">
                <a16:creationId xmlns:a16="http://schemas.microsoft.com/office/drawing/2014/main" id="{25DB67D1-5A94-4B44-9895-2E4B88CF1F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17705C-66DC-4B8F-AFE0-D423B3C43979}"/>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32201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B09C-59F0-42BC-B132-6A700565BF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A3B6D8-0554-4BDE-9D91-037517C165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8ECAF4-CDDC-43A9-B258-72E043F3D519}"/>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5" name="Footer Placeholder 4">
            <a:extLst>
              <a:ext uri="{FF2B5EF4-FFF2-40B4-BE49-F238E27FC236}">
                <a16:creationId xmlns:a16="http://schemas.microsoft.com/office/drawing/2014/main" id="{464EC3D3-502C-4A2A-BF5D-F31FCA34AF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9E2181-AFAE-4C9C-8C00-C05E11BA2212}"/>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245521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B22C5-9BD2-4353-895F-851EF6249034}"/>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3291FE-214B-466D-ABB8-6130FEEE5330}"/>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31229F-52A7-4A1F-BCCA-DF6743B17F4A}"/>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5" name="Footer Placeholder 4">
            <a:extLst>
              <a:ext uri="{FF2B5EF4-FFF2-40B4-BE49-F238E27FC236}">
                <a16:creationId xmlns:a16="http://schemas.microsoft.com/office/drawing/2014/main" id="{C6E3E492-4965-4149-A95E-06CA6A7AA2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D2B171-3F07-4DE6-8EBA-6DEF4493AB8F}"/>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153233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6" y="2425544"/>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5"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404092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6" y="2425544"/>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5"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2D96457C-1416-400D-9400-BB41A4DB324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7898938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60"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1"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02522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033178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2" y="1435100"/>
            <a:ext cx="11018839"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4128270"/>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1" y="1434370"/>
            <a:ext cx="11018520" cy="1612749"/>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358865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90" y="1435100"/>
            <a:ext cx="5219700"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5755447"/>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921026"/>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6180-0738-49F3-A9C7-A3F135DFFD9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988775-01ED-49F6-A652-4B8B50533C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A6BC58-3BAC-4E42-978C-FCA674D0D055}"/>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5" name="Footer Placeholder 4">
            <a:extLst>
              <a:ext uri="{FF2B5EF4-FFF2-40B4-BE49-F238E27FC236}">
                <a16:creationId xmlns:a16="http://schemas.microsoft.com/office/drawing/2014/main" id="{52D61E61-F04E-49DE-9903-91DD93DB66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E363C1-BD65-4E83-A9D5-3E7633722857}"/>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3245588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9541411"/>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09015762"/>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2" y="3535541"/>
            <a:ext cx="4162425" cy="338554"/>
          </a:xfrm>
        </p:spPr>
        <p:txBody>
          <a:bodyPr/>
          <a:lstStyle>
            <a:lvl1pPr marL="0" indent="0">
              <a:buNone/>
              <a:defRPr sz="2200">
                <a:latin typeface="+mn-lt"/>
              </a:defRPr>
            </a:lvl1pPr>
            <a:lvl2pPr marL="228594" indent="0">
              <a:buNone/>
              <a:defRPr/>
            </a:lvl2pPr>
            <a:lvl3pPr marL="457189" indent="0">
              <a:buNone/>
              <a:defRPr/>
            </a:lvl3pPr>
            <a:lvl4pPr marL="661971" indent="0">
              <a:buNone/>
              <a:defRPr/>
            </a:lvl4pPr>
            <a:lvl5pPr marL="85564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2016205"/>
            <a:ext cx="4158363" cy="110799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687993345"/>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userDrawn="1">
          <p15:clr>
            <a:srgbClr val="5ACBF0"/>
          </p15:clr>
        </p15:guide>
        <p15:guide id="7" orient="horz" pos="1968" userDrawn="1">
          <p15:clr>
            <a:srgbClr val="5ACBF0"/>
          </p15:clr>
        </p15:guide>
        <p15:guide id="8" orient="horz" pos="2226" userDrawn="1">
          <p15:clr>
            <a:srgbClr val="5ACBF0"/>
          </p15:clr>
        </p15:guide>
        <p15:guide id="10" pos="3729" userDrawn="1">
          <p15:clr>
            <a:srgbClr val="C35EA4"/>
          </p15:clr>
        </p15:guide>
        <p15:guide id="11" pos="2993" userDrawn="1">
          <p15:clr>
            <a:srgbClr val="5ACBF0"/>
          </p15:clr>
        </p15:guide>
        <p15:guide id="12" pos="3543" userDrawn="1">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5" y="2873419"/>
            <a:ext cx="4159951" cy="1107996"/>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97647733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userDrawn="1">
          <p15:clr>
            <a:srgbClr val="FBAE40"/>
          </p15:clr>
        </p15:guide>
        <p15:guide id="6" pos="2991" userDrawn="1">
          <p15:clr>
            <a:srgbClr val="5ACBF0"/>
          </p15:clr>
        </p15:guide>
        <p15:guide id="7" pos="3728" userDrawn="1">
          <p15:clr>
            <a:srgbClr val="C35EA4"/>
          </p15:clr>
        </p15:guide>
        <p15:guide id="8" pos="3544" userDrawn="1">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6529"/>
            <a:ext cx="4163125" cy="861774"/>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629306991"/>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3" orient="horz" pos="1877" userDrawn="1">
          <p15:clr>
            <a:srgbClr val="5ACBF0"/>
          </p15:clr>
        </p15:guide>
        <p15:guide id="4" pos="3731" userDrawn="1">
          <p15:clr>
            <a:srgbClr val="C35EA4"/>
          </p15:clr>
        </p15:guide>
        <p15:guide id="5" pos="2993" userDrawn="1">
          <p15:clr>
            <a:srgbClr val="5ACBF0"/>
          </p15:clr>
        </p15:guide>
        <p15:guide id="6" pos="3547" userDrawn="1">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128"/>
            <a:ext cx="11018520" cy="553998"/>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37468088"/>
      </p:ext>
    </p:extLst>
  </p:cSld>
  <p:clrMapOvr>
    <a:masterClrMapping/>
  </p:clrMapOvr>
  <p:transition>
    <p:fade/>
  </p:transition>
  <p:extLst>
    <p:ext uri="{DCECCB84-F9BA-43D5-87BE-67443E8EF086}">
      <p15:sldGuideLst xmlns:p15="http://schemas.microsoft.com/office/powerpoint/2012/main">
        <p15:guide id="5" orient="horz" pos="2880" userDrawn="1">
          <p15:clr>
            <a:srgbClr val="5ACBF0"/>
          </p15:clr>
        </p15:guide>
        <p15:guide id="6" orient="horz" pos="36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311206299"/>
      </p:ext>
    </p:extLst>
  </p:cSld>
  <p:clrMapOvr>
    <a:masterClrMapping/>
  </p:clrMapOvr>
  <p:transition>
    <p:fade/>
  </p:transition>
  <p:extLst>
    <p:ext uri="{DCECCB84-F9BA-43D5-87BE-67443E8EF086}">
      <p15:sldGuideLst xmlns:p15="http://schemas.microsoft.com/office/powerpoint/2012/main">
        <p15:guide id="5" orient="horz" pos="1440" userDrawn="1">
          <p15:clr>
            <a:srgbClr val="5ACBF0"/>
          </p15:clr>
        </p15:guide>
        <p15:guide id="6" orient="horz" pos="72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Tree>
    <p:extLst>
      <p:ext uri="{BB962C8B-B14F-4D97-AF65-F5344CB8AC3E}">
        <p14:creationId xmlns:p14="http://schemas.microsoft.com/office/powerpoint/2010/main" val="3475492387"/>
      </p:ext>
    </p:extLst>
  </p:cSld>
  <p:clrMapOvr>
    <a:masterClrMapping/>
  </p:clrMapOvr>
  <p:transition>
    <p:fade/>
  </p:transition>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3749" userDrawn="1">
          <p15:clr>
            <a:srgbClr val="5ACBF0"/>
          </p15:clr>
        </p15:guide>
        <p15:guide id="7" pos="3931"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5"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Tree>
    <p:extLst>
      <p:ext uri="{BB962C8B-B14F-4D97-AF65-F5344CB8AC3E}">
        <p14:creationId xmlns:p14="http://schemas.microsoft.com/office/powerpoint/2010/main" val="3733134953"/>
      </p:ext>
    </p:extLst>
  </p:cSld>
  <p:clrMapOvr>
    <a:masterClrMapping/>
  </p:clrMapOvr>
  <p:transition>
    <p:fade/>
  </p:transition>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2557" userDrawn="1">
          <p15:clr>
            <a:srgbClr val="5ACBF0"/>
          </p15:clr>
        </p15:guide>
        <p15:guide id="7" pos="2744" userDrawn="1">
          <p15:clr>
            <a:srgbClr val="5ACBF0"/>
          </p15:clr>
        </p15:guide>
        <p15:guide id="8" pos="4936" userDrawn="1">
          <p15:clr>
            <a:srgbClr val="5ACBF0"/>
          </p15:clr>
        </p15:guide>
        <p15:guide id="9" pos="5123"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Tree>
    <p:extLst>
      <p:ext uri="{BB962C8B-B14F-4D97-AF65-F5344CB8AC3E}">
        <p14:creationId xmlns:p14="http://schemas.microsoft.com/office/powerpoint/2010/main" val="1926607822"/>
      </p:ext>
    </p:extLst>
  </p:cSld>
  <p:clrMapOvr>
    <a:masterClrMapping/>
  </p:clrMapOvr>
  <p:transition>
    <p:fade/>
  </p:transition>
  <p:extLst>
    <p:ext uri="{DCECCB84-F9BA-43D5-87BE-67443E8EF086}">
      <p15:sldGuideLst xmlns:p15="http://schemas.microsoft.com/office/powerpoint/2012/main">
        <p15:guide id="3" orient="horz" pos="2993" userDrawn="1">
          <p15:clr>
            <a:srgbClr val="5ACBF0"/>
          </p15:clr>
        </p15:guide>
        <p15:guide id="4" orient="horz" pos="1276" userDrawn="1">
          <p15:clr>
            <a:srgbClr val="5ACBF0"/>
          </p15:clr>
        </p15:guide>
        <p15:guide id="5" orient="horz" pos="288" userDrawn="1">
          <p15:clr>
            <a:srgbClr val="5ACBF0"/>
          </p15:clr>
        </p15:guide>
        <p15:guide id="6" pos="1963" userDrawn="1">
          <p15:clr>
            <a:srgbClr val="5ACBF0"/>
          </p15:clr>
        </p15:guide>
        <p15:guide id="7" pos="2151" userDrawn="1">
          <p15:clr>
            <a:srgbClr val="5ACBF0"/>
          </p15:clr>
        </p15:guide>
        <p15:guide id="8" pos="3747" userDrawn="1">
          <p15:clr>
            <a:srgbClr val="5ACBF0"/>
          </p15:clr>
        </p15:guide>
        <p15:guide id="9" pos="3935" userDrawn="1">
          <p15:clr>
            <a:srgbClr val="5ACBF0"/>
          </p15:clr>
        </p15:guide>
        <p15:guide id="10" pos="5531" userDrawn="1">
          <p15:clr>
            <a:srgbClr val="5ACBF0"/>
          </p15:clr>
        </p15:guide>
        <p15:guide id="11" pos="571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CC19-4C41-46D7-A78B-21C0DC9FB540}"/>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82DB72-8988-40B8-9710-60410368DFA4}"/>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01224-41F7-4E0A-B9DB-E37DF30FFFB3}"/>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5" name="Footer Placeholder 4">
            <a:extLst>
              <a:ext uri="{FF2B5EF4-FFF2-40B4-BE49-F238E27FC236}">
                <a16:creationId xmlns:a16="http://schemas.microsoft.com/office/drawing/2014/main" id="{47D974F1-4176-4697-BF8C-2FA5C776B2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4AC11E-AEE1-448D-B500-93F6CD1DBB7A}"/>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716495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307777"/>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948235730"/>
      </p:ext>
    </p:extLst>
  </p:cSld>
  <p:clrMapOvr>
    <a:masterClrMapping/>
  </p:clrMapOvr>
  <p:transition>
    <p:fade/>
  </p:transition>
  <p:extLst>
    <p:ext uri="{DCECCB84-F9BA-43D5-87BE-67443E8EF086}">
      <p15:sldGuideLst xmlns:p15="http://schemas.microsoft.com/office/powerpoint/2012/main">
        <p15:guide id="20" pos="4937" userDrawn="1">
          <p15:clr>
            <a:srgbClr val="5ACBF0"/>
          </p15:clr>
        </p15:guide>
        <p15:guide id="21" pos="5112" userDrawn="1">
          <p15:clr>
            <a:srgbClr val="5ACBF0"/>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2" y="2305844"/>
            <a:ext cx="3468956" cy="1107996"/>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6" y="2447042"/>
            <a:ext cx="6961188" cy="369332"/>
          </a:xfrm>
        </p:spPr>
        <p:txBody>
          <a:bodyPr/>
          <a:lstStyle>
            <a:lvl1pPr marL="0" indent="0">
              <a:spcAft>
                <a:spcPts val="1200"/>
              </a:spcAft>
              <a:buNone/>
              <a:defRPr sz="2400"/>
            </a:lvl1pPr>
            <a:lvl2pPr marL="228594"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2"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048574"/>
      </p:ext>
    </p:extLst>
  </p:cSld>
  <p:clrMapOvr>
    <a:masterClrMapping/>
  </p:clrMapOvr>
  <p:transition>
    <p:fade/>
  </p:transition>
  <p:extLst>
    <p:ext uri="{DCECCB84-F9BA-43D5-87BE-67443E8EF086}">
      <p15:sldGuideLst xmlns:p15="http://schemas.microsoft.com/office/powerpoint/2012/main">
        <p15:guide id="12" pos="2561" userDrawn="1">
          <p15:clr>
            <a:srgbClr val="5ACBF0"/>
          </p15:clr>
        </p15:guide>
        <p15:guide id="13" pos="2744" userDrawn="1">
          <p15:clr>
            <a:srgbClr val="5ACBF0"/>
          </p15:clr>
        </p15:guide>
        <p15:guide id="28" orient="horz" pos="905" userDrawn="1">
          <p15:clr>
            <a:srgbClr val="5ACBF0"/>
          </p15:clr>
        </p15:guide>
        <p15:guide id="29" orient="horz" pos="1271" userDrawn="1">
          <p15:clr>
            <a:srgbClr val="5ACBF0"/>
          </p15:clr>
        </p15:guide>
        <p15:guide id="32" orient="horz" pos="1728" userDrawn="1">
          <p15:clr>
            <a:srgbClr val="FBAE40"/>
          </p15:clr>
        </p15:guide>
        <p15:guide id="33" pos="292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2"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6" y="3211972"/>
            <a:ext cx="6669659" cy="430887"/>
          </a:xfrm>
        </p:spPr>
        <p:txBody>
          <a:bodyPr anchor="ctr" anchorCtr="0"/>
          <a:lstStyle>
            <a:lvl1pPr marL="0" indent="0">
              <a:spcAft>
                <a:spcPts val="1200"/>
              </a:spcAft>
              <a:buNone/>
              <a:defRPr sz="2800"/>
            </a:lvl1pPr>
            <a:lvl2pPr marL="228594"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4"/>
            <a:ext cx="3183637" cy="553998"/>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821706231"/>
      </p:ext>
    </p:extLst>
  </p:cSld>
  <p:clrMapOvr>
    <a:masterClrMapping/>
  </p:clrMapOvr>
  <p:transition>
    <p:fade/>
  </p:transition>
  <p:extLst>
    <p:ext uri="{DCECCB84-F9BA-43D5-87BE-67443E8EF086}">
      <p15:sldGuideLst xmlns:p15="http://schemas.microsoft.com/office/powerpoint/2012/main">
        <p15:guide id="13" pos="2744" userDrawn="1">
          <p15:clr>
            <a:srgbClr val="5ACBF0"/>
          </p15:clr>
        </p15:guide>
        <p15:guide id="14" pos="3111" userDrawn="1">
          <p15:clr>
            <a:srgbClr val="5ACBF0"/>
          </p15:clr>
        </p15:guide>
        <p15:guide id="29" orient="horz" pos="2160" userDrawn="1">
          <p15:clr>
            <a:srgbClr val="FDE53C"/>
          </p15:clr>
        </p15:guide>
        <p15:guide id="30" pos="2376"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2"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6" y="3211972"/>
            <a:ext cx="6669659" cy="430887"/>
          </a:xfrm>
        </p:spPr>
        <p:txBody>
          <a:bodyPr anchor="ctr" anchorCtr="0"/>
          <a:lstStyle>
            <a:lvl1pPr marL="0" indent="0">
              <a:spcAft>
                <a:spcPts val="1200"/>
              </a:spcAft>
              <a:buNone/>
              <a:defRPr sz="2800"/>
            </a:lvl1pPr>
            <a:lvl2pPr marL="228594"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4"/>
            <a:ext cx="3183637" cy="553998"/>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150624164"/>
      </p:ext>
    </p:extLst>
  </p:cSld>
  <p:clrMapOvr>
    <a:masterClrMapping/>
  </p:clrMapOvr>
  <p:transition>
    <p:fade/>
  </p:transition>
  <p:extLst>
    <p:ext uri="{DCECCB84-F9BA-43D5-87BE-67443E8EF086}">
      <p15:sldGuideLst xmlns:p15="http://schemas.microsoft.com/office/powerpoint/2012/main">
        <p15:guide id="13" pos="2744" userDrawn="1">
          <p15:clr>
            <a:srgbClr val="5ACBF0"/>
          </p15:clr>
        </p15:guide>
        <p15:guide id="14" pos="3111" userDrawn="1">
          <p15:clr>
            <a:srgbClr val="5ACBF0"/>
          </p15:clr>
        </p15:guide>
        <p15:guide id="29" orient="horz" pos="2160" userDrawn="1">
          <p15:clr>
            <a:srgbClr val="FDE53C"/>
          </p15:clr>
        </p15:guide>
        <p15:guide id="30" pos="2376"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90" y="3211973"/>
            <a:ext cx="6667500" cy="430887"/>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5" y="3150414"/>
            <a:ext cx="3182027" cy="553998"/>
          </a:xfrm>
        </p:spPr>
        <p:txBody>
          <a:bodyPr anchor="ctr"/>
          <a:lstStyle>
            <a:lvl1pPr>
              <a:defRPr/>
            </a:lvl1pPr>
          </a:lstStyle>
          <a:p>
            <a:r>
              <a:rPr lang="en-US" dirty="0"/>
              <a:t>Title</a:t>
            </a:r>
          </a:p>
        </p:txBody>
      </p:sp>
    </p:spTree>
    <p:extLst>
      <p:ext uri="{BB962C8B-B14F-4D97-AF65-F5344CB8AC3E}">
        <p14:creationId xmlns:p14="http://schemas.microsoft.com/office/powerpoint/2010/main" val="162624513"/>
      </p:ext>
    </p:extLst>
  </p:cSld>
  <p:clrMapOvr>
    <a:masterClrMapping/>
  </p:clrMapOvr>
  <p:transition>
    <p:fade/>
  </p:transition>
  <p:extLst>
    <p:ext uri="{DCECCB84-F9BA-43D5-87BE-67443E8EF086}">
      <p15:sldGuideLst xmlns:p15="http://schemas.microsoft.com/office/powerpoint/2012/main">
        <p15:guide id="13" pos="2744" userDrawn="1">
          <p15:clr>
            <a:srgbClr val="5ACBF0"/>
          </p15:clr>
        </p15:guide>
        <p15:guide id="29" orient="horz" pos="2160" userDrawn="1">
          <p15:clr>
            <a:srgbClr val="FDE53C"/>
          </p15:clr>
        </p15:guide>
        <p15:guide id="30" pos="2376" userDrawn="1">
          <p15:clr>
            <a:srgbClr val="5ACBF0"/>
          </p15:clr>
        </p15:guide>
        <p15:guide id="31" pos="3113"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6"/>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9221689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6"/>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120526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11"/>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919086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11"/>
            <a:ext cx="9144000" cy="498598"/>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218667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243712"/>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635B-94B6-468D-94C1-5BB302F11D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EE0CD5-429B-45AD-8833-0C2D3E701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4820F2D-DF3C-400B-8A66-7261EA6C8A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35D61F2-566D-4964-BA41-F61F9FAAEBCD}"/>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6" name="Footer Placeholder 5">
            <a:extLst>
              <a:ext uri="{FF2B5EF4-FFF2-40B4-BE49-F238E27FC236}">
                <a16:creationId xmlns:a16="http://schemas.microsoft.com/office/drawing/2014/main" id="{1413009D-26FB-475B-8EE3-2D422B7F2D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23C4BE-9ED1-41C9-BDF9-C46E7C358D26}"/>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327390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8506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userDrawn="1">
          <p15:clr>
            <a:srgbClr val="A4A3A4"/>
          </p15:clr>
        </p15:guide>
        <p15:guide id="7" pos="963"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51"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9" userDrawn="1">
          <p15:clr>
            <a:srgbClr val="A4A3A4"/>
          </p15:clr>
        </p15:guide>
        <p15:guide id="16" pos="3749" userDrawn="1">
          <p15:clr>
            <a:srgbClr val="A4A3A4"/>
          </p15:clr>
        </p15:guide>
        <p15:guide id="17" pos="3932" userDrawn="1">
          <p15:clr>
            <a:srgbClr val="A4A3A4"/>
          </p15:clr>
        </p15:guide>
        <p15:guide id="18" pos="4343" userDrawn="1">
          <p15:clr>
            <a:srgbClr val="A4A3A4"/>
          </p15:clr>
        </p15:guide>
        <p15:guide id="19" pos="4527" userDrawn="1">
          <p15:clr>
            <a:srgbClr val="A4A3A4"/>
          </p15:clr>
        </p15:guide>
        <p15:guide id="20" pos="4937" userDrawn="1">
          <p15:clr>
            <a:srgbClr val="A4A3A4"/>
          </p15:clr>
        </p15:guide>
        <p15:guide id="21" pos="5120" userDrawn="1">
          <p15:clr>
            <a:srgbClr val="A4A3A4"/>
          </p15:clr>
        </p15:guide>
        <p15:guide id="22" pos="5529" userDrawn="1">
          <p15:clr>
            <a:srgbClr val="A4A3A4"/>
          </p15:clr>
        </p15:guide>
        <p15:guide id="23" pos="5715" userDrawn="1">
          <p15:clr>
            <a:srgbClr val="A4A3A4"/>
          </p15:clr>
        </p15:guide>
        <p15:guide id="24" pos="6123" userDrawn="1">
          <p15:clr>
            <a:srgbClr val="A4A3A4"/>
          </p15:clr>
        </p15:guide>
        <p15:guide id="25" pos="6308" userDrawn="1">
          <p15:clr>
            <a:srgbClr val="A4A3A4"/>
          </p15:clr>
        </p15:guide>
        <p15:guide id="26" pos="6717"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2"/>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45"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59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42"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7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5597184"/>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2" y="6161319"/>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4038211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2" y="1436692"/>
            <a:ext cx="11018839"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4" y="6269042"/>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9219682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3FB7-57C1-4C97-A87E-595ACAC85917}"/>
              </a:ext>
            </a:extLst>
          </p:cNvPr>
          <p:cNvSpPr>
            <a:spLocks noGrp="1"/>
          </p:cNvSpPr>
          <p:nvPr>
            <p:ph type="title"/>
          </p:nvPr>
        </p:nvSpPr>
        <p:spPr>
          <a:xfrm>
            <a:off x="839788" y="365129"/>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79B844-3C8D-4379-A018-08D6DA8AC994}"/>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6B3BA-B095-49E6-9817-CD4E241E8969}"/>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91E018-908E-41DD-BF56-7B4ED12C5D7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B2719A-CF1F-4A24-A16B-F0BA1760CC81}"/>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4CC37C-561A-4A4F-A01D-B51A73BDC0FE}"/>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8" name="Footer Placeholder 7">
            <a:extLst>
              <a:ext uri="{FF2B5EF4-FFF2-40B4-BE49-F238E27FC236}">
                <a16:creationId xmlns:a16="http://schemas.microsoft.com/office/drawing/2014/main" id="{D575BDEF-B058-41E0-91F2-CED50D52956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1AD7D7-5B80-4C57-8A4E-7B7665DECCFD}"/>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120977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A194-4186-494A-AF53-6949BA0FB0A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845235B-D69A-46E7-A671-51C516BD8A2E}"/>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4" name="Footer Placeholder 3">
            <a:extLst>
              <a:ext uri="{FF2B5EF4-FFF2-40B4-BE49-F238E27FC236}">
                <a16:creationId xmlns:a16="http://schemas.microsoft.com/office/drawing/2014/main" id="{64CBAC7F-5EFD-4DC4-BEF5-E1B843A6CB2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BC3015-08E0-42FE-80A4-9E9C11D4D061}"/>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255887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A2569-D205-4752-8104-B736B30A6B7B}"/>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3" name="Footer Placeholder 2">
            <a:extLst>
              <a:ext uri="{FF2B5EF4-FFF2-40B4-BE49-F238E27FC236}">
                <a16:creationId xmlns:a16="http://schemas.microsoft.com/office/drawing/2014/main" id="{CA361C92-A2A8-4718-85B5-AED28A34D1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2403E97-9C93-481E-9115-C90D901DAE2F}"/>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213558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2CA4-7C83-4F30-A677-C4FAE86C8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B02AFF-C326-4171-928C-1F1436D5205F}"/>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A11FAF9-1F6F-4ACB-8D32-21587859923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B8F98-B03A-43C6-B1AE-83DA759F75ED}"/>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6" name="Footer Placeholder 5">
            <a:extLst>
              <a:ext uri="{FF2B5EF4-FFF2-40B4-BE49-F238E27FC236}">
                <a16:creationId xmlns:a16="http://schemas.microsoft.com/office/drawing/2014/main" id="{F6C569AF-333F-459F-B23C-5EBD41F45B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D07944-FB7C-4144-8C88-ED8814F25B77}"/>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259467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E845-794C-4999-B2A7-80F87F486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34909A3-3BEC-43FA-BDB3-18F2B9B62C2E}"/>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a:extLst>
              <a:ext uri="{FF2B5EF4-FFF2-40B4-BE49-F238E27FC236}">
                <a16:creationId xmlns:a16="http://schemas.microsoft.com/office/drawing/2014/main" id="{A9613EEE-3BF6-4F47-AAA1-882FC8BBECE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3162C-4A35-47FA-8A61-1ACC1C133429}"/>
              </a:ext>
            </a:extLst>
          </p:cNvPr>
          <p:cNvSpPr>
            <a:spLocks noGrp="1"/>
          </p:cNvSpPr>
          <p:nvPr>
            <p:ph type="dt" sz="half" idx="10"/>
          </p:nvPr>
        </p:nvSpPr>
        <p:spPr/>
        <p:txBody>
          <a:bodyPr/>
          <a:lstStyle/>
          <a:p>
            <a:fld id="{D1F45755-E83A-4C7A-A9DB-757773423F53}" type="datetimeFigureOut">
              <a:rPr lang="en-GB" smtClean="0"/>
              <a:t>10/11/2019</a:t>
            </a:fld>
            <a:endParaRPr lang="en-GB"/>
          </a:p>
        </p:txBody>
      </p:sp>
      <p:sp>
        <p:nvSpPr>
          <p:cNvPr id="6" name="Footer Placeholder 5">
            <a:extLst>
              <a:ext uri="{FF2B5EF4-FFF2-40B4-BE49-F238E27FC236}">
                <a16:creationId xmlns:a16="http://schemas.microsoft.com/office/drawing/2014/main" id="{1EA825C3-5340-4D1D-BCA9-4D4507785F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D1E1F0-202A-4A20-B86D-CFACBB44EBF5}"/>
              </a:ext>
            </a:extLst>
          </p:cNvPr>
          <p:cNvSpPr>
            <a:spLocks noGrp="1"/>
          </p:cNvSpPr>
          <p:nvPr>
            <p:ph type="sldNum" sz="quarter" idx="12"/>
          </p:nvPr>
        </p:nvSpPr>
        <p:spPr/>
        <p:txBody>
          <a:bodyPr/>
          <a:lstStyle/>
          <a:p>
            <a:fld id="{F4A3D136-72D4-4D3B-9C5F-08C95DD776BE}" type="slidenum">
              <a:rPr lang="en-GB" smtClean="0"/>
              <a:t>‹#›</a:t>
            </a:fld>
            <a:endParaRPr lang="en-GB"/>
          </a:p>
        </p:txBody>
      </p:sp>
    </p:spTree>
    <p:extLst>
      <p:ext uri="{BB962C8B-B14F-4D97-AF65-F5344CB8AC3E}">
        <p14:creationId xmlns:p14="http://schemas.microsoft.com/office/powerpoint/2010/main" val="362932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1854BC-5073-4378-AA71-79364C72DBE3}"/>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C9FD1E-D523-44E2-9167-B7657EFE8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2B2BCC-4D11-4992-AA72-BA02D54FFF32}"/>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45755-E83A-4C7A-A9DB-757773423F53}" type="datetimeFigureOut">
              <a:rPr lang="en-GB" smtClean="0"/>
              <a:t>10/11/2019</a:t>
            </a:fld>
            <a:endParaRPr lang="en-GB"/>
          </a:p>
        </p:txBody>
      </p:sp>
      <p:sp>
        <p:nvSpPr>
          <p:cNvPr id="5" name="Footer Placeholder 4">
            <a:extLst>
              <a:ext uri="{FF2B5EF4-FFF2-40B4-BE49-F238E27FC236}">
                <a16:creationId xmlns:a16="http://schemas.microsoft.com/office/drawing/2014/main" id="{93C6B860-E02B-45B1-851C-75838DF99F8C}"/>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57C83D1-2BFA-439D-9E2A-3CEC5DCA1B18}"/>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3D136-72D4-4D3B-9C5F-08C95DD776BE}" type="slidenum">
              <a:rPr lang="en-GB" smtClean="0"/>
              <a:t>‹#›</a:t>
            </a:fld>
            <a:endParaRPr lang="en-GB"/>
          </a:p>
        </p:txBody>
      </p:sp>
    </p:spTree>
    <p:extLst>
      <p:ext uri="{BB962C8B-B14F-4D97-AF65-F5344CB8AC3E}">
        <p14:creationId xmlns:p14="http://schemas.microsoft.com/office/powerpoint/2010/main" val="3809303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6"/>
            <a:ext cx="6858000" cy="1170455"/>
          </a:xfrm>
          <a:prstGeom prst="rect">
            <a:avLst/>
          </a:prstGeom>
        </p:spPr>
      </p:pic>
    </p:spTree>
    <p:extLst>
      <p:ext uri="{BB962C8B-B14F-4D97-AF65-F5344CB8AC3E}">
        <p14:creationId xmlns:p14="http://schemas.microsoft.com/office/powerpoint/2010/main" val="3895760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hf sldNum="0" hdr="0" ftr="0" dt="0"/>
  <p:txStyles>
    <p:titleStyle>
      <a:lvl1pPr algn="l" defTabSz="932719" rtl="0" eaLnBrk="1" latinLnBrk="0" hangingPunct="1">
        <a:lnSpc>
          <a:spcPct val="100000"/>
        </a:lnSpc>
        <a:spcBef>
          <a:spcPct val="0"/>
        </a:spcBef>
        <a:buNone/>
        <a:defRPr lang="en-US" sz="3600"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927914"/>
            <a:ext cx="9756302" cy="997196"/>
          </a:xfrm>
        </p:spPr>
        <p:txBody>
          <a:bodyPr/>
          <a:lstStyle/>
          <a:p>
            <a:r>
              <a:rPr lang="en-US" dirty="0"/>
              <a:t>Labs </a:t>
            </a:r>
            <a:br>
              <a:rPr lang="en-US" dirty="0"/>
            </a:br>
            <a:r>
              <a:rPr lang="en-US" dirty="0"/>
              <a:t>Task based Asynchronous Pattern (TAP)</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F96A08-D799-48D7-B1FF-9D9393281081}"/>
              </a:ext>
            </a:extLst>
          </p:cNvPr>
          <p:cNvSpPr/>
          <p:nvPr/>
        </p:nvSpPr>
        <p:spPr bwMode="auto">
          <a:xfrm>
            <a:off x="0" y="0"/>
            <a:ext cx="12192000" cy="98519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Parallel Compute Square for a range of numbers</a:t>
            </a:r>
          </a:p>
        </p:txBody>
      </p:sp>
      <p:sp>
        <p:nvSpPr>
          <p:cNvPr id="6" name="Text Placeholder 5"/>
          <p:cNvSpPr>
            <a:spLocks noGrp="1"/>
          </p:cNvSpPr>
          <p:nvPr>
            <p:ph type="body" sz="quarter" idx="10"/>
          </p:nvPr>
        </p:nvSpPr>
        <p:spPr>
          <a:xfrm>
            <a:off x="586390" y="1106128"/>
            <a:ext cx="11480771" cy="1465016"/>
          </a:xfrm>
        </p:spPr>
        <p:txBody>
          <a:bodyPr/>
          <a:lstStyle/>
          <a:p>
            <a:r>
              <a:rPr lang="en-US" dirty="0">
                <a:solidFill>
                  <a:schemeClr val="tx1"/>
                </a:solidFill>
              </a:rPr>
              <a:t>Open </a:t>
            </a:r>
            <a:r>
              <a:rPr lang="en-US" dirty="0" err="1">
                <a:solidFill>
                  <a:schemeClr val="tx1"/>
                </a:solidFill>
              </a:rPr>
              <a:t>Compute.cs</a:t>
            </a:r>
            <a:r>
              <a:rPr lang="en-US" dirty="0">
                <a:solidFill>
                  <a:schemeClr val="tx1"/>
                </a:solidFill>
              </a:rPr>
              <a:t> from Lab02 folder</a:t>
            </a:r>
          </a:p>
          <a:p>
            <a:endParaRPr lang="en-US" dirty="0">
              <a:solidFill>
                <a:schemeClr val="tx1"/>
              </a:solidFill>
            </a:endParaRPr>
          </a:p>
          <a:p>
            <a:endParaRPr lang="en-US" dirty="0">
              <a:solidFill>
                <a:schemeClr val="tx1"/>
              </a:solidFill>
            </a:endParaRPr>
          </a:p>
        </p:txBody>
      </p:sp>
      <p:pic>
        <p:nvPicPr>
          <p:cNvPr id="2" name="Picture 1">
            <a:extLst>
              <a:ext uri="{FF2B5EF4-FFF2-40B4-BE49-F238E27FC236}">
                <a16:creationId xmlns:a16="http://schemas.microsoft.com/office/drawing/2014/main" id="{C84D6C2D-1F2D-4874-8D68-24C0DE53B062}"/>
              </a:ext>
            </a:extLst>
          </p:cNvPr>
          <p:cNvPicPr>
            <a:picLocks noChangeAspect="1"/>
          </p:cNvPicPr>
          <p:nvPr/>
        </p:nvPicPr>
        <p:blipFill>
          <a:blip r:embed="rId3"/>
          <a:stretch>
            <a:fillRect/>
          </a:stretch>
        </p:blipFill>
        <p:spPr>
          <a:xfrm>
            <a:off x="3838175" y="2692080"/>
            <a:ext cx="4730973" cy="2216609"/>
          </a:xfrm>
          <a:prstGeom prst="rect">
            <a:avLst/>
          </a:prstGeom>
        </p:spPr>
      </p:pic>
    </p:spTree>
    <p:extLst>
      <p:ext uri="{BB962C8B-B14F-4D97-AF65-F5344CB8AC3E}">
        <p14:creationId xmlns:p14="http://schemas.microsoft.com/office/powerpoint/2010/main" val="146590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Compute Square for a range of numbers Parallelly</a:t>
            </a:r>
          </a:p>
        </p:txBody>
      </p:sp>
      <p:sp>
        <p:nvSpPr>
          <p:cNvPr id="8" name="Text Placeholder 5">
            <a:extLst>
              <a:ext uri="{FF2B5EF4-FFF2-40B4-BE49-F238E27FC236}">
                <a16:creationId xmlns:a16="http://schemas.microsoft.com/office/drawing/2014/main" id="{36A64834-0A11-4DC1-92E7-57DB05D457A7}"/>
              </a:ext>
            </a:extLst>
          </p:cNvPr>
          <p:cNvSpPr>
            <a:spLocks noGrp="1"/>
          </p:cNvSpPr>
          <p:nvPr>
            <p:ph type="body" sz="quarter" idx="10"/>
          </p:nvPr>
        </p:nvSpPr>
        <p:spPr>
          <a:xfrm>
            <a:off x="586391" y="1082589"/>
            <a:ext cx="11480771" cy="1292662"/>
          </a:xfrm>
        </p:spPr>
        <p:txBody>
          <a:bodyPr/>
          <a:lstStyle/>
          <a:p>
            <a:r>
              <a:rPr lang="en-US" dirty="0">
                <a:solidFill>
                  <a:schemeClr val="tx1"/>
                </a:solidFill>
              </a:rPr>
              <a:t>Implement below method using </a:t>
            </a:r>
            <a:r>
              <a:rPr lang="en-US" dirty="0" err="1">
                <a:solidFill>
                  <a:schemeClr val="tx1"/>
                </a:solidFill>
              </a:rPr>
              <a:t>Parallel.Foreach</a:t>
            </a:r>
            <a:r>
              <a:rPr lang="en-US" dirty="0">
                <a:solidFill>
                  <a:schemeClr val="tx1"/>
                </a:solidFill>
              </a:rPr>
              <a:t> to compute a range of numbers from start and count (For e.g. 100, 2000 should compute square of every number between 100 and 2100)</a:t>
            </a:r>
          </a:p>
        </p:txBody>
      </p:sp>
      <p:sp>
        <p:nvSpPr>
          <p:cNvPr id="9" name="Text Placeholder 5">
            <a:extLst>
              <a:ext uri="{FF2B5EF4-FFF2-40B4-BE49-F238E27FC236}">
                <a16:creationId xmlns:a16="http://schemas.microsoft.com/office/drawing/2014/main" id="{9E548C1F-D281-46D3-BDA1-0A9B2F40AE8F}"/>
              </a:ext>
            </a:extLst>
          </p:cNvPr>
          <p:cNvSpPr txBox="1">
            <a:spLocks/>
          </p:cNvSpPr>
          <p:nvPr/>
        </p:nvSpPr>
        <p:spPr>
          <a:xfrm>
            <a:off x="602926" y="4760741"/>
            <a:ext cx="11122543" cy="439520"/>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594"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189"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783"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377"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There is a single-threaded implementation available in the same class</a:t>
            </a:r>
          </a:p>
        </p:txBody>
      </p:sp>
      <p:pic>
        <p:nvPicPr>
          <p:cNvPr id="2" name="Picture 1">
            <a:extLst>
              <a:ext uri="{FF2B5EF4-FFF2-40B4-BE49-F238E27FC236}">
                <a16:creationId xmlns:a16="http://schemas.microsoft.com/office/drawing/2014/main" id="{BEDD1E0F-8AEB-4ADD-970B-7A7B188775CE}"/>
              </a:ext>
            </a:extLst>
          </p:cNvPr>
          <p:cNvPicPr>
            <a:picLocks noChangeAspect="1"/>
          </p:cNvPicPr>
          <p:nvPr/>
        </p:nvPicPr>
        <p:blipFill>
          <a:blip r:embed="rId3"/>
          <a:stretch>
            <a:fillRect/>
          </a:stretch>
        </p:blipFill>
        <p:spPr>
          <a:xfrm>
            <a:off x="944347" y="2602800"/>
            <a:ext cx="10303306" cy="1434245"/>
          </a:xfrm>
          <a:prstGeom prst="rect">
            <a:avLst/>
          </a:prstGeom>
        </p:spPr>
      </p:pic>
    </p:spTree>
    <p:extLst>
      <p:ext uri="{BB962C8B-B14F-4D97-AF65-F5344CB8AC3E}">
        <p14:creationId xmlns:p14="http://schemas.microsoft.com/office/powerpoint/2010/main" val="62279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86390" y="191729"/>
            <a:ext cx="11307029" cy="1107996"/>
          </a:xfrm>
        </p:spPr>
        <p:txBody>
          <a:bodyPr/>
          <a:lstStyle/>
          <a:p>
            <a:r>
              <a:rPr lang="en-US" dirty="0">
                <a:solidFill>
                  <a:schemeClr val="accent1"/>
                </a:solidFill>
              </a:rPr>
              <a:t>Test out the implementation of </a:t>
            </a:r>
            <a:r>
              <a:rPr lang="en-US" dirty="0" err="1">
                <a:solidFill>
                  <a:schemeClr val="accent1"/>
                </a:solidFill>
              </a:rPr>
              <a:t>ComputeSquareParallel</a:t>
            </a:r>
            <a:endParaRPr lang="en-US" dirty="0">
              <a:solidFill>
                <a:schemeClr val="accent1"/>
              </a:solidFill>
            </a:endParaRPr>
          </a:p>
        </p:txBody>
      </p:sp>
      <p:sp>
        <p:nvSpPr>
          <p:cNvPr id="8" name="Text Placeholder 5">
            <a:extLst>
              <a:ext uri="{FF2B5EF4-FFF2-40B4-BE49-F238E27FC236}">
                <a16:creationId xmlns:a16="http://schemas.microsoft.com/office/drawing/2014/main" id="{36A64834-0A11-4DC1-92E7-57DB05D457A7}"/>
              </a:ext>
            </a:extLst>
          </p:cNvPr>
          <p:cNvSpPr>
            <a:spLocks noGrp="1"/>
          </p:cNvSpPr>
          <p:nvPr>
            <p:ph type="body" sz="quarter" idx="10"/>
          </p:nvPr>
        </p:nvSpPr>
        <p:spPr>
          <a:xfrm>
            <a:off x="586391" y="1082589"/>
            <a:ext cx="11480771" cy="430887"/>
          </a:xfrm>
        </p:spPr>
        <p:txBody>
          <a:bodyPr/>
          <a:lstStyle/>
          <a:p>
            <a:r>
              <a:rPr lang="en-US" dirty="0">
                <a:solidFill>
                  <a:schemeClr val="tx1"/>
                </a:solidFill>
              </a:rPr>
              <a:t>Uncomment below code from Main in </a:t>
            </a:r>
            <a:r>
              <a:rPr lang="en-US" dirty="0" err="1">
                <a:solidFill>
                  <a:schemeClr val="tx1"/>
                </a:solidFill>
              </a:rPr>
              <a:t>Program.cs</a:t>
            </a:r>
            <a:endParaRPr lang="en-US" dirty="0">
              <a:solidFill>
                <a:schemeClr val="tx1"/>
              </a:solidFill>
            </a:endParaRPr>
          </a:p>
        </p:txBody>
      </p:sp>
      <p:sp>
        <p:nvSpPr>
          <p:cNvPr id="9" name="Text Placeholder 5">
            <a:extLst>
              <a:ext uri="{FF2B5EF4-FFF2-40B4-BE49-F238E27FC236}">
                <a16:creationId xmlns:a16="http://schemas.microsoft.com/office/drawing/2014/main" id="{9E548C1F-D281-46D3-BDA1-0A9B2F40AE8F}"/>
              </a:ext>
            </a:extLst>
          </p:cNvPr>
          <p:cNvSpPr txBox="1">
            <a:spLocks/>
          </p:cNvSpPr>
          <p:nvPr/>
        </p:nvSpPr>
        <p:spPr>
          <a:xfrm>
            <a:off x="602926" y="4760741"/>
            <a:ext cx="11122543" cy="439520"/>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594"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189"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783"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377"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Comment it back once testing is complete</a:t>
            </a:r>
          </a:p>
        </p:txBody>
      </p:sp>
      <p:pic>
        <p:nvPicPr>
          <p:cNvPr id="3" name="Picture 2">
            <a:extLst>
              <a:ext uri="{FF2B5EF4-FFF2-40B4-BE49-F238E27FC236}">
                <a16:creationId xmlns:a16="http://schemas.microsoft.com/office/drawing/2014/main" id="{F32A4525-FBDF-4F81-BBE1-AADD97CF0DE4}"/>
              </a:ext>
            </a:extLst>
          </p:cNvPr>
          <p:cNvPicPr>
            <a:picLocks noChangeAspect="1"/>
          </p:cNvPicPr>
          <p:nvPr/>
        </p:nvPicPr>
        <p:blipFill>
          <a:blip r:embed="rId3"/>
          <a:stretch>
            <a:fillRect/>
          </a:stretch>
        </p:blipFill>
        <p:spPr>
          <a:xfrm>
            <a:off x="1994358" y="2580058"/>
            <a:ext cx="7882748" cy="946913"/>
          </a:xfrm>
          <a:prstGeom prst="rect">
            <a:avLst/>
          </a:prstGeom>
        </p:spPr>
      </p:pic>
    </p:spTree>
    <p:extLst>
      <p:ext uri="{BB962C8B-B14F-4D97-AF65-F5344CB8AC3E}">
        <p14:creationId xmlns:p14="http://schemas.microsoft.com/office/powerpoint/2010/main" val="397507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7"/>
            <a:ext cx="9144000" cy="498599"/>
          </a:xfrm>
        </p:spPr>
        <p:txBody>
          <a:bodyPr/>
          <a:lstStyle/>
          <a:p>
            <a:r>
              <a:rPr lang="en-US" dirty="0"/>
              <a:t>Lab </a:t>
            </a:r>
            <a:r>
              <a:rPr lang="en-US"/>
              <a:t>- 03</a:t>
            </a:r>
            <a:endParaRPr lang="en-US" dirty="0"/>
          </a:p>
        </p:txBody>
      </p:sp>
      <p:sp>
        <p:nvSpPr>
          <p:cNvPr id="3" name="Text Placeholder 3">
            <a:extLst>
              <a:ext uri="{FF2B5EF4-FFF2-40B4-BE49-F238E27FC236}">
                <a16:creationId xmlns:a16="http://schemas.microsoft.com/office/drawing/2014/main" id="{4A2D8C07-AD91-4741-BD3C-356DDC404044}"/>
              </a:ext>
            </a:extLst>
          </p:cNvPr>
          <p:cNvSpPr txBox="1">
            <a:spLocks/>
          </p:cNvSpPr>
          <p:nvPr/>
        </p:nvSpPr>
        <p:spPr>
          <a:xfrm>
            <a:off x="460808" y="3977319"/>
            <a:ext cx="9144000" cy="498599"/>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Exceptions</a:t>
            </a:r>
          </a:p>
        </p:txBody>
      </p:sp>
    </p:spTree>
    <p:extLst>
      <p:ext uri="{BB962C8B-B14F-4D97-AF65-F5344CB8AC3E}">
        <p14:creationId xmlns:p14="http://schemas.microsoft.com/office/powerpoint/2010/main" val="130367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F96A08-D799-48D7-B1FF-9D9393281081}"/>
              </a:ext>
            </a:extLst>
          </p:cNvPr>
          <p:cNvSpPr/>
          <p:nvPr/>
        </p:nvSpPr>
        <p:spPr bwMode="auto">
          <a:xfrm>
            <a:off x="0" y="0"/>
            <a:ext cx="12192000" cy="98519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Avoid Void..</a:t>
            </a:r>
          </a:p>
        </p:txBody>
      </p:sp>
      <p:sp>
        <p:nvSpPr>
          <p:cNvPr id="6" name="Text Placeholder 5"/>
          <p:cNvSpPr>
            <a:spLocks noGrp="1"/>
          </p:cNvSpPr>
          <p:nvPr>
            <p:ph type="body" sz="quarter" idx="10"/>
          </p:nvPr>
        </p:nvSpPr>
        <p:spPr>
          <a:xfrm>
            <a:off x="586390" y="1106128"/>
            <a:ext cx="11480771" cy="1465016"/>
          </a:xfrm>
        </p:spPr>
        <p:txBody>
          <a:bodyPr/>
          <a:lstStyle/>
          <a:p>
            <a:r>
              <a:rPr lang="en-US" dirty="0">
                <a:solidFill>
                  <a:schemeClr val="tx1"/>
                </a:solidFill>
              </a:rPr>
              <a:t>Open </a:t>
            </a:r>
            <a:r>
              <a:rPr lang="en-US" dirty="0" err="1">
                <a:solidFill>
                  <a:schemeClr val="tx1"/>
                </a:solidFill>
              </a:rPr>
              <a:t>AsyncException.cs</a:t>
            </a:r>
            <a:r>
              <a:rPr lang="en-US" dirty="0">
                <a:solidFill>
                  <a:schemeClr val="tx1"/>
                </a:solidFill>
              </a:rPr>
              <a:t> from Lab03 folder</a:t>
            </a:r>
          </a:p>
          <a:p>
            <a:endParaRPr lang="en-US" dirty="0">
              <a:solidFill>
                <a:schemeClr val="tx1"/>
              </a:solidFill>
            </a:endParaRPr>
          </a:p>
          <a:p>
            <a:endParaRPr lang="en-US" dirty="0">
              <a:solidFill>
                <a:schemeClr val="tx1"/>
              </a:solidFill>
            </a:endParaRPr>
          </a:p>
        </p:txBody>
      </p:sp>
      <p:pic>
        <p:nvPicPr>
          <p:cNvPr id="2" name="Picture 1">
            <a:extLst>
              <a:ext uri="{FF2B5EF4-FFF2-40B4-BE49-F238E27FC236}">
                <a16:creationId xmlns:a16="http://schemas.microsoft.com/office/drawing/2014/main" id="{C84D6C2D-1F2D-4874-8D68-24C0DE53B062}"/>
              </a:ext>
            </a:extLst>
          </p:cNvPr>
          <p:cNvPicPr>
            <a:picLocks noChangeAspect="1"/>
          </p:cNvPicPr>
          <p:nvPr/>
        </p:nvPicPr>
        <p:blipFill>
          <a:blip r:embed="rId3"/>
          <a:stretch>
            <a:fillRect/>
          </a:stretch>
        </p:blipFill>
        <p:spPr>
          <a:xfrm>
            <a:off x="3838175" y="2692080"/>
            <a:ext cx="4730973" cy="2216609"/>
          </a:xfrm>
          <a:prstGeom prst="rect">
            <a:avLst/>
          </a:prstGeom>
        </p:spPr>
      </p:pic>
    </p:spTree>
    <p:extLst>
      <p:ext uri="{BB962C8B-B14F-4D97-AF65-F5344CB8AC3E}">
        <p14:creationId xmlns:p14="http://schemas.microsoft.com/office/powerpoint/2010/main" val="101406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F96A08-D799-48D7-B1FF-9D9393281081}"/>
              </a:ext>
            </a:extLst>
          </p:cNvPr>
          <p:cNvSpPr/>
          <p:nvPr/>
        </p:nvSpPr>
        <p:spPr bwMode="auto">
          <a:xfrm>
            <a:off x="0" y="0"/>
            <a:ext cx="12192000" cy="98519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Avoid Void..</a:t>
            </a:r>
          </a:p>
        </p:txBody>
      </p:sp>
      <p:sp>
        <p:nvSpPr>
          <p:cNvPr id="6" name="Text Placeholder 5"/>
          <p:cNvSpPr>
            <a:spLocks noGrp="1"/>
          </p:cNvSpPr>
          <p:nvPr>
            <p:ph type="body" sz="quarter" idx="10"/>
          </p:nvPr>
        </p:nvSpPr>
        <p:spPr>
          <a:xfrm>
            <a:off x="586390" y="1106128"/>
            <a:ext cx="11480771" cy="861774"/>
          </a:xfrm>
        </p:spPr>
        <p:txBody>
          <a:bodyPr/>
          <a:lstStyle/>
          <a:p>
            <a:r>
              <a:rPr lang="en-US" dirty="0">
                <a:solidFill>
                  <a:schemeClr val="tx1"/>
                </a:solidFill>
              </a:rPr>
              <a:t>Modify the method so that the </a:t>
            </a:r>
            <a:r>
              <a:rPr lang="en-US" dirty="0" err="1">
                <a:solidFill>
                  <a:schemeClr val="tx1"/>
                </a:solidFill>
              </a:rPr>
              <a:t>DivideByZeroException</a:t>
            </a:r>
            <a:r>
              <a:rPr lang="en-US" dirty="0">
                <a:solidFill>
                  <a:schemeClr val="tx1"/>
                </a:solidFill>
              </a:rPr>
              <a:t> thrown from the spun-up task is caught and propagated to Main </a:t>
            </a:r>
          </a:p>
        </p:txBody>
      </p:sp>
      <p:pic>
        <p:nvPicPr>
          <p:cNvPr id="3" name="Picture 2">
            <a:extLst>
              <a:ext uri="{FF2B5EF4-FFF2-40B4-BE49-F238E27FC236}">
                <a16:creationId xmlns:a16="http://schemas.microsoft.com/office/drawing/2014/main" id="{E1CEF637-F4D7-4A01-B44B-4DD013461906}"/>
              </a:ext>
            </a:extLst>
          </p:cNvPr>
          <p:cNvPicPr>
            <a:picLocks noChangeAspect="1"/>
          </p:cNvPicPr>
          <p:nvPr/>
        </p:nvPicPr>
        <p:blipFill>
          <a:blip r:embed="rId3"/>
          <a:stretch>
            <a:fillRect/>
          </a:stretch>
        </p:blipFill>
        <p:spPr>
          <a:xfrm>
            <a:off x="2895276" y="2322465"/>
            <a:ext cx="6624686" cy="4276756"/>
          </a:xfrm>
          <a:prstGeom prst="rect">
            <a:avLst/>
          </a:prstGeom>
        </p:spPr>
      </p:pic>
    </p:spTree>
    <p:extLst>
      <p:ext uri="{BB962C8B-B14F-4D97-AF65-F5344CB8AC3E}">
        <p14:creationId xmlns:p14="http://schemas.microsoft.com/office/powerpoint/2010/main" val="20070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191729"/>
            <a:ext cx="11307029" cy="553998"/>
          </a:xfrm>
        </p:spPr>
        <p:txBody>
          <a:bodyPr/>
          <a:lstStyle/>
          <a:p>
            <a:r>
              <a:rPr lang="en-US" dirty="0">
                <a:solidFill>
                  <a:schemeClr val="accent1"/>
                </a:solidFill>
              </a:rPr>
              <a:t>Test if Exceptions are captured correctly</a:t>
            </a:r>
          </a:p>
        </p:txBody>
      </p:sp>
      <p:sp>
        <p:nvSpPr>
          <p:cNvPr id="8" name="Text Placeholder 5">
            <a:extLst>
              <a:ext uri="{FF2B5EF4-FFF2-40B4-BE49-F238E27FC236}">
                <a16:creationId xmlns:a16="http://schemas.microsoft.com/office/drawing/2014/main" id="{36A64834-0A11-4DC1-92E7-57DB05D457A7}"/>
              </a:ext>
            </a:extLst>
          </p:cNvPr>
          <p:cNvSpPr>
            <a:spLocks noGrp="1"/>
          </p:cNvSpPr>
          <p:nvPr>
            <p:ph type="body" sz="quarter" idx="10"/>
          </p:nvPr>
        </p:nvSpPr>
        <p:spPr>
          <a:xfrm>
            <a:off x="586391" y="1082589"/>
            <a:ext cx="11480771" cy="1895904"/>
          </a:xfrm>
        </p:spPr>
        <p:txBody>
          <a:bodyPr/>
          <a:lstStyle/>
          <a:p>
            <a:r>
              <a:rPr lang="en-US" dirty="0">
                <a:solidFill>
                  <a:schemeClr val="tx1"/>
                </a:solidFill>
              </a:rPr>
              <a:t>Await on the </a:t>
            </a:r>
            <a:r>
              <a:rPr lang="en-GB" dirty="0" err="1"/>
              <a:t>DivideByZeroAsync</a:t>
            </a:r>
            <a:r>
              <a:rPr lang="en-GB" dirty="0"/>
              <a:t> from Main in </a:t>
            </a:r>
            <a:r>
              <a:rPr lang="en-GB" dirty="0" err="1"/>
              <a:t>program.cs</a:t>
            </a:r>
            <a:endParaRPr lang="en-GB" dirty="0"/>
          </a:p>
          <a:p>
            <a:endParaRPr lang="en-GB" dirty="0">
              <a:solidFill>
                <a:schemeClr val="tx1"/>
              </a:solidFill>
            </a:endParaRPr>
          </a:p>
          <a:p>
            <a:r>
              <a:rPr lang="en-GB" dirty="0">
                <a:solidFill>
                  <a:schemeClr val="tx1"/>
                </a:solidFill>
              </a:rPr>
              <a:t>The exception should be printed on the screen and will also terminate the program.</a:t>
            </a:r>
            <a:endParaRPr lang="en-US" dirty="0">
              <a:solidFill>
                <a:schemeClr val="tx1"/>
              </a:solidFill>
            </a:endParaRPr>
          </a:p>
        </p:txBody>
      </p:sp>
      <p:sp>
        <p:nvSpPr>
          <p:cNvPr id="9" name="Text Placeholder 5">
            <a:extLst>
              <a:ext uri="{FF2B5EF4-FFF2-40B4-BE49-F238E27FC236}">
                <a16:creationId xmlns:a16="http://schemas.microsoft.com/office/drawing/2014/main" id="{9E548C1F-D281-46D3-BDA1-0A9B2F40AE8F}"/>
              </a:ext>
            </a:extLst>
          </p:cNvPr>
          <p:cNvSpPr txBox="1">
            <a:spLocks/>
          </p:cNvSpPr>
          <p:nvPr/>
        </p:nvSpPr>
        <p:spPr>
          <a:xfrm>
            <a:off x="602926" y="4760741"/>
            <a:ext cx="11122543" cy="439520"/>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594"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189"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783"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377"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Comment it back once testing is complete</a:t>
            </a:r>
          </a:p>
        </p:txBody>
      </p:sp>
    </p:spTree>
    <p:extLst>
      <p:ext uri="{BB962C8B-B14F-4D97-AF65-F5344CB8AC3E}">
        <p14:creationId xmlns:p14="http://schemas.microsoft.com/office/powerpoint/2010/main" val="328018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6"/>
            <a:ext cx="9144000" cy="498599"/>
          </a:xfrm>
        </p:spPr>
        <p:txBody>
          <a:bodyPr/>
          <a:lstStyle/>
          <a:p>
            <a:r>
              <a:rPr lang="en-US" dirty="0"/>
              <a:t>Lab – 01 </a:t>
            </a:r>
          </a:p>
        </p:txBody>
      </p:sp>
      <p:sp>
        <p:nvSpPr>
          <p:cNvPr id="4" name="Text Placeholder 3"/>
          <p:cNvSpPr>
            <a:spLocks noGrp="1"/>
          </p:cNvSpPr>
          <p:nvPr>
            <p:ph type="body" sz="quarter" idx="12"/>
          </p:nvPr>
        </p:nvSpPr>
        <p:spPr>
          <a:xfrm>
            <a:off x="585216" y="3977319"/>
            <a:ext cx="9144000" cy="338555"/>
          </a:xfrm>
        </p:spPr>
        <p:txBody>
          <a:bodyPr/>
          <a:lstStyle/>
          <a:p>
            <a:r>
              <a:rPr lang="en-US" dirty="0"/>
              <a:t>Task and Async/Await</a:t>
            </a:r>
          </a:p>
        </p:txBody>
      </p:sp>
    </p:spTree>
    <p:extLst>
      <p:ext uri="{BB962C8B-B14F-4D97-AF65-F5344CB8AC3E}">
        <p14:creationId xmlns:p14="http://schemas.microsoft.com/office/powerpoint/2010/main" val="401963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F96A08-D799-48D7-B1FF-9D9393281081}"/>
              </a:ext>
            </a:extLst>
          </p:cNvPr>
          <p:cNvSpPr/>
          <p:nvPr/>
        </p:nvSpPr>
        <p:spPr bwMode="auto">
          <a:xfrm>
            <a:off x="0" y="0"/>
            <a:ext cx="12192000" cy="98519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Setup Delay</a:t>
            </a:r>
          </a:p>
        </p:txBody>
      </p:sp>
      <p:sp>
        <p:nvSpPr>
          <p:cNvPr id="6" name="Text Placeholder 5"/>
          <p:cNvSpPr>
            <a:spLocks noGrp="1"/>
          </p:cNvSpPr>
          <p:nvPr>
            <p:ph type="body" sz="quarter" idx="10"/>
          </p:nvPr>
        </p:nvSpPr>
        <p:spPr>
          <a:xfrm>
            <a:off x="586390" y="1106128"/>
            <a:ext cx="11480771" cy="4565097"/>
          </a:xfrm>
        </p:spPr>
        <p:txBody>
          <a:bodyPr/>
          <a:lstStyle/>
          <a:p>
            <a:r>
              <a:rPr lang="en-US" dirty="0">
                <a:solidFill>
                  <a:schemeClr val="tx1"/>
                </a:solidFill>
              </a:rPr>
              <a:t>Open </a:t>
            </a:r>
            <a:r>
              <a:rPr lang="en-US" dirty="0" err="1">
                <a:solidFill>
                  <a:schemeClr val="tx1"/>
                </a:solidFill>
              </a:rPr>
              <a:t>TapLab</a:t>
            </a:r>
            <a:r>
              <a:rPr lang="en-US" dirty="0">
                <a:solidFill>
                  <a:schemeClr val="tx1"/>
                </a:solidFill>
              </a:rPr>
              <a:t> Solution -&gt; Lab01 folder -&gt; Helpers -&gt; </a:t>
            </a:r>
            <a:r>
              <a:rPr lang="en-US" dirty="0" err="1">
                <a:solidFill>
                  <a:schemeClr val="tx1"/>
                </a:solidFill>
              </a:rPr>
              <a:t>AsyncHelpers.cs</a:t>
            </a:r>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3" name="Picture 2">
            <a:extLst>
              <a:ext uri="{FF2B5EF4-FFF2-40B4-BE49-F238E27FC236}">
                <a16:creationId xmlns:a16="http://schemas.microsoft.com/office/drawing/2014/main" id="{05C4B702-2D99-4C57-A7E8-51E7C7F04CB8}"/>
              </a:ext>
            </a:extLst>
          </p:cNvPr>
          <p:cNvPicPr>
            <a:picLocks noChangeAspect="1"/>
          </p:cNvPicPr>
          <p:nvPr/>
        </p:nvPicPr>
        <p:blipFill>
          <a:blip r:embed="rId3"/>
          <a:stretch>
            <a:fillRect/>
          </a:stretch>
        </p:blipFill>
        <p:spPr>
          <a:xfrm>
            <a:off x="3676337" y="2699319"/>
            <a:ext cx="3776809" cy="2038052"/>
          </a:xfrm>
          <a:prstGeom prst="rect">
            <a:avLst/>
          </a:prstGeom>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F96A08-D799-48D7-B1FF-9D9393281081}"/>
              </a:ext>
            </a:extLst>
          </p:cNvPr>
          <p:cNvSpPr/>
          <p:nvPr/>
        </p:nvSpPr>
        <p:spPr bwMode="auto">
          <a:xfrm>
            <a:off x="0" y="0"/>
            <a:ext cx="12192000" cy="98519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Implement </a:t>
            </a:r>
            <a:r>
              <a:rPr lang="en-US" dirty="0" err="1">
                <a:solidFill>
                  <a:schemeClr val="accent1"/>
                </a:solidFill>
              </a:rPr>
              <a:t>DelayedReturnAsync</a:t>
            </a:r>
            <a:endParaRPr lang="en-US" dirty="0">
              <a:solidFill>
                <a:schemeClr val="accent1"/>
              </a:solidFill>
            </a:endParaRPr>
          </a:p>
        </p:txBody>
      </p:sp>
      <p:sp>
        <p:nvSpPr>
          <p:cNvPr id="6" name="Text Placeholder 5"/>
          <p:cNvSpPr>
            <a:spLocks noGrp="1"/>
          </p:cNvSpPr>
          <p:nvPr>
            <p:ph type="body" sz="quarter" idx="10"/>
          </p:nvPr>
        </p:nvSpPr>
        <p:spPr>
          <a:xfrm>
            <a:off x="586390" y="1106128"/>
            <a:ext cx="11480771" cy="1895904"/>
          </a:xfrm>
        </p:spPr>
        <p:txBody>
          <a:bodyPr/>
          <a:lstStyle/>
          <a:p>
            <a:r>
              <a:rPr lang="en-US" dirty="0" err="1">
                <a:solidFill>
                  <a:schemeClr val="tx1"/>
                </a:solidFill>
              </a:rPr>
              <a:t>UnComment</a:t>
            </a:r>
            <a:r>
              <a:rPr lang="en-US" dirty="0">
                <a:solidFill>
                  <a:schemeClr val="tx1"/>
                </a:solidFill>
              </a:rPr>
              <a:t> the Method and implement the logic to wait without blocking. Ensure it can accept cancellation tokens too.</a:t>
            </a:r>
          </a:p>
          <a:p>
            <a:endParaRPr lang="en-US" dirty="0">
              <a:solidFill>
                <a:schemeClr val="tx1"/>
              </a:solidFill>
            </a:endParaRPr>
          </a:p>
          <a:p>
            <a:endParaRPr lang="en-US" dirty="0">
              <a:solidFill>
                <a:schemeClr val="tx1"/>
              </a:solidFill>
            </a:endParaRPr>
          </a:p>
        </p:txBody>
      </p:sp>
      <p:sp>
        <p:nvSpPr>
          <p:cNvPr id="5" name="Rectangle 4">
            <a:extLst>
              <a:ext uri="{FF2B5EF4-FFF2-40B4-BE49-F238E27FC236}">
                <a16:creationId xmlns:a16="http://schemas.microsoft.com/office/drawing/2014/main" id="{74B8AF40-6CA9-4DD1-A8C2-EF02108DCB3F}"/>
              </a:ext>
            </a:extLst>
          </p:cNvPr>
          <p:cNvSpPr/>
          <p:nvPr/>
        </p:nvSpPr>
        <p:spPr>
          <a:xfrm>
            <a:off x="4889779" y="6136465"/>
            <a:ext cx="2101666" cy="369332"/>
          </a:xfrm>
          <a:prstGeom prst="rect">
            <a:avLst/>
          </a:prstGeom>
        </p:spPr>
        <p:txBody>
          <a:bodyPr wrap="none">
            <a:spAutoFit/>
          </a:bodyPr>
          <a:lstStyle/>
          <a:p>
            <a:r>
              <a:rPr lang="en-US" dirty="0"/>
              <a:t>See Notes for Help</a:t>
            </a:r>
          </a:p>
        </p:txBody>
      </p:sp>
      <p:pic>
        <p:nvPicPr>
          <p:cNvPr id="9" name="Picture 8">
            <a:extLst>
              <a:ext uri="{FF2B5EF4-FFF2-40B4-BE49-F238E27FC236}">
                <a16:creationId xmlns:a16="http://schemas.microsoft.com/office/drawing/2014/main" id="{EAC432BF-B3F9-4A8E-AAD2-0A5ED521F0F7}"/>
              </a:ext>
            </a:extLst>
          </p:cNvPr>
          <p:cNvPicPr>
            <a:picLocks noChangeAspect="1"/>
          </p:cNvPicPr>
          <p:nvPr/>
        </p:nvPicPr>
        <p:blipFill>
          <a:blip r:embed="rId3"/>
          <a:stretch>
            <a:fillRect/>
          </a:stretch>
        </p:blipFill>
        <p:spPr>
          <a:xfrm>
            <a:off x="1700404" y="2688661"/>
            <a:ext cx="8791191" cy="2922036"/>
          </a:xfrm>
          <a:prstGeom prst="rect">
            <a:avLst/>
          </a:prstGeom>
        </p:spPr>
      </p:pic>
    </p:spTree>
    <p:extLst>
      <p:ext uri="{BB962C8B-B14F-4D97-AF65-F5344CB8AC3E}">
        <p14:creationId xmlns:p14="http://schemas.microsoft.com/office/powerpoint/2010/main" val="72631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Test </a:t>
            </a:r>
            <a:r>
              <a:rPr lang="en-US" dirty="0" err="1">
                <a:solidFill>
                  <a:schemeClr val="accent1"/>
                </a:solidFill>
              </a:rPr>
              <a:t>DelayedReturnAsync</a:t>
            </a:r>
            <a:endParaRPr lang="en-US" dirty="0">
              <a:solidFill>
                <a:schemeClr val="accent1"/>
              </a:solidFill>
            </a:endParaRPr>
          </a:p>
        </p:txBody>
      </p:sp>
      <p:sp>
        <p:nvSpPr>
          <p:cNvPr id="8" name="Text Placeholder 5">
            <a:extLst>
              <a:ext uri="{FF2B5EF4-FFF2-40B4-BE49-F238E27FC236}">
                <a16:creationId xmlns:a16="http://schemas.microsoft.com/office/drawing/2014/main" id="{36A64834-0A11-4DC1-92E7-57DB05D457A7}"/>
              </a:ext>
            </a:extLst>
          </p:cNvPr>
          <p:cNvSpPr>
            <a:spLocks noGrp="1"/>
          </p:cNvSpPr>
          <p:nvPr>
            <p:ph type="body" sz="quarter" idx="10"/>
          </p:nvPr>
        </p:nvSpPr>
        <p:spPr>
          <a:xfrm>
            <a:off x="586391" y="920858"/>
            <a:ext cx="11480771" cy="861774"/>
          </a:xfrm>
        </p:spPr>
        <p:txBody>
          <a:bodyPr/>
          <a:lstStyle/>
          <a:p>
            <a:r>
              <a:rPr lang="en-US" dirty="0">
                <a:solidFill>
                  <a:schemeClr val="tx1"/>
                </a:solidFill>
              </a:rPr>
              <a:t>In the same </a:t>
            </a:r>
            <a:r>
              <a:rPr lang="en-US" dirty="0" err="1">
                <a:solidFill>
                  <a:schemeClr val="tx1"/>
                </a:solidFill>
              </a:rPr>
              <a:t>AsyncHelpers.cs</a:t>
            </a:r>
            <a:r>
              <a:rPr lang="en-US" dirty="0">
                <a:solidFill>
                  <a:schemeClr val="tx1"/>
                </a:solidFill>
              </a:rPr>
              <a:t>, uncomment and implement the below method, that will be used to test the </a:t>
            </a:r>
            <a:r>
              <a:rPr lang="en-US" dirty="0" err="1">
                <a:solidFill>
                  <a:schemeClr val="tx1"/>
                </a:solidFill>
              </a:rPr>
              <a:t>DelayedReturnAsync</a:t>
            </a:r>
            <a:r>
              <a:rPr lang="en-US" dirty="0">
                <a:solidFill>
                  <a:schemeClr val="tx1"/>
                </a:solidFill>
              </a:rPr>
              <a:t> method</a:t>
            </a:r>
          </a:p>
        </p:txBody>
      </p:sp>
      <p:sp>
        <p:nvSpPr>
          <p:cNvPr id="7" name="Rectangle 6">
            <a:extLst>
              <a:ext uri="{FF2B5EF4-FFF2-40B4-BE49-F238E27FC236}">
                <a16:creationId xmlns:a16="http://schemas.microsoft.com/office/drawing/2014/main" id="{BFF6DC0A-9716-4D34-8C4E-8C86C9A773B6}"/>
              </a:ext>
            </a:extLst>
          </p:cNvPr>
          <p:cNvSpPr/>
          <p:nvPr/>
        </p:nvSpPr>
        <p:spPr>
          <a:xfrm>
            <a:off x="525929" y="2010712"/>
            <a:ext cx="10614212" cy="646331"/>
          </a:xfrm>
          <a:prstGeom prst="rect">
            <a:avLst/>
          </a:prstGeom>
        </p:spPr>
        <p:txBody>
          <a:bodyPr wrap="square">
            <a:spAutoFit/>
          </a:bodyPr>
          <a:lstStyle/>
          <a:p>
            <a:r>
              <a:rPr lang="en-US" dirty="0"/>
              <a:t>It should print the returned value if the execution time of </a:t>
            </a:r>
            <a:r>
              <a:rPr lang="en-US" dirty="0" err="1"/>
              <a:t>DelayedReturnAsync</a:t>
            </a:r>
            <a:r>
              <a:rPr lang="en-US" dirty="0"/>
              <a:t> is less than that of expiry time of </a:t>
            </a:r>
            <a:r>
              <a:rPr lang="en-US" dirty="0" err="1"/>
              <a:t>CancellationToken</a:t>
            </a:r>
            <a:r>
              <a:rPr lang="en-US" dirty="0"/>
              <a:t>. See Notes for Hint </a:t>
            </a:r>
          </a:p>
        </p:txBody>
      </p:sp>
      <p:pic>
        <p:nvPicPr>
          <p:cNvPr id="9" name="Picture 8">
            <a:extLst>
              <a:ext uri="{FF2B5EF4-FFF2-40B4-BE49-F238E27FC236}">
                <a16:creationId xmlns:a16="http://schemas.microsoft.com/office/drawing/2014/main" id="{E03C0A72-A732-4607-905D-83082E2A16FD}"/>
              </a:ext>
            </a:extLst>
          </p:cNvPr>
          <p:cNvPicPr>
            <a:picLocks noChangeAspect="1"/>
          </p:cNvPicPr>
          <p:nvPr/>
        </p:nvPicPr>
        <p:blipFill>
          <a:blip r:embed="rId3"/>
          <a:stretch>
            <a:fillRect/>
          </a:stretch>
        </p:blipFill>
        <p:spPr>
          <a:xfrm>
            <a:off x="1425164" y="2885123"/>
            <a:ext cx="8905988" cy="3648040"/>
          </a:xfrm>
          <a:prstGeom prst="rect">
            <a:avLst/>
          </a:prstGeom>
        </p:spPr>
      </p:pic>
    </p:spTree>
    <p:extLst>
      <p:ext uri="{BB962C8B-B14F-4D97-AF65-F5344CB8AC3E}">
        <p14:creationId xmlns:p14="http://schemas.microsoft.com/office/powerpoint/2010/main" val="21735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Test </a:t>
            </a:r>
            <a:r>
              <a:rPr lang="en-US" dirty="0" err="1">
                <a:solidFill>
                  <a:schemeClr val="accent1"/>
                </a:solidFill>
              </a:rPr>
              <a:t>DelayedReturnAsync</a:t>
            </a:r>
            <a:endParaRPr lang="en-US" dirty="0">
              <a:solidFill>
                <a:schemeClr val="accent1"/>
              </a:solidFill>
            </a:endParaRPr>
          </a:p>
        </p:txBody>
      </p:sp>
      <p:sp>
        <p:nvSpPr>
          <p:cNvPr id="8" name="Text Placeholder 5">
            <a:extLst>
              <a:ext uri="{FF2B5EF4-FFF2-40B4-BE49-F238E27FC236}">
                <a16:creationId xmlns:a16="http://schemas.microsoft.com/office/drawing/2014/main" id="{36A64834-0A11-4DC1-92E7-57DB05D457A7}"/>
              </a:ext>
            </a:extLst>
          </p:cNvPr>
          <p:cNvSpPr>
            <a:spLocks noGrp="1"/>
          </p:cNvSpPr>
          <p:nvPr>
            <p:ph type="body" sz="quarter" idx="10"/>
          </p:nvPr>
        </p:nvSpPr>
        <p:spPr>
          <a:xfrm>
            <a:off x="586391" y="920858"/>
            <a:ext cx="11480771" cy="861774"/>
          </a:xfrm>
        </p:spPr>
        <p:txBody>
          <a:bodyPr/>
          <a:lstStyle/>
          <a:p>
            <a:r>
              <a:rPr lang="en-US" dirty="0">
                <a:solidFill>
                  <a:schemeClr val="tx1"/>
                </a:solidFill>
              </a:rPr>
              <a:t>Now in Main method of </a:t>
            </a:r>
            <a:r>
              <a:rPr lang="en-US" dirty="0" err="1">
                <a:solidFill>
                  <a:schemeClr val="tx1"/>
                </a:solidFill>
              </a:rPr>
              <a:t>Program.cs</a:t>
            </a:r>
            <a:r>
              <a:rPr lang="en-US" dirty="0">
                <a:solidFill>
                  <a:schemeClr val="tx1"/>
                </a:solidFill>
              </a:rPr>
              <a:t>, uncomment below two method calls and see how it is working. Comment it back after testing.</a:t>
            </a:r>
          </a:p>
        </p:txBody>
      </p:sp>
      <p:pic>
        <p:nvPicPr>
          <p:cNvPr id="2" name="Picture 1">
            <a:extLst>
              <a:ext uri="{FF2B5EF4-FFF2-40B4-BE49-F238E27FC236}">
                <a16:creationId xmlns:a16="http://schemas.microsoft.com/office/drawing/2014/main" id="{5A0AB426-4489-4EE9-BF7B-D4978FF954C0}"/>
              </a:ext>
            </a:extLst>
          </p:cNvPr>
          <p:cNvPicPr>
            <a:picLocks noChangeAspect="1"/>
          </p:cNvPicPr>
          <p:nvPr/>
        </p:nvPicPr>
        <p:blipFill>
          <a:blip r:embed="rId3"/>
          <a:stretch>
            <a:fillRect/>
          </a:stretch>
        </p:blipFill>
        <p:spPr>
          <a:xfrm>
            <a:off x="851854" y="2706179"/>
            <a:ext cx="11113598" cy="1841131"/>
          </a:xfrm>
          <a:prstGeom prst="rect">
            <a:avLst/>
          </a:prstGeom>
        </p:spPr>
      </p:pic>
    </p:spTree>
    <p:extLst>
      <p:ext uri="{BB962C8B-B14F-4D97-AF65-F5344CB8AC3E}">
        <p14:creationId xmlns:p14="http://schemas.microsoft.com/office/powerpoint/2010/main" val="348403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Combinator - </a:t>
            </a:r>
            <a:r>
              <a:rPr lang="en-US" dirty="0" err="1">
                <a:solidFill>
                  <a:schemeClr val="accent1"/>
                </a:solidFill>
              </a:rPr>
              <a:t>FirstComeFirstServe</a:t>
            </a:r>
            <a:endParaRPr lang="en-US" dirty="0">
              <a:solidFill>
                <a:schemeClr val="accent1"/>
              </a:solidFill>
            </a:endParaRPr>
          </a:p>
        </p:txBody>
      </p:sp>
      <p:sp>
        <p:nvSpPr>
          <p:cNvPr id="8" name="Text Placeholder 5">
            <a:extLst>
              <a:ext uri="{FF2B5EF4-FFF2-40B4-BE49-F238E27FC236}">
                <a16:creationId xmlns:a16="http://schemas.microsoft.com/office/drawing/2014/main" id="{36A64834-0A11-4DC1-92E7-57DB05D457A7}"/>
              </a:ext>
            </a:extLst>
          </p:cNvPr>
          <p:cNvSpPr>
            <a:spLocks noGrp="1"/>
          </p:cNvSpPr>
          <p:nvPr>
            <p:ph type="body" sz="quarter" idx="10"/>
          </p:nvPr>
        </p:nvSpPr>
        <p:spPr>
          <a:xfrm>
            <a:off x="586391" y="920858"/>
            <a:ext cx="11480771" cy="1292662"/>
          </a:xfrm>
        </p:spPr>
        <p:txBody>
          <a:bodyPr/>
          <a:lstStyle/>
          <a:p>
            <a:r>
              <a:rPr lang="en-US" dirty="0">
                <a:solidFill>
                  <a:schemeClr val="tx1"/>
                </a:solidFill>
              </a:rPr>
              <a:t>Now that we have an async method that can return some data, go to </a:t>
            </a:r>
            <a:r>
              <a:rPr lang="en-US" dirty="0" err="1">
                <a:solidFill>
                  <a:schemeClr val="tx1"/>
                </a:solidFill>
              </a:rPr>
              <a:t>Combinator.cs</a:t>
            </a:r>
            <a:r>
              <a:rPr lang="en-US" dirty="0">
                <a:solidFill>
                  <a:schemeClr val="tx1"/>
                </a:solidFill>
              </a:rPr>
              <a:t> and update the logic in </a:t>
            </a:r>
            <a:r>
              <a:rPr lang="en-US" dirty="0" err="1">
                <a:solidFill>
                  <a:schemeClr val="tx1"/>
                </a:solidFill>
              </a:rPr>
              <a:t>FirstComeFirstServe</a:t>
            </a:r>
            <a:r>
              <a:rPr lang="en-US" dirty="0">
                <a:solidFill>
                  <a:schemeClr val="tx1"/>
                </a:solidFill>
              </a:rPr>
              <a:t>(), so it prints 1,2,3 instead of 2,3,1 </a:t>
            </a:r>
          </a:p>
        </p:txBody>
      </p:sp>
      <p:pic>
        <p:nvPicPr>
          <p:cNvPr id="4" name="Picture 3">
            <a:extLst>
              <a:ext uri="{FF2B5EF4-FFF2-40B4-BE49-F238E27FC236}">
                <a16:creationId xmlns:a16="http://schemas.microsoft.com/office/drawing/2014/main" id="{ACEC72BD-239E-4081-9310-2A65BAF7C3E9}"/>
              </a:ext>
            </a:extLst>
          </p:cNvPr>
          <p:cNvPicPr>
            <a:picLocks noChangeAspect="1"/>
          </p:cNvPicPr>
          <p:nvPr/>
        </p:nvPicPr>
        <p:blipFill>
          <a:blip r:embed="rId3"/>
          <a:stretch>
            <a:fillRect/>
          </a:stretch>
        </p:blipFill>
        <p:spPr>
          <a:xfrm>
            <a:off x="4569734" y="2213520"/>
            <a:ext cx="6781850" cy="4095780"/>
          </a:xfrm>
          <a:prstGeom prst="rect">
            <a:avLst/>
          </a:prstGeom>
        </p:spPr>
      </p:pic>
    </p:spTree>
    <p:extLst>
      <p:ext uri="{BB962C8B-B14F-4D97-AF65-F5344CB8AC3E}">
        <p14:creationId xmlns:p14="http://schemas.microsoft.com/office/powerpoint/2010/main" val="29896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86391" y="191729"/>
            <a:ext cx="11018520" cy="553998"/>
          </a:xfrm>
        </p:spPr>
        <p:txBody>
          <a:bodyPr/>
          <a:lstStyle/>
          <a:p>
            <a:r>
              <a:rPr lang="en-US" dirty="0">
                <a:solidFill>
                  <a:schemeClr val="accent1"/>
                </a:solidFill>
              </a:rPr>
              <a:t>Combinator – </a:t>
            </a:r>
            <a:r>
              <a:rPr lang="en-US" dirty="0" err="1">
                <a:solidFill>
                  <a:schemeClr val="accent1"/>
                </a:solidFill>
              </a:rPr>
              <a:t>Testout</a:t>
            </a:r>
            <a:r>
              <a:rPr lang="en-US" dirty="0">
                <a:solidFill>
                  <a:schemeClr val="accent1"/>
                </a:solidFill>
              </a:rPr>
              <a:t> </a:t>
            </a:r>
            <a:r>
              <a:rPr lang="en-US" dirty="0" err="1">
                <a:solidFill>
                  <a:schemeClr val="accent1"/>
                </a:solidFill>
              </a:rPr>
              <a:t>FirstComeFirstServe</a:t>
            </a:r>
            <a:r>
              <a:rPr lang="en-US" dirty="0">
                <a:solidFill>
                  <a:schemeClr val="accent1"/>
                </a:solidFill>
              </a:rPr>
              <a:t> </a:t>
            </a:r>
          </a:p>
        </p:txBody>
      </p:sp>
      <p:sp>
        <p:nvSpPr>
          <p:cNvPr id="8" name="Text Placeholder 5">
            <a:extLst>
              <a:ext uri="{FF2B5EF4-FFF2-40B4-BE49-F238E27FC236}">
                <a16:creationId xmlns:a16="http://schemas.microsoft.com/office/drawing/2014/main" id="{36A64834-0A11-4DC1-92E7-57DB05D457A7}"/>
              </a:ext>
            </a:extLst>
          </p:cNvPr>
          <p:cNvSpPr>
            <a:spLocks noGrp="1"/>
          </p:cNvSpPr>
          <p:nvPr>
            <p:ph type="body" sz="quarter" idx="10"/>
          </p:nvPr>
        </p:nvSpPr>
        <p:spPr>
          <a:xfrm>
            <a:off x="586391" y="920858"/>
            <a:ext cx="11480771" cy="430887"/>
          </a:xfrm>
        </p:spPr>
        <p:txBody>
          <a:bodyPr/>
          <a:lstStyle/>
          <a:p>
            <a:r>
              <a:rPr lang="en-US" dirty="0">
                <a:solidFill>
                  <a:schemeClr val="tx1"/>
                </a:solidFill>
              </a:rPr>
              <a:t>Uncomment below line from Main and test out the method</a:t>
            </a:r>
          </a:p>
        </p:txBody>
      </p:sp>
      <p:pic>
        <p:nvPicPr>
          <p:cNvPr id="5" name="Picture 4">
            <a:extLst>
              <a:ext uri="{FF2B5EF4-FFF2-40B4-BE49-F238E27FC236}">
                <a16:creationId xmlns:a16="http://schemas.microsoft.com/office/drawing/2014/main" id="{228925D1-096C-4A9E-AF42-624439A3B5A8}"/>
              </a:ext>
            </a:extLst>
          </p:cNvPr>
          <p:cNvPicPr>
            <a:picLocks noChangeAspect="1"/>
          </p:cNvPicPr>
          <p:nvPr/>
        </p:nvPicPr>
        <p:blipFill>
          <a:blip r:embed="rId3"/>
          <a:stretch>
            <a:fillRect/>
          </a:stretch>
        </p:blipFill>
        <p:spPr>
          <a:xfrm>
            <a:off x="1754160" y="2029195"/>
            <a:ext cx="7960841" cy="1144309"/>
          </a:xfrm>
          <a:prstGeom prst="rect">
            <a:avLst/>
          </a:prstGeom>
        </p:spPr>
      </p:pic>
      <p:sp>
        <p:nvSpPr>
          <p:cNvPr id="9" name="Text Placeholder 5">
            <a:extLst>
              <a:ext uri="{FF2B5EF4-FFF2-40B4-BE49-F238E27FC236}">
                <a16:creationId xmlns:a16="http://schemas.microsoft.com/office/drawing/2014/main" id="{9E548C1F-D281-46D3-BDA1-0A9B2F40AE8F}"/>
              </a:ext>
            </a:extLst>
          </p:cNvPr>
          <p:cNvSpPr txBox="1">
            <a:spLocks/>
          </p:cNvSpPr>
          <p:nvPr/>
        </p:nvSpPr>
        <p:spPr>
          <a:xfrm>
            <a:off x="602926" y="4760741"/>
            <a:ext cx="11480771" cy="430887"/>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594"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189"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783"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377"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Comment it back after testing</a:t>
            </a:r>
          </a:p>
        </p:txBody>
      </p:sp>
    </p:spTree>
    <p:extLst>
      <p:ext uri="{BB962C8B-B14F-4D97-AF65-F5344CB8AC3E}">
        <p14:creationId xmlns:p14="http://schemas.microsoft.com/office/powerpoint/2010/main" val="3876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7"/>
            <a:ext cx="9144000" cy="498599"/>
          </a:xfrm>
        </p:spPr>
        <p:txBody>
          <a:bodyPr/>
          <a:lstStyle/>
          <a:p>
            <a:r>
              <a:rPr lang="en-US" dirty="0"/>
              <a:t>Lab - 02</a:t>
            </a:r>
          </a:p>
        </p:txBody>
      </p:sp>
      <p:sp>
        <p:nvSpPr>
          <p:cNvPr id="3" name="Text Placeholder 3">
            <a:extLst>
              <a:ext uri="{FF2B5EF4-FFF2-40B4-BE49-F238E27FC236}">
                <a16:creationId xmlns:a16="http://schemas.microsoft.com/office/drawing/2014/main" id="{4A2D8C07-AD91-4741-BD3C-356DDC404044}"/>
              </a:ext>
            </a:extLst>
          </p:cNvPr>
          <p:cNvSpPr txBox="1">
            <a:spLocks/>
          </p:cNvSpPr>
          <p:nvPr/>
        </p:nvSpPr>
        <p:spPr>
          <a:xfrm>
            <a:off x="460808" y="3977319"/>
            <a:ext cx="9144000" cy="498599"/>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Data Parallelism</a:t>
            </a:r>
          </a:p>
        </p:txBody>
      </p:sp>
    </p:spTree>
    <p:extLst>
      <p:ext uri="{BB962C8B-B14F-4D97-AF65-F5344CB8AC3E}">
        <p14:creationId xmlns:p14="http://schemas.microsoft.com/office/powerpoint/2010/main" val="166032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8F53374-45FC-4FE2-A734-987B38B4F728}" vid="{CAE137C9-023A-427D-A19A-47A05D0666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948</Words>
  <Application>Microsoft Office PowerPoint</Application>
  <PresentationFormat>Widescreen</PresentationFormat>
  <Paragraphs>99</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Consolas</vt:lpstr>
      <vt:lpstr>Segoe UI</vt:lpstr>
      <vt:lpstr>Segoe UI Semibold</vt:lpstr>
      <vt:lpstr>Wingdings</vt:lpstr>
      <vt:lpstr>Office Theme</vt:lpstr>
      <vt:lpstr>White Template</vt:lpstr>
      <vt:lpstr>Labs  Task based Asynchronous Pattern (TAP)</vt:lpstr>
      <vt:lpstr>Lab – 01 </vt:lpstr>
      <vt:lpstr>Setup Delay</vt:lpstr>
      <vt:lpstr>Implement DelayedReturnAsync</vt:lpstr>
      <vt:lpstr>Test DelayedReturnAsync</vt:lpstr>
      <vt:lpstr>Test DelayedReturnAsync</vt:lpstr>
      <vt:lpstr>Combinator - FirstComeFirstServe</vt:lpstr>
      <vt:lpstr>Combinator – Testout FirstComeFirstServe </vt:lpstr>
      <vt:lpstr>Lab - 02</vt:lpstr>
      <vt:lpstr>Parallel Compute Square for a range of numbers</vt:lpstr>
      <vt:lpstr>Compute Square for a range of numbers Parallelly</vt:lpstr>
      <vt:lpstr>Test out the implementation of ComputeSquareParallel</vt:lpstr>
      <vt:lpstr>Lab - 03</vt:lpstr>
      <vt:lpstr>Avoid Void..</vt:lpstr>
      <vt:lpstr>Avoid Void..</vt:lpstr>
      <vt:lpstr>Test if Exceptions are captured correctly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creator>Suren Mohandass</dc:creator>
  <cp:lastModifiedBy>Suren Mohandass</cp:lastModifiedBy>
  <cp:revision>1</cp:revision>
  <dcterms:created xsi:type="dcterms:W3CDTF">2019-10-04T17:36:48Z</dcterms:created>
  <dcterms:modified xsi:type="dcterms:W3CDTF">2019-11-11T02:25:38Z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sumohand@microsoft.com</vt:lpwstr>
  </property>
  <property fmtid="{D5CDD505-2E9C-101B-9397-08002B2CF9AE}" pid="5" name="MSIP_Label_f42aa342-8706-4288-bd11-ebb85995028c_SetDate">
    <vt:lpwstr>2019-10-04T17:38:43.0027910Z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40069fa8-8f7b-488f-8798-a900907476ba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