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3" r:id="rId10"/>
    <p:sldId id="266" r:id="rId11"/>
    <p:sldId id="310" r:id="rId12"/>
    <p:sldId id="311" r:id="rId13"/>
    <p:sldId id="267" r:id="rId14"/>
    <p:sldId id="268" r:id="rId15"/>
    <p:sldId id="270" r:id="rId16"/>
    <p:sldId id="276" r:id="rId17"/>
    <p:sldId id="289" r:id="rId18"/>
    <p:sldId id="278" r:id="rId19"/>
    <p:sldId id="280" r:id="rId20"/>
    <p:sldId id="279" r:id="rId21"/>
    <p:sldId id="287" r:id="rId22"/>
    <p:sldId id="283" r:id="rId23"/>
    <p:sldId id="284" r:id="rId24"/>
    <p:sldId id="285" r:id="rId25"/>
    <p:sldId id="286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2" r:id="rId37"/>
    <p:sldId id="300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12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29AF8-BE4C-42E0-ACFD-274659BE808F}" v="2083" dt="2018-12-09T02:01:5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 anchor="ctr"/>
        <a:lstStyle/>
        <a:p>
          <a:r>
            <a:rPr lang="en-IN" sz="2000" b="1" dirty="0"/>
            <a:t>3015 </a:t>
          </a:r>
          <a:r>
            <a:rPr lang="en-IN" sz="2000" dirty="0"/>
            <a:t>Total Records</a:t>
          </a:r>
          <a:endParaRPr lang="en-US" sz="200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69BDE581-D360-4AAE-B81D-50782BC722E4}">
      <dgm:prSet custT="1"/>
      <dgm:spPr/>
      <dgm:t>
        <a:bodyPr anchor="ctr"/>
        <a:lstStyle/>
        <a:p>
          <a:r>
            <a:rPr lang="en-IN" sz="2000" b="1" dirty="0"/>
            <a:t>2412</a:t>
          </a:r>
          <a:r>
            <a:rPr lang="en-IN" sz="2000" dirty="0"/>
            <a:t> Training Records (</a:t>
          </a:r>
          <a:r>
            <a:rPr lang="en-IN" sz="2000" i="1" dirty="0"/>
            <a:t>80%</a:t>
          </a:r>
          <a:r>
            <a:rPr lang="en-IN" sz="2000" dirty="0"/>
            <a:t>)</a:t>
          </a:r>
          <a:endParaRPr lang="en-US" sz="2000" dirty="0"/>
        </a:p>
      </dgm:t>
    </dgm:pt>
    <dgm:pt modelId="{7C2369DD-3F07-425C-85DA-E0967FA27A0E}" type="parTrans" cxnId="{62B6F841-6588-4AEF-8F3C-5808217E9B43}">
      <dgm:prSet/>
      <dgm:spPr/>
      <dgm:t>
        <a:bodyPr/>
        <a:lstStyle/>
        <a:p>
          <a:endParaRPr lang="en-US"/>
        </a:p>
      </dgm:t>
    </dgm:pt>
    <dgm:pt modelId="{6030D329-26E3-44E7-95AD-BCD23CA622CB}" type="sibTrans" cxnId="{62B6F841-6588-4AEF-8F3C-5808217E9B43}">
      <dgm:prSet/>
      <dgm:spPr/>
      <dgm:t>
        <a:bodyPr/>
        <a:lstStyle/>
        <a:p>
          <a:endParaRPr lang="en-US"/>
        </a:p>
      </dgm:t>
    </dgm:pt>
    <dgm:pt modelId="{0933A6EE-BA7A-4AC9-946C-9A5BE91B7587}">
      <dgm:prSet custT="1"/>
      <dgm:spPr/>
      <dgm:t>
        <a:bodyPr anchor="ctr"/>
        <a:lstStyle/>
        <a:p>
          <a:r>
            <a:rPr lang="en-IN" sz="2000" b="1" dirty="0"/>
            <a:t>603</a:t>
          </a:r>
          <a:r>
            <a:rPr lang="en-IN" sz="2000" dirty="0"/>
            <a:t> Test Records (</a:t>
          </a:r>
          <a:r>
            <a:rPr lang="en-IN" sz="2000" i="1" dirty="0"/>
            <a:t>20%</a:t>
          </a:r>
          <a:r>
            <a:rPr lang="en-IN" sz="2000" dirty="0"/>
            <a:t>)</a:t>
          </a:r>
          <a:endParaRPr lang="en-US" sz="2000" dirty="0"/>
        </a:p>
      </dgm:t>
    </dgm:pt>
    <dgm:pt modelId="{F9B82973-8031-4C55-A973-3D5364100901}" type="parTrans" cxnId="{E3B3F6BF-9FD0-4426-87A1-B4E7C9F9BA4D}">
      <dgm:prSet/>
      <dgm:spPr/>
      <dgm:t>
        <a:bodyPr/>
        <a:lstStyle/>
        <a:p>
          <a:endParaRPr lang="en-US"/>
        </a:p>
      </dgm:t>
    </dgm:pt>
    <dgm:pt modelId="{5AAC0AC0-D34C-4A0B-BDEC-0F2410FC95A5}" type="sibTrans" cxnId="{E3B3F6BF-9FD0-4426-87A1-B4E7C9F9BA4D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/>
      <dgm:spPr/>
      <dgm:t>
        <a:bodyPr anchor="ctr"/>
        <a:lstStyle/>
        <a:p>
          <a:r>
            <a:rPr lang="en-IN" b="1" dirty="0" err="1"/>
            <a:t>appl_training</a:t>
          </a:r>
          <a:r>
            <a:rPr lang="en-IN" b="1" dirty="0"/>
            <a:t> </a:t>
          </a:r>
          <a:r>
            <a:rPr lang="en-IN" dirty="0"/>
            <a:t>&lt;- window(</a:t>
          </a:r>
          <a:r>
            <a:rPr lang="en-IN" dirty="0" err="1"/>
            <a:t>appl_close_ts</a:t>
          </a:r>
          <a:r>
            <a:rPr lang="en-IN" dirty="0"/>
            <a:t>, start = c(2010,1), end=c(2016,135))</a:t>
          </a:r>
          <a:endParaRPr lang="en-US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4FDEE046-3616-4E30-A10F-EF422E181EFC}">
      <dgm:prSet/>
      <dgm:spPr/>
      <dgm:t>
        <a:bodyPr anchor="ctr"/>
        <a:lstStyle/>
        <a:p>
          <a:r>
            <a:rPr lang="en-IN" b="1" dirty="0" err="1"/>
            <a:t>appl_testing</a:t>
          </a:r>
          <a:r>
            <a:rPr lang="en-IN" b="1" dirty="0"/>
            <a:t> </a:t>
          </a:r>
          <a:r>
            <a:rPr lang="en-IN" dirty="0"/>
            <a:t>&lt;- window(</a:t>
          </a:r>
          <a:r>
            <a:rPr lang="en-IN" dirty="0" err="1"/>
            <a:t>appl_close_ts</a:t>
          </a:r>
          <a:r>
            <a:rPr lang="en-IN" dirty="0"/>
            <a:t>, start= c(2016,136), end=c(2018,232))</a:t>
          </a:r>
          <a:endParaRPr lang="en-US" dirty="0"/>
        </a:p>
      </dgm:t>
    </dgm:pt>
    <dgm:pt modelId="{A89BF3FE-2918-4CE2-9510-CE93BEF35435}" type="parTrans" cxnId="{AF115620-276A-42B1-9FA3-0B10435809CD}">
      <dgm:prSet/>
      <dgm:spPr/>
      <dgm:t>
        <a:bodyPr/>
        <a:lstStyle/>
        <a:p>
          <a:endParaRPr lang="en-US"/>
        </a:p>
      </dgm:t>
    </dgm:pt>
    <dgm:pt modelId="{5B5BD1E3-A425-4263-9958-7F110FF03E7C}" type="sibTrans" cxnId="{AF115620-276A-42B1-9FA3-0B10435809CD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4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6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35C38E88-8603-4A58-A700-A4C36CBBA595}" type="pres">
      <dgm:prSet presAssocID="{69BDE581-D360-4AAE-B81D-50782BC722E4}" presName="thickLine" presStyleLbl="alignNode1" presStyleIdx="1" presStyleCnt="4"/>
      <dgm:spPr/>
    </dgm:pt>
    <dgm:pt modelId="{F76DAB07-3C82-40D7-842B-7133035F1318}" type="pres">
      <dgm:prSet presAssocID="{69BDE581-D360-4AAE-B81D-50782BC722E4}" presName="horz1" presStyleCnt="0"/>
      <dgm:spPr/>
    </dgm:pt>
    <dgm:pt modelId="{503063B0-EF84-466D-8423-D8B5A54563BA}" type="pres">
      <dgm:prSet presAssocID="{69BDE581-D360-4AAE-B81D-50782BC722E4}" presName="tx1" presStyleLbl="revTx" presStyleIdx="1" presStyleCnt="6" custScaleX="414986"/>
      <dgm:spPr/>
    </dgm:pt>
    <dgm:pt modelId="{D8882C87-21BA-49BD-BAFF-9AA78E6492AC}" type="pres">
      <dgm:prSet presAssocID="{69BDE581-D360-4AAE-B81D-50782BC722E4}" presName="vert1" presStyleCnt="0"/>
      <dgm:spPr/>
    </dgm:pt>
    <dgm:pt modelId="{26D0FF80-BA6D-4279-9280-AB68BE3FC0FE}" type="pres">
      <dgm:prSet presAssocID="{0933A6EE-BA7A-4AC9-946C-9A5BE91B7587}" presName="thickLine" presStyleLbl="alignNode1" presStyleIdx="2" presStyleCnt="4"/>
      <dgm:spPr/>
    </dgm:pt>
    <dgm:pt modelId="{E891838A-6D43-4E07-9470-259C139BB5FB}" type="pres">
      <dgm:prSet presAssocID="{0933A6EE-BA7A-4AC9-946C-9A5BE91B7587}" presName="horz1" presStyleCnt="0"/>
      <dgm:spPr/>
    </dgm:pt>
    <dgm:pt modelId="{00040D41-55F4-4718-B554-DF5B496E109B}" type="pres">
      <dgm:prSet presAssocID="{0933A6EE-BA7A-4AC9-946C-9A5BE91B7587}" presName="tx1" presStyleLbl="revTx" presStyleIdx="2" presStyleCnt="6" custScaleX="417720"/>
      <dgm:spPr/>
    </dgm:pt>
    <dgm:pt modelId="{61CEDF5A-FF54-48B4-BF96-1FC3367C3AC6}" type="pres">
      <dgm:prSet presAssocID="{0933A6EE-BA7A-4AC9-946C-9A5BE91B7587}" presName="vert1" presStyleCnt="0"/>
      <dgm:spPr/>
    </dgm:pt>
    <dgm:pt modelId="{155EC963-D4C7-4EB5-AE72-82C1C1FA38D4}" type="pres">
      <dgm:prSet presAssocID="{76CF620E-5400-44EA-8B83-374888E22DB0}" presName="thickLine" presStyleLbl="alignNode1" presStyleIdx="3" presStyleCnt="4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3" presStyleCnt="6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4" presStyleCnt="6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2"/>
      <dgm:spPr/>
    </dgm:pt>
    <dgm:pt modelId="{83E90FFE-EA1D-4A9C-B9F7-D85D893D9771}" type="pres">
      <dgm:prSet presAssocID="{473E56F0-A6DF-4D9C-87D7-0AE161A5617A}" presName="vertSpace2b" presStyleCnt="0"/>
      <dgm:spPr/>
    </dgm:pt>
    <dgm:pt modelId="{657E06E4-F7D3-4229-81BC-424A9A5D5EA9}" type="pres">
      <dgm:prSet presAssocID="{4FDEE046-3616-4E30-A10F-EF422E181EFC}" presName="horz2" presStyleCnt="0"/>
      <dgm:spPr/>
    </dgm:pt>
    <dgm:pt modelId="{5FB6CECA-3306-4C85-B0E4-73F4ACAB499A}" type="pres">
      <dgm:prSet presAssocID="{4FDEE046-3616-4E30-A10F-EF422E181EFC}" presName="horzSpace2" presStyleCnt="0"/>
      <dgm:spPr/>
    </dgm:pt>
    <dgm:pt modelId="{45995E17-4704-4970-AA2C-09DD3F706C9C}" type="pres">
      <dgm:prSet presAssocID="{4FDEE046-3616-4E30-A10F-EF422E181EFC}" presName="tx2" presStyleLbl="revTx" presStyleIdx="5" presStyleCnt="6"/>
      <dgm:spPr/>
    </dgm:pt>
    <dgm:pt modelId="{4E014ED8-A2BF-4798-AC40-63B59854F2FD}" type="pres">
      <dgm:prSet presAssocID="{4FDEE046-3616-4E30-A10F-EF422E181EFC}" presName="vert2" presStyleCnt="0"/>
      <dgm:spPr/>
    </dgm:pt>
    <dgm:pt modelId="{8A577377-1271-41DB-AB07-BCBFB1C751CD}" type="pres">
      <dgm:prSet presAssocID="{4FDEE046-3616-4E30-A10F-EF422E181EFC}" presName="thinLine2b" presStyleLbl="callout" presStyleIdx="1" presStyleCnt="2"/>
      <dgm:spPr/>
    </dgm:pt>
    <dgm:pt modelId="{44AC3B8D-51BF-4AE7-9DAB-DE7AD4CE3AA5}" type="pres">
      <dgm:prSet presAssocID="{4FDEE046-3616-4E30-A10F-EF422E181EFC}" presName="vertSpace2b" presStyleCnt="0"/>
      <dgm:spPr/>
    </dgm:pt>
  </dgm:ptLst>
  <dgm:cxnLst>
    <dgm:cxn modelId="{439A0F00-772A-479F-BAD4-9DB62CDEE9F5}" type="presOf" srcId="{0933A6EE-BA7A-4AC9-946C-9A5BE91B7587}" destId="{00040D41-55F4-4718-B554-DF5B496E109B}" srcOrd="0" destOrd="0" presId="urn:microsoft.com/office/officeart/2008/layout/LinedList"/>
    <dgm:cxn modelId="{769C5614-9BEF-4301-9A2A-B33AA541963C}" type="presOf" srcId="{4FDEE046-3616-4E30-A10F-EF422E181EFC}" destId="{45995E17-4704-4970-AA2C-09DD3F706C9C}" srcOrd="0" destOrd="0" presId="urn:microsoft.com/office/officeart/2008/layout/LinedList"/>
    <dgm:cxn modelId="{AF115620-276A-42B1-9FA3-0B10435809CD}" srcId="{76CF620E-5400-44EA-8B83-374888E22DB0}" destId="{4FDEE046-3616-4E30-A10F-EF422E181EFC}" srcOrd="1" destOrd="0" parTransId="{A89BF3FE-2918-4CE2-9510-CE93BEF35435}" sibTransId="{5B5BD1E3-A425-4263-9958-7F110FF03E7C}"/>
    <dgm:cxn modelId="{62B6F841-6588-4AEF-8F3C-5808217E9B43}" srcId="{9541680B-6661-455C-952D-75D23FF8B264}" destId="{69BDE581-D360-4AAE-B81D-50782BC722E4}" srcOrd="1" destOrd="0" parTransId="{7C2369DD-3F07-425C-85DA-E0967FA27A0E}" sibTransId="{6030D329-26E3-44E7-95AD-BCD23CA622CB}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3B3F6BF-9FD0-4426-87A1-B4E7C9F9BA4D}" srcId="{9541680B-6661-455C-952D-75D23FF8B264}" destId="{0933A6EE-BA7A-4AC9-946C-9A5BE91B7587}" srcOrd="2" destOrd="0" parTransId="{F9B82973-8031-4C55-A973-3D5364100901}" sibTransId="{5AAC0AC0-D34C-4A0B-BDEC-0F2410FC95A5}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C1E6F3DE-8B1B-4E5E-B580-7BE34F480F6C}" type="presOf" srcId="{69BDE581-D360-4AAE-B81D-50782BC722E4}" destId="{503063B0-EF84-466D-8423-D8B5A54563BA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3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9A109642-5D2B-4B13-B0D1-97B1BA871469}" type="presParOf" srcId="{ACF763CD-5016-4F46-A123-71770C30B390}" destId="{35C38E88-8603-4A58-A700-A4C36CBBA595}" srcOrd="2" destOrd="0" presId="urn:microsoft.com/office/officeart/2008/layout/LinedList"/>
    <dgm:cxn modelId="{A76DB1F1-D042-4AC9-A73E-582FB119D763}" type="presParOf" srcId="{ACF763CD-5016-4F46-A123-71770C30B390}" destId="{F76DAB07-3C82-40D7-842B-7133035F1318}" srcOrd="3" destOrd="0" presId="urn:microsoft.com/office/officeart/2008/layout/LinedList"/>
    <dgm:cxn modelId="{7719100D-24BD-49CF-B480-125D26A92134}" type="presParOf" srcId="{F76DAB07-3C82-40D7-842B-7133035F1318}" destId="{503063B0-EF84-466D-8423-D8B5A54563BA}" srcOrd="0" destOrd="0" presId="urn:microsoft.com/office/officeart/2008/layout/LinedList"/>
    <dgm:cxn modelId="{68E3D62D-7143-4CAE-8195-1C08824B61A4}" type="presParOf" srcId="{F76DAB07-3C82-40D7-842B-7133035F1318}" destId="{D8882C87-21BA-49BD-BAFF-9AA78E6492AC}" srcOrd="1" destOrd="0" presId="urn:microsoft.com/office/officeart/2008/layout/LinedList"/>
    <dgm:cxn modelId="{075CA5F1-8AD1-4DA5-BA6A-2269AD436F24}" type="presParOf" srcId="{ACF763CD-5016-4F46-A123-71770C30B390}" destId="{26D0FF80-BA6D-4279-9280-AB68BE3FC0FE}" srcOrd="4" destOrd="0" presId="urn:microsoft.com/office/officeart/2008/layout/LinedList"/>
    <dgm:cxn modelId="{E1FE4954-0DEE-4966-8796-45B97B5C936E}" type="presParOf" srcId="{ACF763CD-5016-4F46-A123-71770C30B390}" destId="{E891838A-6D43-4E07-9470-259C139BB5FB}" srcOrd="5" destOrd="0" presId="urn:microsoft.com/office/officeart/2008/layout/LinedList"/>
    <dgm:cxn modelId="{9C14B6E0-7BB9-41A9-BC6B-036961D69A4B}" type="presParOf" srcId="{E891838A-6D43-4E07-9470-259C139BB5FB}" destId="{00040D41-55F4-4718-B554-DF5B496E109B}" srcOrd="0" destOrd="0" presId="urn:microsoft.com/office/officeart/2008/layout/LinedList"/>
    <dgm:cxn modelId="{23006085-0792-488F-8247-0519B795D8EF}" type="presParOf" srcId="{E891838A-6D43-4E07-9470-259C139BB5FB}" destId="{61CEDF5A-FF54-48B4-BF96-1FC3367C3AC6}" srcOrd="1" destOrd="0" presId="urn:microsoft.com/office/officeart/2008/layout/LinedList"/>
    <dgm:cxn modelId="{B328F131-64E8-47F9-ABA2-115DE555FC85}" type="presParOf" srcId="{ACF763CD-5016-4F46-A123-71770C30B390}" destId="{155EC963-D4C7-4EB5-AE72-82C1C1FA38D4}" srcOrd="6" destOrd="0" presId="urn:microsoft.com/office/officeart/2008/layout/LinedList"/>
    <dgm:cxn modelId="{B37DCD5D-003E-44C2-A9BD-90C5D77557A0}" type="presParOf" srcId="{ACF763CD-5016-4F46-A123-71770C30B390}" destId="{C7B0F8E5-83E9-4423-9BDE-87AE1BEBEC44}" srcOrd="7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  <dgm:cxn modelId="{04231D1B-9E3A-4FE4-A54E-50B166A9A6D0}" type="presParOf" srcId="{73FA30E8-3587-49EE-80F4-906AFACDEBBB}" destId="{657E06E4-F7D3-4229-81BC-424A9A5D5EA9}" srcOrd="4" destOrd="0" presId="urn:microsoft.com/office/officeart/2008/layout/LinedList"/>
    <dgm:cxn modelId="{ABD4193D-ED48-48EB-A937-D3B4542E9B3A}" type="presParOf" srcId="{657E06E4-F7D3-4229-81BC-424A9A5D5EA9}" destId="{5FB6CECA-3306-4C85-B0E4-73F4ACAB499A}" srcOrd="0" destOrd="0" presId="urn:microsoft.com/office/officeart/2008/layout/LinedList"/>
    <dgm:cxn modelId="{34FFDB9A-EC77-4530-B73D-C779A697A56A}" type="presParOf" srcId="{657E06E4-F7D3-4229-81BC-424A9A5D5EA9}" destId="{45995E17-4704-4970-AA2C-09DD3F706C9C}" srcOrd="1" destOrd="0" presId="urn:microsoft.com/office/officeart/2008/layout/LinedList"/>
    <dgm:cxn modelId="{69AFA3B7-0435-4CFB-AB4C-399255133F9F}" type="presParOf" srcId="{657E06E4-F7D3-4229-81BC-424A9A5D5EA9}" destId="{4E014ED8-A2BF-4798-AC40-63B59854F2FD}" srcOrd="2" destOrd="0" presId="urn:microsoft.com/office/officeart/2008/layout/LinedList"/>
    <dgm:cxn modelId="{C8E33FEF-2A62-4C83-8F4F-601BBAEDF0D0}" type="presParOf" srcId="{73FA30E8-3587-49EE-80F4-906AFACDEBBB}" destId="{8A577377-1271-41DB-AB07-BCBFB1C751CD}" srcOrd="5" destOrd="0" presId="urn:microsoft.com/office/officeart/2008/layout/LinedList"/>
    <dgm:cxn modelId="{60F12280-2CAB-4D18-8154-B24892951F6E}" type="presParOf" srcId="{73FA30E8-3587-49EE-80F4-906AFACDEBBB}" destId="{44AC3B8D-51BF-4AE7-9DAB-DE7AD4CE3AA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 anchor="ctr"/>
        <a:lstStyle/>
        <a:p>
          <a:r>
            <a:rPr lang="en-US" sz="1900" b="0" dirty="0"/>
            <a:t>Below is the output of the ARIMA model using the </a:t>
          </a:r>
          <a:r>
            <a:rPr lang="en-US" sz="1900" b="0" i="1" dirty="0" err="1"/>
            <a:t>auto.arima</a:t>
          </a:r>
          <a:r>
            <a:rPr lang="en-US" sz="1900" b="0" dirty="0"/>
            <a:t> function.</a:t>
          </a:r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US" sz="1900" b="1" dirty="0"/>
            <a:t>ARIMA</a:t>
          </a:r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C6656DC6-A993-40D6-9EA7-03383AF5DAE3}">
      <dgm:prSet custT="1"/>
      <dgm:spPr/>
      <dgm:t>
        <a:bodyPr anchor="ctr"/>
        <a:lstStyle/>
        <a:p>
          <a:r>
            <a:rPr lang="en-US" sz="1900" b="1" dirty="0"/>
            <a:t>ARIMA(0,1,0) with Drift</a:t>
          </a:r>
        </a:p>
      </dgm:t>
    </dgm:pt>
    <dgm:pt modelId="{9E2CC7A2-2C3F-4096-A366-85EE9572E015}" type="parTrans" cxnId="{5A43C93F-CA9B-43A0-AF7F-269147B7F88C}">
      <dgm:prSet/>
      <dgm:spPr/>
      <dgm:t>
        <a:bodyPr/>
        <a:lstStyle/>
        <a:p>
          <a:endParaRPr lang="en-US"/>
        </a:p>
      </dgm:t>
    </dgm:pt>
    <dgm:pt modelId="{5CEDF0B9-3E68-4CAD-AA35-2BA15669AA4D}" type="sibTrans" cxnId="{5A43C93F-CA9B-43A0-AF7F-269147B7F88C}">
      <dgm:prSet/>
      <dgm:spPr/>
      <dgm:t>
        <a:bodyPr/>
        <a:lstStyle/>
        <a:p>
          <a:endParaRPr lang="en-US"/>
        </a:p>
      </dgm:t>
    </dgm:pt>
    <dgm:pt modelId="{8FED19B9-BF2E-42CD-8CF1-94E2DD65B0A6}">
      <dgm:prSet custT="1"/>
      <dgm:spPr/>
      <dgm:t>
        <a:bodyPr anchor="ctr"/>
        <a:lstStyle/>
        <a:p>
          <a:r>
            <a:rPr lang="en-US" sz="1900" b="1" dirty="0"/>
            <a:t>Coefficients</a:t>
          </a:r>
        </a:p>
      </dgm:t>
    </dgm:pt>
    <dgm:pt modelId="{722C0640-0A30-4D0C-93DF-1138949784FE}" type="parTrans" cxnId="{C24661CF-3AAA-428A-86B7-4DDFBB477323}">
      <dgm:prSet/>
      <dgm:spPr/>
      <dgm:t>
        <a:bodyPr/>
        <a:lstStyle/>
        <a:p>
          <a:endParaRPr lang="en-US"/>
        </a:p>
      </dgm:t>
    </dgm:pt>
    <dgm:pt modelId="{5AD99C59-583D-49A1-B504-A8FC98D67C76}" type="sibTrans" cxnId="{C24661CF-3AAA-428A-86B7-4DDFBB477323}">
      <dgm:prSet/>
      <dgm:spPr/>
      <dgm:t>
        <a:bodyPr/>
        <a:lstStyle/>
        <a:p>
          <a:endParaRPr lang="en-US"/>
        </a:p>
      </dgm:t>
    </dgm:pt>
    <dgm:pt modelId="{4B5E9CEC-82E4-441C-AF81-8EDEA991B0C5}">
      <dgm:prSet custT="1"/>
      <dgm:spPr/>
      <dgm:t>
        <a:bodyPr anchor="ctr"/>
        <a:lstStyle/>
        <a:p>
          <a:r>
            <a:rPr lang="en-US" sz="1900" dirty="0"/>
            <a:t>Drift = </a:t>
          </a:r>
          <a:r>
            <a:rPr lang="en-US" sz="1900" b="1" dirty="0"/>
            <a:t>0.0360</a:t>
          </a:r>
        </a:p>
      </dgm:t>
    </dgm:pt>
    <dgm:pt modelId="{6E14BDD6-ADBA-453C-84D1-2394BA582C20}" type="parTrans" cxnId="{F580F524-468A-4A8C-B67C-9C7A69A5E670}">
      <dgm:prSet/>
      <dgm:spPr/>
      <dgm:t>
        <a:bodyPr/>
        <a:lstStyle/>
        <a:p>
          <a:endParaRPr lang="en-US"/>
        </a:p>
      </dgm:t>
    </dgm:pt>
    <dgm:pt modelId="{0776F61F-0CAD-4C29-BE53-38D75F1A35C5}" type="sibTrans" cxnId="{F580F524-468A-4A8C-B67C-9C7A69A5E670}">
      <dgm:prSet/>
      <dgm:spPr/>
      <dgm:t>
        <a:bodyPr/>
        <a:lstStyle/>
        <a:p>
          <a:endParaRPr lang="en-US"/>
        </a:p>
      </dgm:t>
    </dgm:pt>
    <dgm:pt modelId="{CE85E2F1-2837-4127-BC32-C9FAF27D8702}">
      <dgm:prSet custT="1"/>
      <dgm:spPr/>
      <dgm:t>
        <a:bodyPr anchor="ctr"/>
        <a:lstStyle/>
        <a:p>
          <a:r>
            <a:rPr lang="en-US" sz="1900" dirty="0"/>
            <a:t>Standard Error = </a:t>
          </a:r>
          <a:r>
            <a:rPr lang="en-US" sz="1900" b="1" dirty="0"/>
            <a:t>0.0233</a:t>
          </a:r>
        </a:p>
      </dgm:t>
    </dgm:pt>
    <dgm:pt modelId="{B5474CBB-AC10-419E-B6EB-C256BE8ECBA9}" type="parTrans" cxnId="{7C68ABAC-0800-4483-B635-04A39A69DB95}">
      <dgm:prSet/>
      <dgm:spPr/>
      <dgm:t>
        <a:bodyPr/>
        <a:lstStyle/>
        <a:p>
          <a:endParaRPr lang="en-US"/>
        </a:p>
      </dgm:t>
    </dgm:pt>
    <dgm:pt modelId="{1B4C0431-7F2C-42CA-809C-ACA59C3A0626}" type="sibTrans" cxnId="{7C68ABAC-0800-4483-B635-04A39A69DB95}">
      <dgm:prSet/>
      <dgm:spPr/>
      <dgm:t>
        <a:bodyPr/>
        <a:lstStyle/>
        <a:p>
          <a:endParaRPr lang="en-US"/>
        </a:p>
      </dgm:t>
    </dgm:pt>
    <dgm:pt modelId="{8E32B9F7-C18B-4613-995E-32298D29F683}">
      <dgm:prSet custT="1"/>
      <dgm:spPr/>
      <dgm:t>
        <a:bodyPr anchor="ctr"/>
        <a:lstStyle/>
        <a:p>
          <a:r>
            <a:rPr lang="en-US" sz="1900" b="1" dirty="0"/>
            <a:t>Sigma</a:t>
          </a:r>
          <a:r>
            <a:rPr lang="en-US" sz="1900" b="1" baseline="30000" dirty="0"/>
            <a:t>2</a:t>
          </a:r>
        </a:p>
      </dgm:t>
    </dgm:pt>
    <dgm:pt modelId="{138877C6-D42A-47D3-8826-D885D6D36087}" type="parTrans" cxnId="{1CA9D980-6890-4771-9482-9B2E329E98EA}">
      <dgm:prSet/>
      <dgm:spPr/>
      <dgm:t>
        <a:bodyPr/>
        <a:lstStyle/>
        <a:p>
          <a:endParaRPr lang="en-US"/>
        </a:p>
      </dgm:t>
    </dgm:pt>
    <dgm:pt modelId="{1F15A15D-B13F-40C3-9838-E816D955C158}" type="sibTrans" cxnId="{1CA9D980-6890-4771-9482-9B2E329E98EA}">
      <dgm:prSet/>
      <dgm:spPr/>
      <dgm:t>
        <a:bodyPr/>
        <a:lstStyle/>
        <a:p>
          <a:endParaRPr lang="en-US"/>
        </a:p>
      </dgm:t>
    </dgm:pt>
    <dgm:pt modelId="{AA94BA91-B6FE-4D94-8ADB-E04D758CD33D}">
      <dgm:prSet custT="1"/>
      <dgm:spPr/>
      <dgm:t>
        <a:bodyPr anchor="ctr"/>
        <a:lstStyle/>
        <a:p>
          <a:r>
            <a:rPr lang="en-US" sz="1900" b="1" dirty="0"/>
            <a:t>1.312</a:t>
          </a:r>
        </a:p>
      </dgm:t>
    </dgm:pt>
    <dgm:pt modelId="{F17F960D-73AB-43E7-95F1-4BC2FED402B7}" type="parTrans" cxnId="{4D157EA2-40EB-46EB-B8DF-1CD82C5F0717}">
      <dgm:prSet/>
      <dgm:spPr/>
      <dgm:t>
        <a:bodyPr/>
        <a:lstStyle/>
        <a:p>
          <a:endParaRPr lang="en-US"/>
        </a:p>
      </dgm:t>
    </dgm:pt>
    <dgm:pt modelId="{0A30B166-2499-457E-879B-6503CF3D6B07}" type="sibTrans" cxnId="{4D157EA2-40EB-46EB-B8DF-1CD82C5F0717}">
      <dgm:prSet/>
      <dgm:spPr/>
      <dgm:t>
        <a:bodyPr/>
        <a:lstStyle/>
        <a:p>
          <a:endParaRPr lang="en-US"/>
        </a:p>
      </dgm:t>
    </dgm:pt>
    <dgm:pt modelId="{DB65D1A0-3F12-4A82-84E9-F5AF95F90BC2}">
      <dgm:prSet custT="1"/>
      <dgm:spPr/>
      <dgm:t>
        <a:bodyPr anchor="ctr"/>
        <a:lstStyle/>
        <a:p>
          <a:r>
            <a:rPr lang="en-US" sz="1900" b="1" dirty="0"/>
            <a:t>AIC, </a:t>
          </a:r>
          <a:r>
            <a:rPr lang="en-US" sz="1900" b="1" dirty="0" err="1"/>
            <a:t>AICc</a:t>
          </a:r>
          <a:r>
            <a:rPr lang="en-US" sz="1900" b="1" dirty="0"/>
            <a:t>, BIC</a:t>
          </a:r>
        </a:p>
      </dgm:t>
    </dgm:pt>
    <dgm:pt modelId="{7375F2BE-ABF2-4CDA-83DC-4D8A533F16CD}" type="parTrans" cxnId="{0BEB77C4-6401-4F77-BD4C-840AA812162F}">
      <dgm:prSet/>
      <dgm:spPr/>
      <dgm:t>
        <a:bodyPr/>
        <a:lstStyle/>
        <a:p>
          <a:endParaRPr lang="en-US"/>
        </a:p>
      </dgm:t>
    </dgm:pt>
    <dgm:pt modelId="{4F40E3CB-8E34-4757-896D-97698063E750}" type="sibTrans" cxnId="{0BEB77C4-6401-4F77-BD4C-840AA812162F}">
      <dgm:prSet/>
      <dgm:spPr/>
      <dgm:t>
        <a:bodyPr/>
        <a:lstStyle/>
        <a:p>
          <a:endParaRPr lang="en-US"/>
        </a:p>
      </dgm:t>
    </dgm:pt>
    <dgm:pt modelId="{A3AAED7B-4ED4-4981-951A-CA162BD6361A}">
      <dgm:prSet custT="1"/>
      <dgm:spPr/>
      <dgm:t>
        <a:bodyPr anchor="ctr"/>
        <a:lstStyle/>
        <a:p>
          <a:r>
            <a:rPr lang="en-US" sz="1900" b="0" dirty="0"/>
            <a:t>AIC</a:t>
          </a:r>
          <a:r>
            <a:rPr lang="en-US" sz="1900" b="1" dirty="0"/>
            <a:t> </a:t>
          </a:r>
          <a:r>
            <a:rPr lang="en-US" sz="1900" b="0" dirty="0"/>
            <a:t>= </a:t>
          </a:r>
          <a:r>
            <a:rPr lang="en-US" sz="1900" b="1" dirty="0"/>
            <a:t>7500.02</a:t>
          </a:r>
        </a:p>
      </dgm:t>
    </dgm:pt>
    <dgm:pt modelId="{39CEDE99-A330-45C2-9315-6F4875E34673}" type="parTrans" cxnId="{1CFC0F22-28F1-4447-95CF-EB5544E63225}">
      <dgm:prSet/>
      <dgm:spPr/>
      <dgm:t>
        <a:bodyPr/>
        <a:lstStyle/>
        <a:p>
          <a:endParaRPr lang="en-US"/>
        </a:p>
      </dgm:t>
    </dgm:pt>
    <dgm:pt modelId="{C91EED10-F80E-4905-8E15-6201520DA5AD}" type="sibTrans" cxnId="{1CFC0F22-28F1-4447-95CF-EB5544E63225}">
      <dgm:prSet/>
      <dgm:spPr/>
      <dgm:t>
        <a:bodyPr/>
        <a:lstStyle/>
        <a:p>
          <a:endParaRPr lang="en-US"/>
        </a:p>
      </dgm:t>
    </dgm:pt>
    <dgm:pt modelId="{971AF01A-CCC9-44ED-8495-A4524B003FFE}">
      <dgm:prSet custT="1"/>
      <dgm:spPr/>
      <dgm:t>
        <a:bodyPr anchor="ctr"/>
        <a:lstStyle/>
        <a:p>
          <a:r>
            <a:rPr lang="en-US" sz="1900" b="0" dirty="0" err="1"/>
            <a:t>AICc</a:t>
          </a:r>
          <a:r>
            <a:rPr lang="en-US" sz="1900" b="0" dirty="0"/>
            <a:t> = </a:t>
          </a:r>
          <a:r>
            <a:rPr lang="en-US" sz="1900" b="1" dirty="0"/>
            <a:t>7500.03</a:t>
          </a:r>
        </a:p>
      </dgm:t>
    </dgm:pt>
    <dgm:pt modelId="{24F154DE-D1AE-4A8D-8D8E-3DBFD0522EC0}" type="parTrans" cxnId="{3A6CBFBE-ADC4-453A-9ECA-49885BD32F31}">
      <dgm:prSet/>
      <dgm:spPr/>
      <dgm:t>
        <a:bodyPr/>
        <a:lstStyle/>
        <a:p>
          <a:endParaRPr lang="en-US"/>
        </a:p>
      </dgm:t>
    </dgm:pt>
    <dgm:pt modelId="{65EA3C68-9F97-4A33-A9FB-14FBD3049E3A}" type="sibTrans" cxnId="{3A6CBFBE-ADC4-453A-9ECA-49885BD32F31}">
      <dgm:prSet/>
      <dgm:spPr/>
      <dgm:t>
        <a:bodyPr/>
        <a:lstStyle/>
        <a:p>
          <a:endParaRPr lang="en-US"/>
        </a:p>
      </dgm:t>
    </dgm:pt>
    <dgm:pt modelId="{C28B8B2D-77ED-4BF6-9463-65AC4C8848CF}">
      <dgm:prSet custT="1"/>
      <dgm:spPr/>
      <dgm:t>
        <a:bodyPr anchor="ctr"/>
        <a:lstStyle/>
        <a:p>
          <a:r>
            <a:rPr lang="en-US" sz="1900" b="0" dirty="0"/>
            <a:t>BIC = </a:t>
          </a:r>
          <a:r>
            <a:rPr lang="en-US" sz="1900" b="1" dirty="0"/>
            <a:t>7511.6</a:t>
          </a:r>
        </a:p>
      </dgm:t>
    </dgm:pt>
    <dgm:pt modelId="{C872ED0D-653F-40C2-8DD4-94CC76C8B4A6}" type="parTrans" cxnId="{6E162FBC-FD3C-4F0D-8ED0-34C21F924685}">
      <dgm:prSet/>
      <dgm:spPr/>
      <dgm:t>
        <a:bodyPr/>
        <a:lstStyle/>
        <a:p>
          <a:endParaRPr lang="en-US"/>
        </a:p>
      </dgm:t>
    </dgm:pt>
    <dgm:pt modelId="{532F1B53-F880-4473-8A97-517E9A5DEC22}" type="sibTrans" cxnId="{6E162FBC-FD3C-4F0D-8ED0-34C21F924685}">
      <dgm:prSet/>
      <dgm:spPr/>
      <dgm:t>
        <a:bodyPr/>
        <a:lstStyle/>
        <a:p>
          <a:endParaRPr lang="en-US"/>
        </a:p>
      </dgm:t>
    </dgm:pt>
    <dgm:pt modelId="{F547E03E-DAE3-4C64-81FF-465D20F7B7DF}">
      <dgm:prSet custT="1"/>
      <dgm:spPr/>
      <dgm:t>
        <a:bodyPr anchor="ctr"/>
        <a:lstStyle/>
        <a:p>
          <a:r>
            <a:rPr lang="en-US" sz="1900" b="1" dirty="0"/>
            <a:t>Log Likelihood</a:t>
          </a:r>
        </a:p>
      </dgm:t>
    </dgm:pt>
    <dgm:pt modelId="{833E1FCE-E6AD-4235-AFB5-FD13DB411E18}" type="parTrans" cxnId="{FF5BA1C1-BDFA-4419-B62E-7CEB018ADAA3}">
      <dgm:prSet/>
      <dgm:spPr/>
      <dgm:t>
        <a:bodyPr/>
        <a:lstStyle/>
        <a:p>
          <a:endParaRPr lang="en-US"/>
        </a:p>
      </dgm:t>
    </dgm:pt>
    <dgm:pt modelId="{3BB170AA-EFFE-4288-B01A-82A9DCB4626F}" type="sibTrans" cxnId="{FF5BA1C1-BDFA-4419-B62E-7CEB018ADAA3}">
      <dgm:prSet/>
      <dgm:spPr/>
      <dgm:t>
        <a:bodyPr/>
        <a:lstStyle/>
        <a:p>
          <a:endParaRPr lang="en-US"/>
        </a:p>
      </dgm:t>
    </dgm:pt>
    <dgm:pt modelId="{CBDB71AA-EE83-4AB5-AC16-5B653C70FC34}">
      <dgm:prSet custT="1"/>
      <dgm:spPr/>
      <dgm:t>
        <a:bodyPr anchor="ctr"/>
        <a:lstStyle/>
        <a:p>
          <a:r>
            <a:rPr lang="en-US" sz="1900" b="1" dirty="0"/>
            <a:t>3748.01</a:t>
          </a:r>
        </a:p>
      </dgm:t>
    </dgm:pt>
    <dgm:pt modelId="{4B18FCF0-9CCB-4E9D-9151-1F48EAB96653}" type="parTrans" cxnId="{ADC43928-1ACA-496E-A598-4B968D59DF75}">
      <dgm:prSet/>
      <dgm:spPr/>
      <dgm:t>
        <a:bodyPr/>
        <a:lstStyle/>
        <a:p>
          <a:endParaRPr lang="en-US"/>
        </a:p>
      </dgm:t>
    </dgm:pt>
    <dgm:pt modelId="{8244C3B2-C314-4AEB-AC5C-B80580531062}" type="sibTrans" cxnId="{ADC43928-1ACA-496E-A598-4B968D59DF7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6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14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6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14"/>
      <dgm:spPr/>
    </dgm:pt>
    <dgm:pt modelId="{73FA30E8-3587-49EE-80F4-906AFACDEBBB}" type="pres">
      <dgm:prSet presAssocID="{76CF620E-5400-44EA-8B83-374888E22DB0}" presName="vert1" presStyleCnt="0"/>
      <dgm:spPr/>
    </dgm:pt>
    <dgm:pt modelId="{95685572-85CA-4C01-A8AF-83775062815E}" type="pres">
      <dgm:prSet presAssocID="{C6656DC6-A993-40D6-9EA7-03383AF5DAE3}" presName="vertSpace2a" presStyleCnt="0"/>
      <dgm:spPr/>
    </dgm:pt>
    <dgm:pt modelId="{7A2A49BB-AEC2-4451-9D74-AC4C28EF37D8}" type="pres">
      <dgm:prSet presAssocID="{C6656DC6-A993-40D6-9EA7-03383AF5DAE3}" presName="horz2" presStyleCnt="0"/>
      <dgm:spPr/>
    </dgm:pt>
    <dgm:pt modelId="{6325F720-01D2-4D86-856A-D0D5AF09590E}" type="pres">
      <dgm:prSet presAssocID="{C6656DC6-A993-40D6-9EA7-03383AF5DAE3}" presName="horzSpace2" presStyleCnt="0"/>
      <dgm:spPr/>
    </dgm:pt>
    <dgm:pt modelId="{BA3034D8-7A3E-46B3-B412-9611AC26101E}" type="pres">
      <dgm:prSet presAssocID="{C6656DC6-A993-40D6-9EA7-03383AF5DAE3}" presName="tx2" presStyleLbl="revTx" presStyleIdx="2" presStyleCnt="14"/>
      <dgm:spPr/>
    </dgm:pt>
    <dgm:pt modelId="{E2009234-1828-4B15-9B92-C6380D9CB5CA}" type="pres">
      <dgm:prSet presAssocID="{C6656DC6-A993-40D6-9EA7-03383AF5DAE3}" presName="vert2" presStyleCnt="0"/>
      <dgm:spPr/>
    </dgm:pt>
    <dgm:pt modelId="{0E9EF84D-1C6B-417E-8964-2A61A083D694}" type="pres">
      <dgm:prSet presAssocID="{C6656DC6-A993-40D6-9EA7-03383AF5DAE3}" presName="thinLine2b" presStyleLbl="callout" presStyleIdx="0" presStyleCnt="8"/>
      <dgm:spPr/>
    </dgm:pt>
    <dgm:pt modelId="{B76EFCC5-AA0C-436B-98BD-8A6C46B1AE84}" type="pres">
      <dgm:prSet presAssocID="{C6656DC6-A993-40D6-9EA7-03383AF5DAE3}" presName="vertSpace2b" presStyleCnt="0"/>
      <dgm:spPr/>
    </dgm:pt>
    <dgm:pt modelId="{401495FE-9378-44F0-854B-0FEA4D83FCDA}" type="pres">
      <dgm:prSet presAssocID="{8FED19B9-BF2E-42CD-8CF1-94E2DD65B0A6}" presName="thickLine" presStyleLbl="alignNode1" presStyleIdx="2" presStyleCnt="6"/>
      <dgm:spPr/>
    </dgm:pt>
    <dgm:pt modelId="{571960D0-320B-4CD4-A224-49FCA4033CE3}" type="pres">
      <dgm:prSet presAssocID="{8FED19B9-BF2E-42CD-8CF1-94E2DD65B0A6}" presName="horz1" presStyleCnt="0"/>
      <dgm:spPr/>
    </dgm:pt>
    <dgm:pt modelId="{BAC8A8D1-9BF0-4F2D-BFDF-27EC6B477319}" type="pres">
      <dgm:prSet presAssocID="{8FED19B9-BF2E-42CD-8CF1-94E2DD65B0A6}" presName="tx1" presStyleLbl="revTx" presStyleIdx="3" presStyleCnt="14"/>
      <dgm:spPr/>
    </dgm:pt>
    <dgm:pt modelId="{B63B80C1-E89E-4FA3-A233-49EB81E64F26}" type="pres">
      <dgm:prSet presAssocID="{8FED19B9-BF2E-42CD-8CF1-94E2DD65B0A6}" presName="vert1" presStyleCnt="0"/>
      <dgm:spPr/>
    </dgm:pt>
    <dgm:pt modelId="{AA678938-4EBA-47E2-9B95-1FD4EC20F093}" type="pres">
      <dgm:prSet presAssocID="{4B5E9CEC-82E4-441C-AF81-8EDEA991B0C5}" presName="vertSpace2a" presStyleCnt="0"/>
      <dgm:spPr/>
    </dgm:pt>
    <dgm:pt modelId="{CCFFDB40-54A4-48F3-A28D-0AE5B391E362}" type="pres">
      <dgm:prSet presAssocID="{4B5E9CEC-82E4-441C-AF81-8EDEA991B0C5}" presName="horz2" presStyleCnt="0"/>
      <dgm:spPr/>
    </dgm:pt>
    <dgm:pt modelId="{CAAB50B0-2FB5-4CE7-AB75-7A18995C6948}" type="pres">
      <dgm:prSet presAssocID="{4B5E9CEC-82E4-441C-AF81-8EDEA991B0C5}" presName="horzSpace2" presStyleCnt="0"/>
      <dgm:spPr/>
    </dgm:pt>
    <dgm:pt modelId="{057B988E-44C7-4256-A91E-3AF1B9B7DFDC}" type="pres">
      <dgm:prSet presAssocID="{4B5E9CEC-82E4-441C-AF81-8EDEA991B0C5}" presName="tx2" presStyleLbl="revTx" presStyleIdx="4" presStyleCnt="14"/>
      <dgm:spPr/>
    </dgm:pt>
    <dgm:pt modelId="{8C19C61E-2C63-49D3-8B96-C11E7830D6EE}" type="pres">
      <dgm:prSet presAssocID="{4B5E9CEC-82E4-441C-AF81-8EDEA991B0C5}" presName="vert2" presStyleCnt="0"/>
      <dgm:spPr/>
    </dgm:pt>
    <dgm:pt modelId="{8B94D9B7-DC5E-45EE-9B79-D6928192BD8C}" type="pres">
      <dgm:prSet presAssocID="{4B5E9CEC-82E4-441C-AF81-8EDEA991B0C5}" presName="thinLine2b" presStyleLbl="callout" presStyleIdx="1" presStyleCnt="8"/>
      <dgm:spPr/>
    </dgm:pt>
    <dgm:pt modelId="{CCA1E367-F4D0-4533-9CA7-3D1300D9C3E3}" type="pres">
      <dgm:prSet presAssocID="{4B5E9CEC-82E4-441C-AF81-8EDEA991B0C5}" presName="vertSpace2b" presStyleCnt="0"/>
      <dgm:spPr/>
    </dgm:pt>
    <dgm:pt modelId="{17812A90-31F5-46F3-AD74-BC68E7C10EF0}" type="pres">
      <dgm:prSet presAssocID="{CE85E2F1-2837-4127-BC32-C9FAF27D8702}" presName="horz2" presStyleCnt="0"/>
      <dgm:spPr/>
    </dgm:pt>
    <dgm:pt modelId="{3A625D1B-0C21-4B1A-9346-115AAF4A9282}" type="pres">
      <dgm:prSet presAssocID="{CE85E2F1-2837-4127-BC32-C9FAF27D8702}" presName="horzSpace2" presStyleCnt="0"/>
      <dgm:spPr/>
    </dgm:pt>
    <dgm:pt modelId="{2EF4ECED-5FD6-4CC1-8255-80EF96348483}" type="pres">
      <dgm:prSet presAssocID="{CE85E2F1-2837-4127-BC32-C9FAF27D8702}" presName="tx2" presStyleLbl="revTx" presStyleIdx="5" presStyleCnt="14"/>
      <dgm:spPr/>
    </dgm:pt>
    <dgm:pt modelId="{750F2233-ABBD-47CF-9F5D-FE07E7B7AAE7}" type="pres">
      <dgm:prSet presAssocID="{CE85E2F1-2837-4127-BC32-C9FAF27D8702}" presName="vert2" presStyleCnt="0"/>
      <dgm:spPr/>
    </dgm:pt>
    <dgm:pt modelId="{5F9F052A-69EF-430F-91FB-854DBDC7194C}" type="pres">
      <dgm:prSet presAssocID="{CE85E2F1-2837-4127-BC32-C9FAF27D8702}" presName="thinLine2b" presStyleLbl="callout" presStyleIdx="2" presStyleCnt="8"/>
      <dgm:spPr/>
    </dgm:pt>
    <dgm:pt modelId="{4F8DE8AC-A695-4823-8E20-2599517DEE5C}" type="pres">
      <dgm:prSet presAssocID="{CE85E2F1-2837-4127-BC32-C9FAF27D8702}" presName="vertSpace2b" presStyleCnt="0"/>
      <dgm:spPr/>
    </dgm:pt>
    <dgm:pt modelId="{92068DBB-35FC-494D-807A-DED909D40AC3}" type="pres">
      <dgm:prSet presAssocID="{8E32B9F7-C18B-4613-995E-32298D29F683}" presName="thickLine" presStyleLbl="alignNode1" presStyleIdx="3" presStyleCnt="6"/>
      <dgm:spPr/>
    </dgm:pt>
    <dgm:pt modelId="{1E67EA53-36FD-4C3A-B172-817E6649F154}" type="pres">
      <dgm:prSet presAssocID="{8E32B9F7-C18B-4613-995E-32298D29F683}" presName="horz1" presStyleCnt="0"/>
      <dgm:spPr/>
    </dgm:pt>
    <dgm:pt modelId="{EF283F2B-85A8-44FF-BC83-AEE22601C177}" type="pres">
      <dgm:prSet presAssocID="{8E32B9F7-C18B-4613-995E-32298D29F683}" presName="tx1" presStyleLbl="revTx" presStyleIdx="6" presStyleCnt="14"/>
      <dgm:spPr/>
    </dgm:pt>
    <dgm:pt modelId="{E99756D5-DA4B-43BB-AB82-1F4B5BC350A3}" type="pres">
      <dgm:prSet presAssocID="{8E32B9F7-C18B-4613-995E-32298D29F683}" presName="vert1" presStyleCnt="0"/>
      <dgm:spPr/>
    </dgm:pt>
    <dgm:pt modelId="{5853C970-9BE7-4334-9FE3-3A2318DB5622}" type="pres">
      <dgm:prSet presAssocID="{AA94BA91-B6FE-4D94-8ADB-E04D758CD33D}" presName="vertSpace2a" presStyleCnt="0"/>
      <dgm:spPr/>
    </dgm:pt>
    <dgm:pt modelId="{6B5A37DC-F3C5-47E8-BF8D-6982F465E606}" type="pres">
      <dgm:prSet presAssocID="{AA94BA91-B6FE-4D94-8ADB-E04D758CD33D}" presName="horz2" presStyleCnt="0"/>
      <dgm:spPr/>
    </dgm:pt>
    <dgm:pt modelId="{63E231E1-A309-4870-80D2-BF9B4D229D14}" type="pres">
      <dgm:prSet presAssocID="{AA94BA91-B6FE-4D94-8ADB-E04D758CD33D}" presName="horzSpace2" presStyleCnt="0"/>
      <dgm:spPr/>
    </dgm:pt>
    <dgm:pt modelId="{E773D89D-611C-4828-974C-C39AE3B93235}" type="pres">
      <dgm:prSet presAssocID="{AA94BA91-B6FE-4D94-8ADB-E04D758CD33D}" presName="tx2" presStyleLbl="revTx" presStyleIdx="7" presStyleCnt="14"/>
      <dgm:spPr/>
    </dgm:pt>
    <dgm:pt modelId="{C5DD0395-BCFB-4E87-B952-836BB088E145}" type="pres">
      <dgm:prSet presAssocID="{AA94BA91-B6FE-4D94-8ADB-E04D758CD33D}" presName="vert2" presStyleCnt="0"/>
      <dgm:spPr/>
    </dgm:pt>
    <dgm:pt modelId="{4B3F32A2-26C0-41B6-B9BE-984CA409F825}" type="pres">
      <dgm:prSet presAssocID="{AA94BA91-B6FE-4D94-8ADB-E04D758CD33D}" presName="thinLine2b" presStyleLbl="callout" presStyleIdx="3" presStyleCnt="8"/>
      <dgm:spPr/>
    </dgm:pt>
    <dgm:pt modelId="{CEA76417-FE91-4204-BAE0-0A49F8BC58A7}" type="pres">
      <dgm:prSet presAssocID="{AA94BA91-B6FE-4D94-8ADB-E04D758CD33D}" presName="vertSpace2b" presStyleCnt="0"/>
      <dgm:spPr/>
    </dgm:pt>
    <dgm:pt modelId="{844D2DC5-A984-4E7E-A413-455AE967B325}" type="pres">
      <dgm:prSet presAssocID="{F547E03E-DAE3-4C64-81FF-465D20F7B7DF}" presName="thickLine" presStyleLbl="alignNode1" presStyleIdx="4" presStyleCnt="6"/>
      <dgm:spPr/>
    </dgm:pt>
    <dgm:pt modelId="{7FC23569-3678-4EE3-A200-5E587A187BD5}" type="pres">
      <dgm:prSet presAssocID="{F547E03E-DAE3-4C64-81FF-465D20F7B7DF}" presName="horz1" presStyleCnt="0"/>
      <dgm:spPr/>
    </dgm:pt>
    <dgm:pt modelId="{287AA5E9-38BF-4081-9D35-65F0B9774B28}" type="pres">
      <dgm:prSet presAssocID="{F547E03E-DAE3-4C64-81FF-465D20F7B7DF}" presName="tx1" presStyleLbl="revTx" presStyleIdx="8" presStyleCnt="14"/>
      <dgm:spPr/>
    </dgm:pt>
    <dgm:pt modelId="{2DAB60A9-66C5-457F-8B7B-E9AC8102CA55}" type="pres">
      <dgm:prSet presAssocID="{F547E03E-DAE3-4C64-81FF-465D20F7B7DF}" presName="vert1" presStyleCnt="0"/>
      <dgm:spPr/>
    </dgm:pt>
    <dgm:pt modelId="{C6893ECD-D3BE-45DC-A7BF-E358E1299434}" type="pres">
      <dgm:prSet presAssocID="{CBDB71AA-EE83-4AB5-AC16-5B653C70FC34}" presName="vertSpace2a" presStyleCnt="0"/>
      <dgm:spPr/>
    </dgm:pt>
    <dgm:pt modelId="{31414FC5-F993-41C8-BFE9-22503227DB30}" type="pres">
      <dgm:prSet presAssocID="{CBDB71AA-EE83-4AB5-AC16-5B653C70FC34}" presName="horz2" presStyleCnt="0"/>
      <dgm:spPr/>
    </dgm:pt>
    <dgm:pt modelId="{DF408398-1998-4D1F-ADA2-F0741D9D2B4B}" type="pres">
      <dgm:prSet presAssocID="{CBDB71AA-EE83-4AB5-AC16-5B653C70FC34}" presName="horzSpace2" presStyleCnt="0"/>
      <dgm:spPr/>
    </dgm:pt>
    <dgm:pt modelId="{7A177DDF-6A7A-4FB6-BC38-82CF7259F575}" type="pres">
      <dgm:prSet presAssocID="{CBDB71AA-EE83-4AB5-AC16-5B653C70FC34}" presName="tx2" presStyleLbl="revTx" presStyleIdx="9" presStyleCnt="14"/>
      <dgm:spPr/>
    </dgm:pt>
    <dgm:pt modelId="{C241CB60-D67D-4F1A-931A-7DD4BA75165C}" type="pres">
      <dgm:prSet presAssocID="{CBDB71AA-EE83-4AB5-AC16-5B653C70FC34}" presName="vert2" presStyleCnt="0"/>
      <dgm:spPr/>
    </dgm:pt>
    <dgm:pt modelId="{5AAF66AD-235E-401E-9295-7F587A2593AE}" type="pres">
      <dgm:prSet presAssocID="{CBDB71AA-EE83-4AB5-AC16-5B653C70FC34}" presName="thinLine2b" presStyleLbl="callout" presStyleIdx="4" presStyleCnt="8"/>
      <dgm:spPr/>
    </dgm:pt>
    <dgm:pt modelId="{792F68A9-F826-4D28-9FC5-D25FCFD50955}" type="pres">
      <dgm:prSet presAssocID="{CBDB71AA-EE83-4AB5-AC16-5B653C70FC34}" presName="vertSpace2b" presStyleCnt="0"/>
      <dgm:spPr/>
    </dgm:pt>
    <dgm:pt modelId="{FFAD612B-AFB2-42C4-952D-756C9E6C5AB6}" type="pres">
      <dgm:prSet presAssocID="{DB65D1A0-3F12-4A82-84E9-F5AF95F90BC2}" presName="thickLine" presStyleLbl="alignNode1" presStyleIdx="5" presStyleCnt="6"/>
      <dgm:spPr/>
    </dgm:pt>
    <dgm:pt modelId="{02B4D38B-4328-4BA1-BF7C-ADC76F6D6B6C}" type="pres">
      <dgm:prSet presAssocID="{DB65D1A0-3F12-4A82-84E9-F5AF95F90BC2}" presName="horz1" presStyleCnt="0"/>
      <dgm:spPr/>
    </dgm:pt>
    <dgm:pt modelId="{B7E0A02E-E003-401B-9458-43D55F7CCB6D}" type="pres">
      <dgm:prSet presAssocID="{DB65D1A0-3F12-4A82-84E9-F5AF95F90BC2}" presName="tx1" presStyleLbl="revTx" presStyleIdx="10" presStyleCnt="14"/>
      <dgm:spPr/>
    </dgm:pt>
    <dgm:pt modelId="{C6EFE8B4-3338-471E-9980-E46DB4F43A5A}" type="pres">
      <dgm:prSet presAssocID="{DB65D1A0-3F12-4A82-84E9-F5AF95F90BC2}" presName="vert1" presStyleCnt="0"/>
      <dgm:spPr/>
    </dgm:pt>
    <dgm:pt modelId="{1EC94744-F943-4021-B215-A17DCBFCE983}" type="pres">
      <dgm:prSet presAssocID="{A3AAED7B-4ED4-4981-951A-CA162BD6361A}" presName="vertSpace2a" presStyleCnt="0"/>
      <dgm:spPr/>
    </dgm:pt>
    <dgm:pt modelId="{C0CE0A62-C2C4-444B-89C6-2D1F05472BD6}" type="pres">
      <dgm:prSet presAssocID="{A3AAED7B-4ED4-4981-951A-CA162BD6361A}" presName="horz2" presStyleCnt="0"/>
      <dgm:spPr/>
    </dgm:pt>
    <dgm:pt modelId="{923C3A99-E3D7-4C63-8F88-61EB9472A500}" type="pres">
      <dgm:prSet presAssocID="{A3AAED7B-4ED4-4981-951A-CA162BD6361A}" presName="horzSpace2" presStyleCnt="0"/>
      <dgm:spPr/>
    </dgm:pt>
    <dgm:pt modelId="{C4349FB3-D1A4-442F-BF8E-12F642D5E6B4}" type="pres">
      <dgm:prSet presAssocID="{A3AAED7B-4ED4-4981-951A-CA162BD6361A}" presName="tx2" presStyleLbl="revTx" presStyleIdx="11" presStyleCnt="14"/>
      <dgm:spPr/>
    </dgm:pt>
    <dgm:pt modelId="{F78ABA45-70B2-47BC-AA17-7F7112C730E1}" type="pres">
      <dgm:prSet presAssocID="{A3AAED7B-4ED4-4981-951A-CA162BD6361A}" presName="vert2" presStyleCnt="0"/>
      <dgm:spPr/>
    </dgm:pt>
    <dgm:pt modelId="{1E8045DB-6764-4E29-97D6-195D405D81E4}" type="pres">
      <dgm:prSet presAssocID="{A3AAED7B-4ED4-4981-951A-CA162BD6361A}" presName="thinLine2b" presStyleLbl="callout" presStyleIdx="5" presStyleCnt="8"/>
      <dgm:spPr/>
    </dgm:pt>
    <dgm:pt modelId="{3BC6D3AC-68DF-4033-8116-672CC33D9157}" type="pres">
      <dgm:prSet presAssocID="{A3AAED7B-4ED4-4981-951A-CA162BD6361A}" presName="vertSpace2b" presStyleCnt="0"/>
      <dgm:spPr/>
    </dgm:pt>
    <dgm:pt modelId="{7CC7F372-C602-4DFB-92B5-A64903FDEBDB}" type="pres">
      <dgm:prSet presAssocID="{971AF01A-CCC9-44ED-8495-A4524B003FFE}" presName="horz2" presStyleCnt="0"/>
      <dgm:spPr/>
    </dgm:pt>
    <dgm:pt modelId="{6132C1F5-F0C8-47C7-AD33-9A7B7111EA10}" type="pres">
      <dgm:prSet presAssocID="{971AF01A-CCC9-44ED-8495-A4524B003FFE}" presName="horzSpace2" presStyleCnt="0"/>
      <dgm:spPr/>
    </dgm:pt>
    <dgm:pt modelId="{6F26A051-BB11-40BD-A3F8-8701B2EDF8EC}" type="pres">
      <dgm:prSet presAssocID="{971AF01A-CCC9-44ED-8495-A4524B003FFE}" presName="tx2" presStyleLbl="revTx" presStyleIdx="12" presStyleCnt="14"/>
      <dgm:spPr/>
    </dgm:pt>
    <dgm:pt modelId="{17B90434-173E-48C2-BBF1-AB6588B83E2E}" type="pres">
      <dgm:prSet presAssocID="{971AF01A-CCC9-44ED-8495-A4524B003FFE}" presName="vert2" presStyleCnt="0"/>
      <dgm:spPr/>
    </dgm:pt>
    <dgm:pt modelId="{E132B32B-201A-4C51-BC79-33DFFEA51728}" type="pres">
      <dgm:prSet presAssocID="{971AF01A-CCC9-44ED-8495-A4524B003FFE}" presName="thinLine2b" presStyleLbl="callout" presStyleIdx="6" presStyleCnt="8"/>
      <dgm:spPr/>
    </dgm:pt>
    <dgm:pt modelId="{F9E32FD2-4825-4919-9617-1DB20D8F06A5}" type="pres">
      <dgm:prSet presAssocID="{971AF01A-CCC9-44ED-8495-A4524B003FFE}" presName="vertSpace2b" presStyleCnt="0"/>
      <dgm:spPr/>
    </dgm:pt>
    <dgm:pt modelId="{848A133F-9F08-4E54-AD71-A2C5E015BAE0}" type="pres">
      <dgm:prSet presAssocID="{C28B8B2D-77ED-4BF6-9463-65AC4C8848CF}" presName="horz2" presStyleCnt="0"/>
      <dgm:spPr/>
    </dgm:pt>
    <dgm:pt modelId="{2F1E279A-1A30-4397-8FEC-F04791EFB3A7}" type="pres">
      <dgm:prSet presAssocID="{C28B8B2D-77ED-4BF6-9463-65AC4C8848CF}" presName="horzSpace2" presStyleCnt="0"/>
      <dgm:spPr/>
    </dgm:pt>
    <dgm:pt modelId="{9923EBDB-B85B-4F90-9E21-DE03B99F7DAD}" type="pres">
      <dgm:prSet presAssocID="{C28B8B2D-77ED-4BF6-9463-65AC4C8848CF}" presName="tx2" presStyleLbl="revTx" presStyleIdx="13" presStyleCnt="14"/>
      <dgm:spPr/>
    </dgm:pt>
    <dgm:pt modelId="{073609F0-DBBA-4CD1-8797-965B248D8955}" type="pres">
      <dgm:prSet presAssocID="{C28B8B2D-77ED-4BF6-9463-65AC4C8848CF}" presName="vert2" presStyleCnt="0"/>
      <dgm:spPr/>
    </dgm:pt>
    <dgm:pt modelId="{7D49D583-3B4D-4D03-8CF5-673D1D3F0DDB}" type="pres">
      <dgm:prSet presAssocID="{C28B8B2D-77ED-4BF6-9463-65AC4C8848CF}" presName="thinLine2b" presStyleLbl="callout" presStyleIdx="7" presStyleCnt="8"/>
      <dgm:spPr/>
    </dgm:pt>
    <dgm:pt modelId="{CD803050-FC88-4273-A33C-50B9B0D6B60E}" type="pres">
      <dgm:prSet presAssocID="{C28B8B2D-77ED-4BF6-9463-65AC4C8848CF}" presName="vertSpace2b" presStyleCnt="0"/>
      <dgm:spPr/>
    </dgm:pt>
  </dgm:ptLst>
  <dgm:cxnLst>
    <dgm:cxn modelId="{7DA26E01-225C-4585-BD90-ECB900AF25D2}" type="presOf" srcId="{CE85E2F1-2837-4127-BC32-C9FAF27D8702}" destId="{2EF4ECED-5FD6-4CC1-8255-80EF96348483}" srcOrd="0" destOrd="0" presId="urn:microsoft.com/office/officeart/2008/layout/LinedList"/>
    <dgm:cxn modelId="{1CFC0F22-28F1-4447-95CF-EB5544E63225}" srcId="{DB65D1A0-3F12-4A82-84E9-F5AF95F90BC2}" destId="{A3AAED7B-4ED4-4981-951A-CA162BD6361A}" srcOrd="0" destOrd="0" parTransId="{39CEDE99-A330-45C2-9315-6F4875E34673}" sibTransId="{C91EED10-F80E-4905-8E15-6201520DA5AD}"/>
    <dgm:cxn modelId="{F580F524-468A-4A8C-B67C-9C7A69A5E670}" srcId="{8FED19B9-BF2E-42CD-8CF1-94E2DD65B0A6}" destId="{4B5E9CEC-82E4-441C-AF81-8EDEA991B0C5}" srcOrd="0" destOrd="0" parTransId="{6E14BDD6-ADBA-453C-84D1-2394BA582C20}" sibTransId="{0776F61F-0CAD-4C29-BE53-38D75F1A35C5}"/>
    <dgm:cxn modelId="{ADC43928-1ACA-496E-A598-4B968D59DF75}" srcId="{F547E03E-DAE3-4C64-81FF-465D20F7B7DF}" destId="{CBDB71AA-EE83-4AB5-AC16-5B653C70FC34}" srcOrd="0" destOrd="0" parTransId="{4B18FCF0-9CCB-4E9D-9151-1F48EAB96653}" sibTransId="{8244C3B2-C314-4AEB-AC5C-B80580531062}"/>
    <dgm:cxn modelId="{5A43C93F-CA9B-43A0-AF7F-269147B7F88C}" srcId="{76CF620E-5400-44EA-8B83-374888E22DB0}" destId="{C6656DC6-A993-40D6-9EA7-03383AF5DAE3}" srcOrd="0" destOrd="0" parTransId="{9E2CC7A2-2C3F-4096-A366-85EE9572E015}" sibTransId="{5CEDF0B9-3E68-4CAD-AA35-2BA15669AA4D}"/>
    <dgm:cxn modelId="{959E2B40-DCDB-49E4-A3BB-D3310EE2DA3F}" type="presOf" srcId="{AA94BA91-B6FE-4D94-8ADB-E04D758CD33D}" destId="{E773D89D-611C-4828-974C-C39AE3B93235}" srcOrd="0" destOrd="0" presId="urn:microsoft.com/office/officeart/2008/layout/LinedList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D4E9D06B-09D5-4079-8B3B-25E6F09F7338}" type="presOf" srcId="{CBDB71AA-EE83-4AB5-AC16-5B653C70FC34}" destId="{7A177DDF-6A7A-4FB6-BC38-82CF7259F575}" srcOrd="0" destOrd="0" presId="urn:microsoft.com/office/officeart/2008/layout/LinedList"/>
    <dgm:cxn modelId="{25EC2052-D722-406C-A0FA-B991ED406CB7}" type="presOf" srcId="{8FED19B9-BF2E-42CD-8CF1-94E2DD65B0A6}" destId="{BAC8A8D1-9BF0-4F2D-BFDF-27EC6B477319}" srcOrd="0" destOrd="0" presId="urn:microsoft.com/office/officeart/2008/layout/LinedList"/>
    <dgm:cxn modelId="{4DF19F7C-2173-4801-B3E3-3AE86CE0A384}" type="presOf" srcId="{DB65D1A0-3F12-4A82-84E9-F5AF95F90BC2}" destId="{B7E0A02E-E003-401B-9458-43D55F7CCB6D}" srcOrd="0" destOrd="0" presId="urn:microsoft.com/office/officeart/2008/layout/LinedList"/>
    <dgm:cxn modelId="{1CA9D980-6890-4771-9482-9B2E329E98EA}" srcId="{9541680B-6661-455C-952D-75D23FF8B264}" destId="{8E32B9F7-C18B-4613-995E-32298D29F683}" srcOrd="3" destOrd="0" parTransId="{138877C6-D42A-47D3-8826-D885D6D36087}" sibTransId="{1F15A15D-B13F-40C3-9838-E816D955C158}"/>
    <dgm:cxn modelId="{21D48B85-89BD-49B2-836C-4D22C5EDBB88}" type="presOf" srcId="{A3AAED7B-4ED4-4981-951A-CA162BD6361A}" destId="{C4349FB3-D1A4-442F-BF8E-12F642D5E6B4}" srcOrd="0" destOrd="0" presId="urn:microsoft.com/office/officeart/2008/layout/LinedList"/>
    <dgm:cxn modelId="{A3DE7C90-6A75-448B-AB58-E5B4BC15792C}" type="presOf" srcId="{971AF01A-CCC9-44ED-8495-A4524B003FFE}" destId="{6F26A051-BB11-40BD-A3F8-8701B2EDF8EC}" srcOrd="0" destOrd="0" presId="urn:microsoft.com/office/officeart/2008/layout/LinedList"/>
    <dgm:cxn modelId="{DC82959B-A690-456D-AB2F-2E867D3E2F79}" type="presOf" srcId="{C6656DC6-A993-40D6-9EA7-03383AF5DAE3}" destId="{BA3034D8-7A3E-46B3-B412-9611AC26101E}" srcOrd="0" destOrd="0" presId="urn:microsoft.com/office/officeart/2008/layout/LinedList"/>
    <dgm:cxn modelId="{4D157EA2-40EB-46EB-B8DF-1CD82C5F0717}" srcId="{8E32B9F7-C18B-4613-995E-32298D29F683}" destId="{AA94BA91-B6FE-4D94-8ADB-E04D758CD33D}" srcOrd="0" destOrd="0" parTransId="{F17F960D-73AB-43E7-95F1-4BC2FED402B7}" sibTransId="{0A30B166-2499-457E-879B-6503CF3D6B07}"/>
    <dgm:cxn modelId="{0F6AB3A6-7B8F-4E0F-AD9C-1FE6D1B51F79}" type="presOf" srcId="{4B5E9CEC-82E4-441C-AF81-8EDEA991B0C5}" destId="{057B988E-44C7-4256-A91E-3AF1B9B7DFDC}" srcOrd="0" destOrd="0" presId="urn:microsoft.com/office/officeart/2008/layout/LinedList"/>
    <dgm:cxn modelId="{7C68ABAC-0800-4483-B635-04A39A69DB95}" srcId="{8FED19B9-BF2E-42CD-8CF1-94E2DD65B0A6}" destId="{CE85E2F1-2837-4127-BC32-C9FAF27D8702}" srcOrd="1" destOrd="0" parTransId="{B5474CBB-AC10-419E-B6EB-C256BE8ECBA9}" sibTransId="{1B4C0431-7F2C-42CA-809C-ACA59C3A0626}"/>
    <dgm:cxn modelId="{6E162FBC-FD3C-4F0D-8ED0-34C21F924685}" srcId="{DB65D1A0-3F12-4A82-84E9-F5AF95F90BC2}" destId="{C28B8B2D-77ED-4BF6-9463-65AC4C8848CF}" srcOrd="2" destOrd="0" parTransId="{C872ED0D-653F-40C2-8DD4-94CC76C8B4A6}" sibTransId="{532F1B53-F880-4473-8A97-517E9A5DEC22}"/>
    <dgm:cxn modelId="{1F0D47BC-46DD-4107-A81E-2E65B652EEA6}" type="presOf" srcId="{C28B8B2D-77ED-4BF6-9463-65AC4C8848CF}" destId="{9923EBDB-B85B-4F90-9E21-DE03B99F7DAD}" srcOrd="0" destOrd="0" presId="urn:microsoft.com/office/officeart/2008/layout/LinedList"/>
    <dgm:cxn modelId="{3A6CBFBE-ADC4-453A-9ECA-49885BD32F31}" srcId="{DB65D1A0-3F12-4A82-84E9-F5AF95F90BC2}" destId="{971AF01A-CCC9-44ED-8495-A4524B003FFE}" srcOrd="1" destOrd="0" parTransId="{24F154DE-D1AE-4A8D-8D8E-3DBFD0522EC0}" sibTransId="{65EA3C68-9F97-4A33-A9FB-14FBD3049E3A}"/>
    <dgm:cxn modelId="{FF5BA1C1-BDFA-4419-B62E-7CEB018ADAA3}" srcId="{9541680B-6661-455C-952D-75D23FF8B264}" destId="{F547E03E-DAE3-4C64-81FF-465D20F7B7DF}" srcOrd="4" destOrd="0" parTransId="{833E1FCE-E6AD-4235-AFB5-FD13DB411E18}" sibTransId="{3BB170AA-EFFE-4288-B01A-82A9DCB4626F}"/>
    <dgm:cxn modelId="{0BEB77C4-6401-4F77-BD4C-840AA812162F}" srcId="{9541680B-6661-455C-952D-75D23FF8B264}" destId="{DB65D1A0-3F12-4A82-84E9-F5AF95F90BC2}" srcOrd="5" destOrd="0" parTransId="{7375F2BE-ABF2-4CDA-83DC-4D8A533F16CD}" sibTransId="{4F40E3CB-8E34-4757-896D-97698063E750}"/>
    <dgm:cxn modelId="{B563D9CD-022A-47BA-AF00-6DCEDBC75F7B}" type="presOf" srcId="{F547E03E-DAE3-4C64-81FF-465D20F7B7DF}" destId="{287AA5E9-38BF-4081-9D35-65F0B9774B28}" srcOrd="0" destOrd="0" presId="urn:microsoft.com/office/officeart/2008/layout/LinedList"/>
    <dgm:cxn modelId="{C24661CF-3AAA-428A-86B7-4DDFBB477323}" srcId="{9541680B-6661-455C-952D-75D23FF8B264}" destId="{8FED19B9-BF2E-42CD-8CF1-94E2DD65B0A6}" srcOrd="2" destOrd="0" parTransId="{722C0640-0A30-4D0C-93DF-1138949784FE}" sibTransId="{5AD99C59-583D-49A1-B504-A8FC98D67C76}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CB9179DB-A42F-43B6-AC02-CDB50BE22EF0}" type="presOf" srcId="{8E32B9F7-C18B-4613-995E-32298D29F683}" destId="{EF283F2B-85A8-44FF-BC83-AEE22601C177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4EFF4A3B-29EC-443E-9CCA-9071A1CCC6B2}" type="presParOf" srcId="{73FA30E8-3587-49EE-80F4-906AFACDEBBB}" destId="{95685572-85CA-4C01-A8AF-83775062815E}" srcOrd="0" destOrd="0" presId="urn:microsoft.com/office/officeart/2008/layout/LinedList"/>
    <dgm:cxn modelId="{0396A353-D63B-4735-B724-B00803C16DBC}" type="presParOf" srcId="{73FA30E8-3587-49EE-80F4-906AFACDEBBB}" destId="{7A2A49BB-AEC2-4451-9D74-AC4C28EF37D8}" srcOrd="1" destOrd="0" presId="urn:microsoft.com/office/officeart/2008/layout/LinedList"/>
    <dgm:cxn modelId="{0515B8A5-5B1E-4E75-BE76-B1FF3B89C8A2}" type="presParOf" srcId="{7A2A49BB-AEC2-4451-9D74-AC4C28EF37D8}" destId="{6325F720-01D2-4D86-856A-D0D5AF09590E}" srcOrd="0" destOrd="0" presId="urn:microsoft.com/office/officeart/2008/layout/LinedList"/>
    <dgm:cxn modelId="{1BEA34B0-9759-4E0C-A9D6-2E3D5007564B}" type="presParOf" srcId="{7A2A49BB-AEC2-4451-9D74-AC4C28EF37D8}" destId="{BA3034D8-7A3E-46B3-B412-9611AC26101E}" srcOrd="1" destOrd="0" presId="urn:microsoft.com/office/officeart/2008/layout/LinedList"/>
    <dgm:cxn modelId="{7ED3FBFC-FD83-48B3-A2EE-01A2C9D9F522}" type="presParOf" srcId="{7A2A49BB-AEC2-4451-9D74-AC4C28EF37D8}" destId="{E2009234-1828-4B15-9B92-C6380D9CB5CA}" srcOrd="2" destOrd="0" presId="urn:microsoft.com/office/officeart/2008/layout/LinedList"/>
    <dgm:cxn modelId="{4F901606-75FE-4353-9146-37899676CA31}" type="presParOf" srcId="{73FA30E8-3587-49EE-80F4-906AFACDEBBB}" destId="{0E9EF84D-1C6B-417E-8964-2A61A083D694}" srcOrd="2" destOrd="0" presId="urn:microsoft.com/office/officeart/2008/layout/LinedList"/>
    <dgm:cxn modelId="{6FF0A05A-0E45-4785-98F5-02D78C8E6BAC}" type="presParOf" srcId="{73FA30E8-3587-49EE-80F4-906AFACDEBBB}" destId="{B76EFCC5-AA0C-436B-98BD-8A6C46B1AE84}" srcOrd="3" destOrd="0" presId="urn:microsoft.com/office/officeart/2008/layout/LinedList"/>
    <dgm:cxn modelId="{25748E98-4E0E-47EE-8268-DC4D42EE7310}" type="presParOf" srcId="{ACF763CD-5016-4F46-A123-71770C30B390}" destId="{401495FE-9378-44F0-854B-0FEA4D83FCDA}" srcOrd="4" destOrd="0" presId="urn:microsoft.com/office/officeart/2008/layout/LinedList"/>
    <dgm:cxn modelId="{12708588-3EF8-4296-B353-FE445B002FB3}" type="presParOf" srcId="{ACF763CD-5016-4F46-A123-71770C30B390}" destId="{571960D0-320B-4CD4-A224-49FCA4033CE3}" srcOrd="5" destOrd="0" presId="urn:microsoft.com/office/officeart/2008/layout/LinedList"/>
    <dgm:cxn modelId="{832BAA29-28CB-4512-B5DD-1513633338AA}" type="presParOf" srcId="{571960D0-320B-4CD4-A224-49FCA4033CE3}" destId="{BAC8A8D1-9BF0-4F2D-BFDF-27EC6B477319}" srcOrd="0" destOrd="0" presId="urn:microsoft.com/office/officeart/2008/layout/LinedList"/>
    <dgm:cxn modelId="{41C0EE8F-1487-4CC5-ABE0-62561B55C3DD}" type="presParOf" srcId="{571960D0-320B-4CD4-A224-49FCA4033CE3}" destId="{B63B80C1-E89E-4FA3-A233-49EB81E64F26}" srcOrd="1" destOrd="0" presId="urn:microsoft.com/office/officeart/2008/layout/LinedList"/>
    <dgm:cxn modelId="{1027BB70-F0B9-438D-84EB-22D27E7187B6}" type="presParOf" srcId="{B63B80C1-E89E-4FA3-A233-49EB81E64F26}" destId="{AA678938-4EBA-47E2-9B95-1FD4EC20F093}" srcOrd="0" destOrd="0" presId="urn:microsoft.com/office/officeart/2008/layout/LinedList"/>
    <dgm:cxn modelId="{B5EE44E0-535B-4885-9354-BE5AEAEC476C}" type="presParOf" srcId="{B63B80C1-E89E-4FA3-A233-49EB81E64F26}" destId="{CCFFDB40-54A4-48F3-A28D-0AE5B391E362}" srcOrd="1" destOrd="0" presId="urn:microsoft.com/office/officeart/2008/layout/LinedList"/>
    <dgm:cxn modelId="{F28E78D8-E1B3-40F5-A210-C3DCC5908658}" type="presParOf" srcId="{CCFFDB40-54A4-48F3-A28D-0AE5B391E362}" destId="{CAAB50B0-2FB5-4CE7-AB75-7A18995C6948}" srcOrd="0" destOrd="0" presId="urn:microsoft.com/office/officeart/2008/layout/LinedList"/>
    <dgm:cxn modelId="{EB8F5D59-B1B7-4136-89D3-3E1CEFB188D1}" type="presParOf" srcId="{CCFFDB40-54A4-48F3-A28D-0AE5B391E362}" destId="{057B988E-44C7-4256-A91E-3AF1B9B7DFDC}" srcOrd="1" destOrd="0" presId="urn:microsoft.com/office/officeart/2008/layout/LinedList"/>
    <dgm:cxn modelId="{269BD29F-E8ED-43EC-82FD-368568DB77DB}" type="presParOf" srcId="{CCFFDB40-54A4-48F3-A28D-0AE5B391E362}" destId="{8C19C61E-2C63-49D3-8B96-C11E7830D6EE}" srcOrd="2" destOrd="0" presId="urn:microsoft.com/office/officeart/2008/layout/LinedList"/>
    <dgm:cxn modelId="{F9DB6E0E-AE3D-40DF-BAB3-A83BC818C396}" type="presParOf" srcId="{B63B80C1-E89E-4FA3-A233-49EB81E64F26}" destId="{8B94D9B7-DC5E-45EE-9B79-D6928192BD8C}" srcOrd="2" destOrd="0" presId="urn:microsoft.com/office/officeart/2008/layout/LinedList"/>
    <dgm:cxn modelId="{B73D1E53-A2E9-4497-A9CD-1886245C6691}" type="presParOf" srcId="{B63B80C1-E89E-4FA3-A233-49EB81E64F26}" destId="{CCA1E367-F4D0-4533-9CA7-3D1300D9C3E3}" srcOrd="3" destOrd="0" presId="urn:microsoft.com/office/officeart/2008/layout/LinedList"/>
    <dgm:cxn modelId="{E82B9FE6-2B6A-4796-BAD6-F8D010518542}" type="presParOf" srcId="{B63B80C1-E89E-4FA3-A233-49EB81E64F26}" destId="{17812A90-31F5-46F3-AD74-BC68E7C10EF0}" srcOrd="4" destOrd="0" presId="urn:microsoft.com/office/officeart/2008/layout/LinedList"/>
    <dgm:cxn modelId="{667B4279-E16C-498C-A52A-5EC4E53EC404}" type="presParOf" srcId="{17812A90-31F5-46F3-AD74-BC68E7C10EF0}" destId="{3A625D1B-0C21-4B1A-9346-115AAF4A9282}" srcOrd="0" destOrd="0" presId="urn:microsoft.com/office/officeart/2008/layout/LinedList"/>
    <dgm:cxn modelId="{EE68B6E6-10E4-4620-8118-91C3D0C0C6C8}" type="presParOf" srcId="{17812A90-31F5-46F3-AD74-BC68E7C10EF0}" destId="{2EF4ECED-5FD6-4CC1-8255-80EF96348483}" srcOrd="1" destOrd="0" presId="urn:microsoft.com/office/officeart/2008/layout/LinedList"/>
    <dgm:cxn modelId="{D34AE358-3794-450D-8046-85213095659C}" type="presParOf" srcId="{17812A90-31F5-46F3-AD74-BC68E7C10EF0}" destId="{750F2233-ABBD-47CF-9F5D-FE07E7B7AAE7}" srcOrd="2" destOrd="0" presId="urn:microsoft.com/office/officeart/2008/layout/LinedList"/>
    <dgm:cxn modelId="{6EFADC1F-8E97-4CC2-866A-33F4A762FA3B}" type="presParOf" srcId="{B63B80C1-E89E-4FA3-A233-49EB81E64F26}" destId="{5F9F052A-69EF-430F-91FB-854DBDC7194C}" srcOrd="5" destOrd="0" presId="urn:microsoft.com/office/officeart/2008/layout/LinedList"/>
    <dgm:cxn modelId="{A98A8779-58F6-4DAD-84AB-841A65CF9FF3}" type="presParOf" srcId="{B63B80C1-E89E-4FA3-A233-49EB81E64F26}" destId="{4F8DE8AC-A695-4823-8E20-2599517DEE5C}" srcOrd="6" destOrd="0" presId="urn:microsoft.com/office/officeart/2008/layout/LinedList"/>
    <dgm:cxn modelId="{D8B91BBC-D1E0-4672-90DD-F012F3989603}" type="presParOf" srcId="{ACF763CD-5016-4F46-A123-71770C30B390}" destId="{92068DBB-35FC-494D-807A-DED909D40AC3}" srcOrd="6" destOrd="0" presId="urn:microsoft.com/office/officeart/2008/layout/LinedList"/>
    <dgm:cxn modelId="{4321ECFA-2970-4E79-8E9B-61AC5947C6DB}" type="presParOf" srcId="{ACF763CD-5016-4F46-A123-71770C30B390}" destId="{1E67EA53-36FD-4C3A-B172-817E6649F154}" srcOrd="7" destOrd="0" presId="urn:microsoft.com/office/officeart/2008/layout/LinedList"/>
    <dgm:cxn modelId="{AE6FB86D-F9D0-4296-AC0E-7D04E5C6405F}" type="presParOf" srcId="{1E67EA53-36FD-4C3A-B172-817E6649F154}" destId="{EF283F2B-85A8-44FF-BC83-AEE22601C177}" srcOrd="0" destOrd="0" presId="urn:microsoft.com/office/officeart/2008/layout/LinedList"/>
    <dgm:cxn modelId="{9CA07FDF-48AB-40D2-B164-19A4735C2798}" type="presParOf" srcId="{1E67EA53-36FD-4C3A-B172-817E6649F154}" destId="{E99756D5-DA4B-43BB-AB82-1F4B5BC350A3}" srcOrd="1" destOrd="0" presId="urn:microsoft.com/office/officeart/2008/layout/LinedList"/>
    <dgm:cxn modelId="{AD60DD42-8895-48A2-920E-B643982D98C9}" type="presParOf" srcId="{E99756D5-DA4B-43BB-AB82-1F4B5BC350A3}" destId="{5853C970-9BE7-4334-9FE3-3A2318DB5622}" srcOrd="0" destOrd="0" presId="urn:microsoft.com/office/officeart/2008/layout/LinedList"/>
    <dgm:cxn modelId="{AB0262EB-7CDA-473C-9CC7-5524F5F867CE}" type="presParOf" srcId="{E99756D5-DA4B-43BB-AB82-1F4B5BC350A3}" destId="{6B5A37DC-F3C5-47E8-BF8D-6982F465E606}" srcOrd="1" destOrd="0" presId="urn:microsoft.com/office/officeart/2008/layout/LinedList"/>
    <dgm:cxn modelId="{5A863B17-1ABB-4CD4-905F-E29032E9C868}" type="presParOf" srcId="{6B5A37DC-F3C5-47E8-BF8D-6982F465E606}" destId="{63E231E1-A309-4870-80D2-BF9B4D229D14}" srcOrd="0" destOrd="0" presId="urn:microsoft.com/office/officeart/2008/layout/LinedList"/>
    <dgm:cxn modelId="{6FF21056-F370-40F8-A4A0-1C18FDC98C51}" type="presParOf" srcId="{6B5A37DC-F3C5-47E8-BF8D-6982F465E606}" destId="{E773D89D-611C-4828-974C-C39AE3B93235}" srcOrd="1" destOrd="0" presId="urn:microsoft.com/office/officeart/2008/layout/LinedList"/>
    <dgm:cxn modelId="{54B0FCA5-44FB-42BC-846D-56D20BC55297}" type="presParOf" srcId="{6B5A37DC-F3C5-47E8-BF8D-6982F465E606}" destId="{C5DD0395-BCFB-4E87-B952-836BB088E145}" srcOrd="2" destOrd="0" presId="urn:microsoft.com/office/officeart/2008/layout/LinedList"/>
    <dgm:cxn modelId="{44D63F20-AC01-46A6-9460-9EFCF02E970F}" type="presParOf" srcId="{E99756D5-DA4B-43BB-AB82-1F4B5BC350A3}" destId="{4B3F32A2-26C0-41B6-B9BE-984CA409F825}" srcOrd="2" destOrd="0" presId="urn:microsoft.com/office/officeart/2008/layout/LinedList"/>
    <dgm:cxn modelId="{79C64B24-F0C4-4554-BE25-E797A599DBC8}" type="presParOf" srcId="{E99756D5-DA4B-43BB-AB82-1F4B5BC350A3}" destId="{CEA76417-FE91-4204-BAE0-0A49F8BC58A7}" srcOrd="3" destOrd="0" presId="urn:microsoft.com/office/officeart/2008/layout/LinedList"/>
    <dgm:cxn modelId="{192FDC95-F52B-4BD5-91BD-978A98365E81}" type="presParOf" srcId="{ACF763CD-5016-4F46-A123-71770C30B390}" destId="{844D2DC5-A984-4E7E-A413-455AE967B325}" srcOrd="8" destOrd="0" presId="urn:microsoft.com/office/officeart/2008/layout/LinedList"/>
    <dgm:cxn modelId="{4035727A-1D4B-4E11-BDA0-FD1446969836}" type="presParOf" srcId="{ACF763CD-5016-4F46-A123-71770C30B390}" destId="{7FC23569-3678-4EE3-A200-5E587A187BD5}" srcOrd="9" destOrd="0" presId="urn:microsoft.com/office/officeart/2008/layout/LinedList"/>
    <dgm:cxn modelId="{65D50A68-A78B-4206-81E5-31932FCB384D}" type="presParOf" srcId="{7FC23569-3678-4EE3-A200-5E587A187BD5}" destId="{287AA5E9-38BF-4081-9D35-65F0B9774B28}" srcOrd="0" destOrd="0" presId="urn:microsoft.com/office/officeart/2008/layout/LinedList"/>
    <dgm:cxn modelId="{2EE215F8-0DF0-4B72-B3FE-9A0E0083139D}" type="presParOf" srcId="{7FC23569-3678-4EE3-A200-5E587A187BD5}" destId="{2DAB60A9-66C5-457F-8B7B-E9AC8102CA55}" srcOrd="1" destOrd="0" presId="urn:microsoft.com/office/officeart/2008/layout/LinedList"/>
    <dgm:cxn modelId="{FC8FCB7E-ED10-4D09-ABA1-1F5844F33DA3}" type="presParOf" srcId="{2DAB60A9-66C5-457F-8B7B-E9AC8102CA55}" destId="{C6893ECD-D3BE-45DC-A7BF-E358E1299434}" srcOrd="0" destOrd="0" presId="urn:microsoft.com/office/officeart/2008/layout/LinedList"/>
    <dgm:cxn modelId="{BE5D7122-7665-4DDC-90A2-763901CC9086}" type="presParOf" srcId="{2DAB60A9-66C5-457F-8B7B-E9AC8102CA55}" destId="{31414FC5-F993-41C8-BFE9-22503227DB30}" srcOrd="1" destOrd="0" presId="urn:microsoft.com/office/officeart/2008/layout/LinedList"/>
    <dgm:cxn modelId="{F78B51D6-B700-4515-8755-F33381A6E03B}" type="presParOf" srcId="{31414FC5-F993-41C8-BFE9-22503227DB30}" destId="{DF408398-1998-4D1F-ADA2-F0741D9D2B4B}" srcOrd="0" destOrd="0" presId="urn:microsoft.com/office/officeart/2008/layout/LinedList"/>
    <dgm:cxn modelId="{265D3EED-0AEA-47E0-ACBA-1D0107468244}" type="presParOf" srcId="{31414FC5-F993-41C8-BFE9-22503227DB30}" destId="{7A177DDF-6A7A-4FB6-BC38-82CF7259F575}" srcOrd="1" destOrd="0" presId="urn:microsoft.com/office/officeart/2008/layout/LinedList"/>
    <dgm:cxn modelId="{FBDAF750-3365-4EB4-A26C-05D41B35A738}" type="presParOf" srcId="{31414FC5-F993-41C8-BFE9-22503227DB30}" destId="{C241CB60-D67D-4F1A-931A-7DD4BA75165C}" srcOrd="2" destOrd="0" presId="urn:microsoft.com/office/officeart/2008/layout/LinedList"/>
    <dgm:cxn modelId="{C353222F-006F-46C5-832F-8E6404B6676E}" type="presParOf" srcId="{2DAB60A9-66C5-457F-8B7B-E9AC8102CA55}" destId="{5AAF66AD-235E-401E-9295-7F587A2593AE}" srcOrd="2" destOrd="0" presId="urn:microsoft.com/office/officeart/2008/layout/LinedList"/>
    <dgm:cxn modelId="{3D61B749-C896-46BB-BD31-2B0CFF3C182D}" type="presParOf" srcId="{2DAB60A9-66C5-457F-8B7B-E9AC8102CA55}" destId="{792F68A9-F826-4D28-9FC5-D25FCFD50955}" srcOrd="3" destOrd="0" presId="urn:microsoft.com/office/officeart/2008/layout/LinedList"/>
    <dgm:cxn modelId="{28A312BA-8ABC-4B82-8218-FC056FECD04B}" type="presParOf" srcId="{ACF763CD-5016-4F46-A123-71770C30B390}" destId="{FFAD612B-AFB2-42C4-952D-756C9E6C5AB6}" srcOrd="10" destOrd="0" presId="urn:microsoft.com/office/officeart/2008/layout/LinedList"/>
    <dgm:cxn modelId="{8CAF9FD3-353D-4E74-B797-67A124736C77}" type="presParOf" srcId="{ACF763CD-5016-4F46-A123-71770C30B390}" destId="{02B4D38B-4328-4BA1-BF7C-ADC76F6D6B6C}" srcOrd="11" destOrd="0" presId="urn:microsoft.com/office/officeart/2008/layout/LinedList"/>
    <dgm:cxn modelId="{DE2FC75F-AB3D-480B-9E16-2B51DA8D30C6}" type="presParOf" srcId="{02B4D38B-4328-4BA1-BF7C-ADC76F6D6B6C}" destId="{B7E0A02E-E003-401B-9458-43D55F7CCB6D}" srcOrd="0" destOrd="0" presId="urn:microsoft.com/office/officeart/2008/layout/LinedList"/>
    <dgm:cxn modelId="{592A1562-CF3D-4041-83F1-34D54BFE8045}" type="presParOf" srcId="{02B4D38B-4328-4BA1-BF7C-ADC76F6D6B6C}" destId="{C6EFE8B4-3338-471E-9980-E46DB4F43A5A}" srcOrd="1" destOrd="0" presId="urn:microsoft.com/office/officeart/2008/layout/LinedList"/>
    <dgm:cxn modelId="{BFBEE98F-692D-4885-AE86-4C6A179B3CD8}" type="presParOf" srcId="{C6EFE8B4-3338-471E-9980-E46DB4F43A5A}" destId="{1EC94744-F943-4021-B215-A17DCBFCE983}" srcOrd="0" destOrd="0" presId="urn:microsoft.com/office/officeart/2008/layout/LinedList"/>
    <dgm:cxn modelId="{7AE13FAC-154F-4582-9729-B32CD3D7954B}" type="presParOf" srcId="{C6EFE8B4-3338-471E-9980-E46DB4F43A5A}" destId="{C0CE0A62-C2C4-444B-89C6-2D1F05472BD6}" srcOrd="1" destOrd="0" presId="urn:microsoft.com/office/officeart/2008/layout/LinedList"/>
    <dgm:cxn modelId="{392CEBA8-F6B3-4EDB-8116-2F49E589D636}" type="presParOf" srcId="{C0CE0A62-C2C4-444B-89C6-2D1F05472BD6}" destId="{923C3A99-E3D7-4C63-8F88-61EB9472A500}" srcOrd="0" destOrd="0" presId="urn:microsoft.com/office/officeart/2008/layout/LinedList"/>
    <dgm:cxn modelId="{A05E7F21-6285-4FD8-AAC5-B93252C6EB97}" type="presParOf" srcId="{C0CE0A62-C2C4-444B-89C6-2D1F05472BD6}" destId="{C4349FB3-D1A4-442F-BF8E-12F642D5E6B4}" srcOrd="1" destOrd="0" presId="urn:microsoft.com/office/officeart/2008/layout/LinedList"/>
    <dgm:cxn modelId="{DF6AB0B5-FF8A-45EE-8466-108BFDC76DB5}" type="presParOf" srcId="{C0CE0A62-C2C4-444B-89C6-2D1F05472BD6}" destId="{F78ABA45-70B2-47BC-AA17-7F7112C730E1}" srcOrd="2" destOrd="0" presId="urn:microsoft.com/office/officeart/2008/layout/LinedList"/>
    <dgm:cxn modelId="{EAF0C83F-7D06-4879-891C-F3DA6ECFEE69}" type="presParOf" srcId="{C6EFE8B4-3338-471E-9980-E46DB4F43A5A}" destId="{1E8045DB-6764-4E29-97D6-195D405D81E4}" srcOrd="2" destOrd="0" presId="urn:microsoft.com/office/officeart/2008/layout/LinedList"/>
    <dgm:cxn modelId="{86EEB704-2FE8-4F2A-B5D2-C6B6AB49238E}" type="presParOf" srcId="{C6EFE8B4-3338-471E-9980-E46DB4F43A5A}" destId="{3BC6D3AC-68DF-4033-8116-672CC33D9157}" srcOrd="3" destOrd="0" presId="urn:microsoft.com/office/officeart/2008/layout/LinedList"/>
    <dgm:cxn modelId="{276E8BC4-F2E2-425D-AABD-BDAD52209328}" type="presParOf" srcId="{C6EFE8B4-3338-471E-9980-E46DB4F43A5A}" destId="{7CC7F372-C602-4DFB-92B5-A64903FDEBDB}" srcOrd="4" destOrd="0" presId="urn:microsoft.com/office/officeart/2008/layout/LinedList"/>
    <dgm:cxn modelId="{37A07952-9DF5-4430-8037-E2B1C896A703}" type="presParOf" srcId="{7CC7F372-C602-4DFB-92B5-A64903FDEBDB}" destId="{6132C1F5-F0C8-47C7-AD33-9A7B7111EA10}" srcOrd="0" destOrd="0" presId="urn:microsoft.com/office/officeart/2008/layout/LinedList"/>
    <dgm:cxn modelId="{CD36CA4A-E892-4356-8AF1-0F3BC84B5BB3}" type="presParOf" srcId="{7CC7F372-C602-4DFB-92B5-A64903FDEBDB}" destId="{6F26A051-BB11-40BD-A3F8-8701B2EDF8EC}" srcOrd="1" destOrd="0" presId="urn:microsoft.com/office/officeart/2008/layout/LinedList"/>
    <dgm:cxn modelId="{4F47D8CE-80FE-442E-8BC1-296EC87678E2}" type="presParOf" srcId="{7CC7F372-C602-4DFB-92B5-A64903FDEBDB}" destId="{17B90434-173E-48C2-BBF1-AB6588B83E2E}" srcOrd="2" destOrd="0" presId="urn:microsoft.com/office/officeart/2008/layout/LinedList"/>
    <dgm:cxn modelId="{33385C02-A9E8-461C-8A6F-082A8B263EE8}" type="presParOf" srcId="{C6EFE8B4-3338-471E-9980-E46DB4F43A5A}" destId="{E132B32B-201A-4C51-BC79-33DFFEA51728}" srcOrd="5" destOrd="0" presId="urn:microsoft.com/office/officeart/2008/layout/LinedList"/>
    <dgm:cxn modelId="{E1CB60A0-F3DC-4F61-9FAF-7BA6CA331967}" type="presParOf" srcId="{C6EFE8B4-3338-471E-9980-E46DB4F43A5A}" destId="{F9E32FD2-4825-4919-9617-1DB20D8F06A5}" srcOrd="6" destOrd="0" presId="urn:microsoft.com/office/officeart/2008/layout/LinedList"/>
    <dgm:cxn modelId="{1F589447-8D8C-411B-938B-99D12FBB7F32}" type="presParOf" srcId="{C6EFE8B4-3338-471E-9980-E46DB4F43A5A}" destId="{848A133F-9F08-4E54-AD71-A2C5E015BAE0}" srcOrd="7" destOrd="0" presId="urn:microsoft.com/office/officeart/2008/layout/LinedList"/>
    <dgm:cxn modelId="{6A89B795-F246-4064-9A2D-41A3C5EE3F64}" type="presParOf" srcId="{848A133F-9F08-4E54-AD71-A2C5E015BAE0}" destId="{2F1E279A-1A30-4397-8FEC-F04791EFB3A7}" srcOrd="0" destOrd="0" presId="urn:microsoft.com/office/officeart/2008/layout/LinedList"/>
    <dgm:cxn modelId="{2642C59E-00E5-476C-827E-B2803F1397E7}" type="presParOf" srcId="{848A133F-9F08-4E54-AD71-A2C5E015BAE0}" destId="{9923EBDB-B85B-4F90-9E21-DE03B99F7DAD}" srcOrd="1" destOrd="0" presId="urn:microsoft.com/office/officeart/2008/layout/LinedList"/>
    <dgm:cxn modelId="{8A89A83C-237E-41A6-94B1-6D21F22F1101}" type="presParOf" srcId="{848A133F-9F08-4E54-AD71-A2C5E015BAE0}" destId="{073609F0-DBBA-4CD1-8797-965B248D8955}" srcOrd="2" destOrd="0" presId="urn:microsoft.com/office/officeart/2008/layout/LinedList"/>
    <dgm:cxn modelId="{C5079288-680A-468A-9BB0-9CED6B80596A}" type="presParOf" srcId="{C6EFE8B4-3338-471E-9980-E46DB4F43A5A}" destId="{7D49D583-3B4D-4D03-8CF5-673D1D3F0DDB}" srcOrd="8" destOrd="0" presId="urn:microsoft.com/office/officeart/2008/layout/LinedList"/>
    <dgm:cxn modelId="{9191768D-CBF6-4450-A756-177DBF47D1BE}" type="presParOf" srcId="{C6EFE8B4-3338-471E-9980-E46DB4F43A5A}" destId="{CD803050-FC88-4273-A33C-50B9B0D6B60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mean model, we needed to utilize the </a:t>
          </a:r>
          <a:r>
            <a:rPr lang="en-IN" sz="2000" b="0" i="1" dirty="0"/>
            <a:t>meanf</a:t>
          </a:r>
          <a:r>
            <a:rPr lang="en-IN" sz="2000" b="0" dirty="0"/>
            <a:t> function in R on our training data.</a:t>
          </a:r>
          <a:endParaRPr lang="en-US" sz="2000" b="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IN" sz="1600" b="1" dirty="0" err="1"/>
            <a:t>appl_mean</a:t>
          </a:r>
          <a:r>
            <a:rPr lang="en-IN" sz="1600" b="1" dirty="0"/>
            <a:t> </a:t>
          </a:r>
          <a:r>
            <a:rPr lang="en-IN" sz="1600" dirty="0"/>
            <a:t>&lt;- meanf(</a:t>
          </a:r>
          <a:r>
            <a:rPr lang="en-IN" sz="1600" dirty="0" err="1"/>
            <a:t>appl_training,h</a:t>
          </a:r>
          <a:r>
            <a:rPr lang="en-IN" sz="1600" dirty="0"/>
            <a:t>=603)</a:t>
          </a:r>
          <a:endParaRPr lang="en-US" sz="1600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3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3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3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1"/>
      <dgm:spPr/>
    </dgm:pt>
    <dgm:pt modelId="{83E90FFE-EA1D-4A9C-B9F7-D85D893D9771}" type="pres">
      <dgm:prSet presAssocID="{473E56F0-A6DF-4D9C-87D7-0AE161A5617A}" presName="vertSpace2b" presStyleCnt="0"/>
      <dgm:spPr/>
    </dgm:pt>
  </dgm:ptLst>
  <dgm:cxnLst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naive model, we needed to utilize the </a:t>
          </a:r>
          <a:r>
            <a:rPr lang="en-IN" sz="2000" b="0" i="1" dirty="0" err="1"/>
            <a:t>rwf</a:t>
          </a:r>
          <a:r>
            <a:rPr lang="en-IN" sz="2000" b="0" dirty="0"/>
            <a:t> function in R on our training data.</a:t>
          </a:r>
          <a:endParaRPr lang="en-US" sz="2000" b="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IN" sz="1600" b="1" dirty="0" err="1"/>
            <a:t>appl_naive</a:t>
          </a:r>
          <a:r>
            <a:rPr lang="en-IN" sz="1600" b="1" dirty="0"/>
            <a:t> </a:t>
          </a:r>
          <a:r>
            <a:rPr lang="en-IN" sz="1600" dirty="0"/>
            <a:t>&lt;- </a:t>
          </a:r>
          <a:r>
            <a:rPr lang="en-IN" sz="1600" dirty="0" err="1"/>
            <a:t>rwf</a:t>
          </a:r>
          <a:r>
            <a:rPr lang="en-IN" sz="1600" dirty="0"/>
            <a:t>(</a:t>
          </a:r>
          <a:r>
            <a:rPr lang="en-IN" sz="1600" dirty="0" err="1"/>
            <a:t>appl_training,h</a:t>
          </a:r>
          <a:r>
            <a:rPr lang="en-IN" sz="1600" dirty="0"/>
            <a:t>=603)</a:t>
          </a:r>
          <a:endParaRPr lang="en-US" sz="1600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3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3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3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1"/>
      <dgm:spPr/>
    </dgm:pt>
    <dgm:pt modelId="{83E90FFE-EA1D-4A9C-B9F7-D85D893D9771}" type="pres">
      <dgm:prSet presAssocID="{473E56F0-A6DF-4D9C-87D7-0AE161A5617A}" presName="vertSpace2b" presStyleCnt="0"/>
      <dgm:spPr/>
    </dgm:pt>
  </dgm:ptLst>
  <dgm:cxnLst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seasonal naive model, we needed to utilize the </a:t>
          </a:r>
          <a:r>
            <a:rPr lang="en-IN" sz="2000" b="0" i="1" dirty="0" err="1"/>
            <a:t>snaive</a:t>
          </a:r>
          <a:r>
            <a:rPr lang="en-IN" sz="2000" b="0" dirty="0"/>
            <a:t> function in R on our training data.</a:t>
          </a:r>
          <a:endParaRPr lang="en-US" sz="2000" b="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IN" sz="1600" b="1" dirty="0" err="1"/>
            <a:t>appl_snaive</a:t>
          </a:r>
          <a:r>
            <a:rPr lang="en-IN" sz="1600" b="1" dirty="0"/>
            <a:t> </a:t>
          </a:r>
          <a:r>
            <a:rPr lang="en-IN" sz="1600" dirty="0"/>
            <a:t>&lt;- </a:t>
          </a:r>
          <a:r>
            <a:rPr lang="en-IN" sz="1600" dirty="0" err="1"/>
            <a:t>snaive</a:t>
          </a:r>
          <a:r>
            <a:rPr lang="en-IN" sz="1600" dirty="0"/>
            <a:t>(</a:t>
          </a:r>
          <a:r>
            <a:rPr lang="en-IN" sz="1600" dirty="0" err="1"/>
            <a:t>appl_training,h</a:t>
          </a:r>
          <a:r>
            <a:rPr lang="en-IN" sz="1600" dirty="0"/>
            <a:t>=603)</a:t>
          </a:r>
          <a:endParaRPr lang="en-US" sz="1600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3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3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3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1"/>
      <dgm:spPr/>
    </dgm:pt>
    <dgm:pt modelId="{83E90FFE-EA1D-4A9C-B9F7-D85D893D9771}" type="pres">
      <dgm:prSet presAssocID="{473E56F0-A6DF-4D9C-87D7-0AE161A5617A}" presName="vertSpace2b" presStyleCnt="0"/>
      <dgm:spPr/>
    </dgm:pt>
  </dgm:ptLst>
  <dgm:cxnLst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Drift model, we needed to utilize the </a:t>
          </a:r>
          <a:r>
            <a:rPr lang="en-IN" sz="2000" b="0" i="1" dirty="0" err="1"/>
            <a:t>rwf</a:t>
          </a:r>
          <a:r>
            <a:rPr lang="en-IN" sz="2000" b="0" dirty="0"/>
            <a:t> function in R with Drift=TRUE on our training data.</a:t>
          </a:r>
          <a:endParaRPr lang="en-US" sz="2000" b="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IN" sz="1600" b="1" dirty="0" err="1"/>
            <a:t>appl_drift</a:t>
          </a:r>
          <a:r>
            <a:rPr lang="en-IN" sz="1600" b="1" dirty="0"/>
            <a:t> </a:t>
          </a:r>
          <a:r>
            <a:rPr lang="en-IN" sz="1600" dirty="0"/>
            <a:t>&lt;- </a:t>
          </a:r>
          <a:r>
            <a:rPr lang="en-IN" sz="1600" dirty="0" err="1"/>
            <a:t>rwf</a:t>
          </a:r>
          <a:r>
            <a:rPr lang="en-IN" sz="1600" dirty="0"/>
            <a:t>(</a:t>
          </a:r>
          <a:r>
            <a:rPr lang="en-IN" sz="1600" dirty="0" err="1"/>
            <a:t>appl_training,h</a:t>
          </a:r>
          <a:r>
            <a:rPr lang="en-IN" sz="1600" dirty="0"/>
            <a:t>=603,drift=TRUE)</a:t>
          </a:r>
          <a:endParaRPr lang="en-US" sz="1600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3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3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3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1"/>
      <dgm:spPr/>
    </dgm:pt>
    <dgm:pt modelId="{83E90FFE-EA1D-4A9C-B9F7-D85D893D9771}" type="pres">
      <dgm:prSet presAssocID="{473E56F0-A6DF-4D9C-87D7-0AE161A5617A}" presName="vertSpace2b" presStyleCnt="0"/>
      <dgm:spPr/>
    </dgm:pt>
  </dgm:ptLst>
  <dgm:cxnLst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Multiple Regression model, we needed to utilize the </a:t>
          </a:r>
          <a:r>
            <a:rPr lang="en-IN" sz="2000" b="0" i="1" dirty="0" err="1"/>
            <a:t>tslm</a:t>
          </a:r>
          <a:r>
            <a:rPr lang="en-IN" sz="2000" b="0" dirty="0"/>
            <a:t> function in R to denote the time series relationship.</a:t>
          </a:r>
        </a:p>
        <a:p>
          <a:endParaRPr lang="en-IN" sz="2000" b="0" dirty="0"/>
        </a:p>
        <a:p>
          <a:r>
            <a:rPr lang="en-US" sz="2000" b="0" dirty="0"/>
            <a:t>The next step is to forecast the future stock prices using the </a:t>
          </a:r>
          <a:r>
            <a:rPr lang="en-US" sz="2000" b="0" i="1" dirty="0"/>
            <a:t>forecast</a:t>
          </a:r>
          <a:r>
            <a:rPr lang="en-US" sz="2000" b="0" dirty="0"/>
            <a:t> function.</a:t>
          </a:r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IN" sz="1600" b="1" i="0" dirty="0" err="1"/>
            <a:t>appl_reg</a:t>
          </a:r>
          <a:r>
            <a:rPr lang="en-IN" sz="1600" b="1" i="0" dirty="0"/>
            <a:t> </a:t>
          </a:r>
          <a:r>
            <a:rPr lang="en-IN" sz="1600" dirty="0"/>
            <a:t>&lt;- </a:t>
          </a:r>
          <a:r>
            <a:rPr lang="en-IN" sz="1600" dirty="0" err="1"/>
            <a:t>tslm</a:t>
          </a:r>
          <a:r>
            <a:rPr lang="en-IN" sz="1600" dirty="0"/>
            <a:t>(</a:t>
          </a:r>
          <a:r>
            <a:rPr lang="en-IN" sz="1600" dirty="0" err="1"/>
            <a:t>appl_training</a:t>
          </a:r>
          <a:r>
            <a:rPr lang="en-IN" sz="1600" dirty="0"/>
            <a:t> ~ trend + season)</a:t>
          </a:r>
          <a:endParaRPr lang="en-US" sz="1600" dirty="0"/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CA7BE62F-48B5-4FC2-B41D-6239108E1C27}">
      <dgm:prSet custT="1"/>
      <dgm:spPr/>
      <dgm:t>
        <a:bodyPr anchor="ctr"/>
        <a:lstStyle/>
        <a:p>
          <a:r>
            <a:rPr lang="en-IN" sz="1600" b="1" dirty="0" err="1"/>
            <a:t>appl_reg_forecast</a:t>
          </a:r>
          <a:r>
            <a:rPr lang="en-IN" sz="1600" b="1" dirty="0"/>
            <a:t> </a:t>
          </a:r>
          <a:r>
            <a:rPr lang="en-IN" sz="1600" dirty="0"/>
            <a:t>&lt;- forecast(</a:t>
          </a:r>
          <a:r>
            <a:rPr lang="en-IN" sz="1600" dirty="0" err="1"/>
            <a:t>appl_reg</a:t>
          </a:r>
          <a:r>
            <a:rPr lang="en-IN" sz="1600" dirty="0"/>
            <a:t>, h= 603)</a:t>
          </a:r>
          <a:endParaRPr lang="en-US" sz="1600" dirty="0"/>
        </a:p>
      </dgm:t>
    </dgm:pt>
    <dgm:pt modelId="{5CCB148D-D829-4878-BCAA-0F0B7C53E683}" type="parTrans" cxnId="{715DC041-3773-4640-98B0-2001199D1C46}">
      <dgm:prSet/>
      <dgm:spPr/>
      <dgm:t>
        <a:bodyPr/>
        <a:lstStyle/>
        <a:p>
          <a:endParaRPr lang="en-US"/>
        </a:p>
      </dgm:t>
    </dgm:pt>
    <dgm:pt modelId="{AED3CDE4-3EC7-4161-9CD2-401CB7A6AC21}" type="sibTrans" cxnId="{715DC041-3773-4640-98B0-2001199D1C46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4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4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4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2"/>
      <dgm:spPr/>
    </dgm:pt>
    <dgm:pt modelId="{83E90FFE-EA1D-4A9C-B9F7-D85D893D9771}" type="pres">
      <dgm:prSet presAssocID="{473E56F0-A6DF-4D9C-87D7-0AE161A5617A}" presName="vertSpace2b" presStyleCnt="0"/>
      <dgm:spPr/>
    </dgm:pt>
    <dgm:pt modelId="{D650F604-A8DD-4553-8F1D-CE587073B07D}" type="pres">
      <dgm:prSet presAssocID="{CA7BE62F-48B5-4FC2-B41D-6239108E1C27}" presName="horz2" presStyleCnt="0"/>
      <dgm:spPr/>
    </dgm:pt>
    <dgm:pt modelId="{F6221269-B52E-48C7-AC5B-75DD18BB3BB8}" type="pres">
      <dgm:prSet presAssocID="{CA7BE62F-48B5-4FC2-B41D-6239108E1C27}" presName="horzSpace2" presStyleCnt="0"/>
      <dgm:spPr/>
    </dgm:pt>
    <dgm:pt modelId="{085BB365-1791-4469-979A-7681B43D77FA}" type="pres">
      <dgm:prSet presAssocID="{CA7BE62F-48B5-4FC2-B41D-6239108E1C27}" presName="tx2" presStyleLbl="revTx" presStyleIdx="3" presStyleCnt="4"/>
      <dgm:spPr/>
    </dgm:pt>
    <dgm:pt modelId="{D2E1C686-EC4D-4803-AC75-9C6381A3716D}" type="pres">
      <dgm:prSet presAssocID="{CA7BE62F-48B5-4FC2-B41D-6239108E1C27}" presName="vert2" presStyleCnt="0"/>
      <dgm:spPr/>
    </dgm:pt>
    <dgm:pt modelId="{BE18934E-B9C7-44B3-9B59-BE0FAAEDF8EE}" type="pres">
      <dgm:prSet presAssocID="{CA7BE62F-48B5-4FC2-B41D-6239108E1C27}" presName="thinLine2b" presStyleLbl="callout" presStyleIdx="1" presStyleCnt="2"/>
      <dgm:spPr/>
    </dgm:pt>
    <dgm:pt modelId="{3F984D0B-9A5A-4717-B2EA-5FF62C2C8188}" type="pres">
      <dgm:prSet presAssocID="{CA7BE62F-48B5-4FC2-B41D-6239108E1C27}" presName="vertSpace2b" presStyleCnt="0"/>
      <dgm:spPr/>
    </dgm:pt>
  </dgm:ptLst>
  <dgm:cxnLst>
    <dgm:cxn modelId="{871DB019-FB4E-4F46-A4E2-22363E9FF270}" type="presOf" srcId="{CA7BE62F-48B5-4FC2-B41D-6239108E1C27}" destId="{085BB365-1791-4469-979A-7681B43D77FA}" srcOrd="0" destOrd="0" presId="urn:microsoft.com/office/officeart/2008/layout/LinedList"/>
    <dgm:cxn modelId="{715DC041-3773-4640-98B0-2001199D1C46}" srcId="{76CF620E-5400-44EA-8B83-374888E22DB0}" destId="{CA7BE62F-48B5-4FC2-B41D-6239108E1C27}" srcOrd="1" destOrd="0" parTransId="{5CCB148D-D829-4878-BCAA-0F0B7C53E683}" sibTransId="{AED3CDE4-3EC7-4161-9CD2-401CB7A6AC21}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  <dgm:cxn modelId="{8C896748-D0F1-4BE9-8EDD-A60DD39F117D}" type="presParOf" srcId="{73FA30E8-3587-49EE-80F4-906AFACDEBBB}" destId="{D650F604-A8DD-4553-8F1D-CE587073B07D}" srcOrd="4" destOrd="0" presId="urn:microsoft.com/office/officeart/2008/layout/LinedList"/>
    <dgm:cxn modelId="{F07E83C5-8704-4B4E-B5A5-FB490336F6B3}" type="presParOf" srcId="{D650F604-A8DD-4553-8F1D-CE587073B07D}" destId="{F6221269-B52E-48C7-AC5B-75DD18BB3BB8}" srcOrd="0" destOrd="0" presId="urn:microsoft.com/office/officeart/2008/layout/LinedList"/>
    <dgm:cxn modelId="{1840BFD2-7AE7-4112-B310-792D14032255}" type="presParOf" srcId="{D650F604-A8DD-4553-8F1D-CE587073B07D}" destId="{085BB365-1791-4469-979A-7681B43D77FA}" srcOrd="1" destOrd="0" presId="urn:microsoft.com/office/officeart/2008/layout/LinedList"/>
    <dgm:cxn modelId="{97518A70-B4AE-4CF2-80F9-27F1812FCE4A}" type="presParOf" srcId="{D650F604-A8DD-4553-8F1D-CE587073B07D}" destId="{D2E1C686-EC4D-4803-AC75-9C6381A3716D}" srcOrd="2" destOrd="0" presId="urn:microsoft.com/office/officeart/2008/layout/LinedList"/>
    <dgm:cxn modelId="{CF01B209-2871-4D29-BF47-BFD4216B7C8B}" type="presParOf" srcId="{73FA30E8-3587-49EE-80F4-906AFACDEBBB}" destId="{BE18934E-B9C7-44B3-9B59-BE0FAAEDF8EE}" srcOrd="5" destOrd="0" presId="urn:microsoft.com/office/officeart/2008/layout/LinedList"/>
    <dgm:cxn modelId="{0D8917B5-8CD5-41C3-898C-C05373ACBE3F}" type="presParOf" srcId="{73FA30E8-3587-49EE-80F4-906AFACDEBBB}" destId="{3F984D0B-9A5A-4717-B2EA-5FF62C2C818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IN" sz="2000" b="0" dirty="0"/>
            <a:t>In order to generate the Holt Linear model, we needed to utilize the </a:t>
          </a:r>
          <a:r>
            <a:rPr lang="en-IN" sz="2000" b="0" i="1" dirty="0"/>
            <a:t>holt</a:t>
          </a:r>
          <a:r>
            <a:rPr lang="en-IN" sz="2000" b="0" dirty="0"/>
            <a:t> function in R to denote the linear trend.</a:t>
          </a:r>
        </a:p>
        <a:p>
          <a:endParaRPr lang="en-IN" sz="2000" b="0" dirty="0"/>
        </a:p>
        <a:p>
          <a:r>
            <a:rPr lang="en-US" sz="2000" b="0" dirty="0"/>
            <a:t>We also have to identify the smoothing parameters.</a:t>
          </a:r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/>
        <a:lstStyle/>
        <a:p>
          <a:r>
            <a:rPr lang="en-US" sz="1600" b="1" dirty="0" err="1"/>
            <a:t>appl_holt</a:t>
          </a:r>
          <a:r>
            <a:rPr lang="en-US" sz="1600" b="1" dirty="0"/>
            <a:t> </a:t>
          </a:r>
          <a:r>
            <a:rPr lang="en-US" sz="1600" dirty="0"/>
            <a:t>&lt;- holt(</a:t>
          </a:r>
          <a:r>
            <a:rPr lang="en-US" sz="1600" dirty="0" err="1"/>
            <a:t>appl_training</a:t>
          </a:r>
          <a:r>
            <a:rPr lang="en-US" sz="1600" dirty="0"/>
            <a:t>, h= 603)</a:t>
          </a:r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CA7BE62F-48B5-4FC2-B41D-6239108E1C27}">
      <dgm:prSet custT="1"/>
      <dgm:spPr/>
      <dgm:t>
        <a:bodyPr/>
        <a:lstStyle/>
        <a:p>
          <a:r>
            <a:rPr lang="en-US" sz="1600" b="1" dirty="0" err="1"/>
            <a:t>appl_holt</a:t>
          </a:r>
          <a:r>
            <a:rPr lang="en-US" sz="1600" b="1" dirty="0"/>
            <a:t>[["model"]]</a:t>
          </a:r>
        </a:p>
      </dgm:t>
    </dgm:pt>
    <dgm:pt modelId="{5CCB148D-D829-4878-BCAA-0F0B7C53E683}" type="parTrans" cxnId="{715DC041-3773-4640-98B0-2001199D1C46}">
      <dgm:prSet/>
      <dgm:spPr/>
      <dgm:t>
        <a:bodyPr/>
        <a:lstStyle/>
        <a:p>
          <a:endParaRPr lang="en-US"/>
        </a:p>
      </dgm:t>
    </dgm:pt>
    <dgm:pt modelId="{AED3CDE4-3EC7-4161-9CD2-401CB7A6AC21}" type="sibTrans" cxnId="{715DC041-3773-4640-98B0-2001199D1C46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4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4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4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2"/>
      <dgm:spPr/>
    </dgm:pt>
    <dgm:pt modelId="{83E90FFE-EA1D-4A9C-B9F7-D85D893D9771}" type="pres">
      <dgm:prSet presAssocID="{473E56F0-A6DF-4D9C-87D7-0AE161A5617A}" presName="vertSpace2b" presStyleCnt="0"/>
      <dgm:spPr/>
    </dgm:pt>
    <dgm:pt modelId="{D650F604-A8DD-4553-8F1D-CE587073B07D}" type="pres">
      <dgm:prSet presAssocID="{CA7BE62F-48B5-4FC2-B41D-6239108E1C27}" presName="horz2" presStyleCnt="0"/>
      <dgm:spPr/>
    </dgm:pt>
    <dgm:pt modelId="{F6221269-B52E-48C7-AC5B-75DD18BB3BB8}" type="pres">
      <dgm:prSet presAssocID="{CA7BE62F-48B5-4FC2-B41D-6239108E1C27}" presName="horzSpace2" presStyleCnt="0"/>
      <dgm:spPr/>
    </dgm:pt>
    <dgm:pt modelId="{085BB365-1791-4469-979A-7681B43D77FA}" type="pres">
      <dgm:prSet presAssocID="{CA7BE62F-48B5-4FC2-B41D-6239108E1C27}" presName="tx2" presStyleLbl="revTx" presStyleIdx="3" presStyleCnt="4"/>
      <dgm:spPr/>
    </dgm:pt>
    <dgm:pt modelId="{D2E1C686-EC4D-4803-AC75-9C6381A3716D}" type="pres">
      <dgm:prSet presAssocID="{CA7BE62F-48B5-4FC2-B41D-6239108E1C27}" presName="vert2" presStyleCnt="0"/>
      <dgm:spPr/>
    </dgm:pt>
    <dgm:pt modelId="{BE18934E-B9C7-44B3-9B59-BE0FAAEDF8EE}" type="pres">
      <dgm:prSet presAssocID="{CA7BE62F-48B5-4FC2-B41D-6239108E1C27}" presName="thinLine2b" presStyleLbl="callout" presStyleIdx="1" presStyleCnt="2"/>
      <dgm:spPr/>
    </dgm:pt>
    <dgm:pt modelId="{3F984D0B-9A5A-4717-B2EA-5FF62C2C8188}" type="pres">
      <dgm:prSet presAssocID="{CA7BE62F-48B5-4FC2-B41D-6239108E1C27}" presName="vertSpace2b" presStyleCnt="0"/>
      <dgm:spPr/>
    </dgm:pt>
  </dgm:ptLst>
  <dgm:cxnLst>
    <dgm:cxn modelId="{871DB019-FB4E-4F46-A4E2-22363E9FF270}" type="presOf" srcId="{CA7BE62F-48B5-4FC2-B41D-6239108E1C27}" destId="{085BB365-1791-4469-979A-7681B43D77FA}" srcOrd="0" destOrd="0" presId="urn:microsoft.com/office/officeart/2008/layout/LinedList"/>
    <dgm:cxn modelId="{715DC041-3773-4640-98B0-2001199D1C46}" srcId="{76CF620E-5400-44EA-8B83-374888E22DB0}" destId="{CA7BE62F-48B5-4FC2-B41D-6239108E1C27}" srcOrd="1" destOrd="0" parTransId="{5CCB148D-D829-4878-BCAA-0F0B7C53E683}" sibTransId="{AED3CDE4-3EC7-4161-9CD2-401CB7A6AC21}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  <dgm:cxn modelId="{8C896748-D0F1-4BE9-8EDD-A60DD39F117D}" type="presParOf" srcId="{73FA30E8-3587-49EE-80F4-906AFACDEBBB}" destId="{D650F604-A8DD-4553-8F1D-CE587073B07D}" srcOrd="4" destOrd="0" presId="urn:microsoft.com/office/officeart/2008/layout/LinedList"/>
    <dgm:cxn modelId="{F07E83C5-8704-4B4E-B5A5-FB490336F6B3}" type="presParOf" srcId="{D650F604-A8DD-4553-8F1D-CE587073B07D}" destId="{F6221269-B52E-48C7-AC5B-75DD18BB3BB8}" srcOrd="0" destOrd="0" presId="urn:microsoft.com/office/officeart/2008/layout/LinedList"/>
    <dgm:cxn modelId="{1840BFD2-7AE7-4112-B310-792D14032255}" type="presParOf" srcId="{D650F604-A8DD-4553-8F1D-CE587073B07D}" destId="{085BB365-1791-4469-979A-7681B43D77FA}" srcOrd="1" destOrd="0" presId="urn:microsoft.com/office/officeart/2008/layout/LinedList"/>
    <dgm:cxn modelId="{97518A70-B4AE-4CF2-80F9-27F1812FCE4A}" type="presParOf" srcId="{D650F604-A8DD-4553-8F1D-CE587073B07D}" destId="{D2E1C686-EC4D-4803-AC75-9C6381A3716D}" srcOrd="2" destOrd="0" presId="urn:microsoft.com/office/officeart/2008/layout/LinedList"/>
    <dgm:cxn modelId="{CF01B209-2871-4D29-BF47-BFD4216B7C8B}" type="presParOf" srcId="{73FA30E8-3587-49EE-80F4-906AFACDEBBB}" destId="{BE18934E-B9C7-44B3-9B59-BE0FAAEDF8EE}" srcOrd="5" destOrd="0" presId="urn:microsoft.com/office/officeart/2008/layout/LinedList"/>
    <dgm:cxn modelId="{0D8917B5-8CD5-41C3-898C-C05373ACBE3F}" type="presParOf" srcId="{73FA30E8-3587-49EE-80F4-906AFACDEBBB}" destId="{3F984D0B-9A5A-4717-B2EA-5FF62C2C818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/>
        <a:lstStyle/>
        <a:p>
          <a:r>
            <a:rPr lang="en-US" sz="2000" b="0" dirty="0"/>
            <a:t>Below are the Smoothing parameters.</a:t>
          </a:r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US" sz="2000" b="1" dirty="0"/>
            <a:t>Smoothing Parameters</a:t>
          </a:r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C6656DC6-A993-40D6-9EA7-03383AF5DAE3}">
      <dgm:prSet custT="1"/>
      <dgm:spPr/>
      <dgm:t>
        <a:bodyPr anchor="ctr"/>
        <a:lstStyle/>
        <a:p>
          <a:r>
            <a:rPr lang="en-US" sz="2000" b="0" dirty="0"/>
            <a:t>Alpha</a:t>
          </a:r>
          <a:r>
            <a:rPr lang="en-US" sz="2000" b="1" dirty="0"/>
            <a:t> </a:t>
          </a:r>
          <a:r>
            <a:rPr lang="en-US" sz="2000" b="0" dirty="0"/>
            <a:t>=</a:t>
          </a:r>
          <a:r>
            <a:rPr lang="en-US" sz="2000" b="1" dirty="0"/>
            <a:t> 0.9999</a:t>
          </a:r>
          <a:endParaRPr lang="en-US" sz="2000" dirty="0"/>
        </a:p>
      </dgm:t>
    </dgm:pt>
    <dgm:pt modelId="{9E2CC7A2-2C3F-4096-A366-85EE9572E015}" type="parTrans" cxnId="{5A43C93F-CA9B-43A0-AF7F-269147B7F88C}">
      <dgm:prSet/>
      <dgm:spPr/>
      <dgm:t>
        <a:bodyPr/>
        <a:lstStyle/>
        <a:p>
          <a:endParaRPr lang="en-US"/>
        </a:p>
      </dgm:t>
    </dgm:pt>
    <dgm:pt modelId="{5CEDF0B9-3E68-4CAD-AA35-2BA15669AA4D}" type="sibTrans" cxnId="{5A43C93F-CA9B-43A0-AF7F-269147B7F88C}">
      <dgm:prSet/>
      <dgm:spPr/>
      <dgm:t>
        <a:bodyPr/>
        <a:lstStyle/>
        <a:p>
          <a:endParaRPr lang="en-US"/>
        </a:p>
      </dgm:t>
    </dgm:pt>
    <dgm:pt modelId="{8C658802-BECB-419A-A94B-8A28AC8963CC}">
      <dgm:prSet custT="1"/>
      <dgm:spPr/>
      <dgm:t>
        <a:bodyPr anchor="ctr"/>
        <a:lstStyle/>
        <a:p>
          <a:r>
            <a:rPr lang="en-US" sz="2000" dirty="0"/>
            <a:t>Beta = </a:t>
          </a:r>
          <a:r>
            <a:rPr lang="en-US" sz="2000" b="1" dirty="0"/>
            <a:t>1e-04</a:t>
          </a:r>
        </a:p>
      </dgm:t>
    </dgm:pt>
    <dgm:pt modelId="{70AEECC6-4C5C-4700-AC33-7D8F2D220891}" type="parTrans" cxnId="{FA56FEAD-F45E-4CBA-A2A8-796BE4FB1327}">
      <dgm:prSet/>
      <dgm:spPr/>
      <dgm:t>
        <a:bodyPr/>
        <a:lstStyle/>
        <a:p>
          <a:endParaRPr lang="en-US"/>
        </a:p>
      </dgm:t>
    </dgm:pt>
    <dgm:pt modelId="{7FB08E8A-7A2A-45B7-B990-E065DDF1BEA3}" type="sibTrans" cxnId="{FA56FEAD-F45E-4CBA-A2A8-796BE4FB1327}">
      <dgm:prSet/>
      <dgm:spPr/>
      <dgm:t>
        <a:bodyPr/>
        <a:lstStyle/>
        <a:p>
          <a:endParaRPr lang="en-US"/>
        </a:p>
      </dgm:t>
    </dgm:pt>
    <dgm:pt modelId="{8FED19B9-BF2E-42CD-8CF1-94E2DD65B0A6}">
      <dgm:prSet custT="1"/>
      <dgm:spPr/>
      <dgm:t>
        <a:bodyPr anchor="ctr"/>
        <a:lstStyle/>
        <a:p>
          <a:r>
            <a:rPr lang="en-US" sz="2000" b="1" dirty="0"/>
            <a:t>Initial States</a:t>
          </a:r>
        </a:p>
      </dgm:t>
    </dgm:pt>
    <dgm:pt modelId="{722C0640-0A30-4D0C-93DF-1138949784FE}" type="parTrans" cxnId="{C24661CF-3AAA-428A-86B7-4DDFBB477323}">
      <dgm:prSet/>
      <dgm:spPr/>
      <dgm:t>
        <a:bodyPr/>
        <a:lstStyle/>
        <a:p>
          <a:endParaRPr lang="en-US"/>
        </a:p>
      </dgm:t>
    </dgm:pt>
    <dgm:pt modelId="{5AD99C59-583D-49A1-B504-A8FC98D67C76}" type="sibTrans" cxnId="{C24661CF-3AAA-428A-86B7-4DDFBB477323}">
      <dgm:prSet/>
      <dgm:spPr/>
      <dgm:t>
        <a:bodyPr/>
        <a:lstStyle/>
        <a:p>
          <a:endParaRPr lang="en-US"/>
        </a:p>
      </dgm:t>
    </dgm:pt>
    <dgm:pt modelId="{4B5E9CEC-82E4-441C-AF81-8EDEA991B0C5}">
      <dgm:prSet custT="1"/>
      <dgm:spPr/>
      <dgm:t>
        <a:bodyPr anchor="ctr"/>
        <a:lstStyle/>
        <a:p>
          <a:r>
            <a:rPr lang="en-US" sz="2000" dirty="0"/>
            <a:t>I = </a:t>
          </a:r>
          <a:r>
            <a:rPr lang="en-US" sz="2000" b="1" dirty="0"/>
            <a:t>13.3848</a:t>
          </a:r>
        </a:p>
      </dgm:t>
    </dgm:pt>
    <dgm:pt modelId="{6E14BDD6-ADBA-453C-84D1-2394BA582C20}" type="parTrans" cxnId="{F580F524-468A-4A8C-B67C-9C7A69A5E670}">
      <dgm:prSet/>
      <dgm:spPr/>
      <dgm:t>
        <a:bodyPr/>
        <a:lstStyle/>
        <a:p>
          <a:endParaRPr lang="en-US"/>
        </a:p>
      </dgm:t>
    </dgm:pt>
    <dgm:pt modelId="{0776F61F-0CAD-4C29-BE53-38D75F1A35C5}" type="sibTrans" cxnId="{F580F524-468A-4A8C-B67C-9C7A69A5E670}">
      <dgm:prSet/>
      <dgm:spPr/>
      <dgm:t>
        <a:bodyPr/>
        <a:lstStyle/>
        <a:p>
          <a:endParaRPr lang="en-US"/>
        </a:p>
      </dgm:t>
    </dgm:pt>
    <dgm:pt modelId="{CE85E2F1-2837-4127-BC32-C9FAF27D8702}">
      <dgm:prSet custT="1"/>
      <dgm:spPr/>
      <dgm:t>
        <a:bodyPr anchor="ctr"/>
        <a:lstStyle/>
        <a:p>
          <a:r>
            <a:rPr lang="en-US" sz="2000" dirty="0"/>
            <a:t>B = </a:t>
          </a:r>
          <a:r>
            <a:rPr lang="en-US" sz="2000" b="1" dirty="0"/>
            <a:t>0.0316</a:t>
          </a:r>
        </a:p>
      </dgm:t>
    </dgm:pt>
    <dgm:pt modelId="{B5474CBB-AC10-419E-B6EB-C256BE8ECBA9}" type="parTrans" cxnId="{7C68ABAC-0800-4483-B635-04A39A69DB95}">
      <dgm:prSet/>
      <dgm:spPr/>
      <dgm:t>
        <a:bodyPr/>
        <a:lstStyle/>
        <a:p>
          <a:endParaRPr lang="en-US"/>
        </a:p>
      </dgm:t>
    </dgm:pt>
    <dgm:pt modelId="{1B4C0431-7F2C-42CA-809C-ACA59C3A0626}" type="sibTrans" cxnId="{7C68ABAC-0800-4483-B635-04A39A69DB95}">
      <dgm:prSet/>
      <dgm:spPr/>
      <dgm:t>
        <a:bodyPr/>
        <a:lstStyle/>
        <a:p>
          <a:endParaRPr lang="en-US"/>
        </a:p>
      </dgm:t>
    </dgm:pt>
    <dgm:pt modelId="{8E32B9F7-C18B-4613-995E-32298D29F683}">
      <dgm:prSet custT="1"/>
      <dgm:spPr/>
      <dgm:t>
        <a:bodyPr anchor="ctr"/>
        <a:lstStyle/>
        <a:p>
          <a:r>
            <a:rPr lang="en-US" sz="2000" b="1" dirty="0"/>
            <a:t>Sigma</a:t>
          </a:r>
        </a:p>
      </dgm:t>
    </dgm:pt>
    <dgm:pt modelId="{138877C6-D42A-47D3-8826-D885D6D36087}" type="parTrans" cxnId="{1CA9D980-6890-4771-9482-9B2E329E98EA}">
      <dgm:prSet/>
      <dgm:spPr/>
      <dgm:t>
        <a:bodyPr/>
        <a:lstStyle/>
        <a:p>
          <a:endParaRPr lang="en-US"/>
        </a:p>
      </dgm:t>
    </dgm:pt>
    <dgm:pt modelId="{1F15A15D-B13F-40C3-9838-E816D955C158}" type="sibTrans" cxnId="{1CA9D980-6890-4771-9482-9B2E329E98EA}">
      <dgm:prSet/>
      <dgm:spPr/>
      <dgm:t>
        <a:bodyPr/>
        <a:lstStyle/>
        <a:p>
          <a:endParaRPr lang="en-US"/>
        </a:p>
      </dgm:t>
    </dgm:pt>
    <dgm:pt modelId="{AA94BA91-B6FE-4D94-8ADB-E04D758CD33D}">
      <dgm:prSet custT="1"/>
      <dgm:spPr/>
      <dgm:t>
        <a:bodyPr anchor="ctr"/>
        <a:lstStyle/>
        <a:p>
          <a:r>
            <a:rPr lang="en-US" sz="2000" b="1" dirty="0"/>
            <a:t>1.1464</a:t>
          </a:r>
        </a:p>
      </dgm:t>
    </dgm:pt>
    <dgm:pt modelId="{F17F960D-73AB-43E7-95F1-4BC2FED402B7}" type="parTrans" cxnId="{4D157EA2-40EB-46EB-B8DF-1CD82C5F0717}">
      <dgm:prSet/>
      <dgm:spPr/>
      <dgm:t>
        <a:bodyPr/>
        <a:lstStyle/>
        <a:p>
          <a:endParaRPr lang="en-US"/>
        </a:p>
      </dgm:t>
    </dgm:pt>
    <dgm:pt modelId="{0A30B166-2499-457E-879B-6503CF3D6B07}" type="sibTrans" cxnId="{4D157EA2-40EB-46EB-B8DF-1CD82C5F0717}">
      <dgm:prSet/>
      <dgm:spPr/>
      <dgm:t>
        <a:bodyPr/>
        <a:lstStyle/>
        <a:p>
          <a:endParaRPr lang="en-US"/>
        </a:p>
      </dgm:t>
    </dgm:pt>
    <dgm:pt modelId="{DB65D1A0-3F12-4A82-84E9-F5AF95F90BC2}">
      <dgm:prSet custT="1"/>
      <dgm:spPr/>
      <dgm:t>
        <a:bodyPr anchor="ctr"/>
        <a:lstStyle/>
        <a:p>
          <a:r>
            <a:rPr lang="en-US" sz="2000" b="1" dirty="0"/>
            <a:t>AIC, </a:t>
          </a:r>
          <a:r>
            <a:rPr lang="en-US" sz="2000" b="1" dirty="0" err="1"/>
            <a:t>AICc</a:t>
          </a:r>
          <a:r>
            <a:rPr lang="en-US" sz="2000" b="1" dirty="0"/>
            <a:t>, BIC</a:t>
          </a:r>
        </a:p>
      </dgm:t>
    </dgm:pt>
    <dgm:pt modelId="{7375F2BE-ABF2-4CDA-83DC-4D8A533F16CD}" type="parTrans" cxnId="{0BEB77C4-6401-4F77-BD4C-840AA812162F}">
      <dgm:prSet/>
      <dgm:spPr/>
      <dgm:t>
        <a:bodyPr/>
        <a:lstStyle/>
        <a:p>
          <a:endParaRPr lang="en-US"/>
        </a:p>
      </dgm:t>
    </dgm:pt>
    <dgm:pt modelId="{4F40E3CB-8E34-4757-896D-97698063E750}" type="sibTrans" cxnId="{0BEB77C4-6401-4F77-BD4C-840AA812162F}">
      <dgm:prSet/>
      <dgm:spPr/>
      <dgm:t>
        <a:bodyPr/>
        <a:lstStyle/>
        <a:p>
          <a:endParaRPr lang="en-US"/>
        </a:p>
      </dgm:t>
    </dgm:pt>
    <dgm:pt modelId="{A3AAED7B-4ED4-4981-951A-CA162BD6361A}">
      <dgm:prSet custT="1"/>
      <dgm:spPr/>
      <dgm:t>
        <a:bodyPr anchor="ctr"/>
        <a:lstStyle/>
        <a:p>
          <a:r>
            <a:rPr lang="en-US" sz="2000" b="0" dirty="0"/>
            <a:t>AIC</a:t>
          </a:r>
          <a:r>
            <a:rPr lang="en-US" sz="2000" b="1" dirty="0"/>
            <a:t> </a:t>
          </a:r>
          <a:r>
            <a:rPr lang="en-US" sz="2000" b="0" dirty="0"/>
            <a:t>= </a:t>
          </a:r>
          <a:r>
            <a:rPr lang="en-US" sz="2000" b="1" dirty="0"/>
            <a:t>19450.20</a:t>
          </a:r>
        </a:p>
      </dgm:t>
    </dgm:pt>
    <dgm:pt modelId="{39CEDE99-A330-45C2-9315-6F4875E34673}" type="parTrans" cxnId="{1CFC0F22-28F1-4447-95CF-EB5544E63225}">
      <dgm:prSet/>
      <dgm:spPr/>
      <dgm:t>
        <a:bodyPr/>
        <a:lstStyle/>
        <a:p>
          <a:endParaRPr lang="en-US"/>
        </a:p>
      </dgm:t>
    </dgm:pt>
    <dgm:pt modelId="{C91EED10-F80E-4905-8E15-6201520DA5AD}" type="sibTrans" cxnId="{1CFC0F22-28F1-4447-95CF-EB5544E63225}">
      <dgm:prSet/>
      <dgm:spPr/>
      <dgm:t>
        <a:bodyPr/>
        <a:lstStyle/>
        <a:p>
          <a:endParaRPr lang="en-US"/>
        </a:p>
      </dgm:t>
    </dgm:pt>
    <dgm:pt modelId="{971AF01A-CCC9-44ED-8495-A4524B003FFE}">
      <dgm:prSet custT="1"/>
      <dgm:spPr/>
      <dgm:t>
        <a:bodyPr anchor="ctr"/>
        <a:lstStyle/>
        <a:p>
          <a:r>
            <a:rPr lang="en-US" sz="2000" b="0" dirty="0" err="1"/>
            <a:t>AICc</a:t>
          </a:r>
          <a:r>
            <a:rPr lang="en-US" sz="2000" b="0" dirty="0"/>
            <a:t> = </a:t>
          </a:r>
          <a:r>
            <a:rPr lang="en-US" sz="2000" b="1" dirty="0"/>
            <a:t>19450.23</a:t>
          </a:r>
        </a:p>
      </dgm:t>
    </dgm:pt>
    <dgm:pt modelId="{24F154DE-D1AE-4A8D-8D8E-3DBFD0522EC0}" type="parTrans" cxnId="{3A6CBFBE-ADC4-453A-9ECA-49885BD32F31}">
      <dgm:prSet/>
      <dgm:spPr/>
      <dgm:t>
        <a:bodyPr/>
        <a:lstStyle/>
        <a:p>
          <a:endParaRPr lang="en-US"/>
        </a:p>
      </dgm:t>
    </dgm:pt>
    <dgm:pt modelId="{65EA3C68-9F97-4A33-A9FB-14FBD3049E3A}" type="sibTrans" cxnId="{3A6CBFBE-ADC4-453A-9ECA-49885BD32F31}">
      <dgm:prSet/>
      <dgm:spPr/>
      <dgm:t>
        <a:bodyPr/>
        <a:lstStyle/>
        <a:p>
          <a:endParaRPr lang="en-US"/>
        </a:p>
      </dgm:t>
    </dgm:pt>
    <dgm:pt modelId="{C28B8B2D-77ED-4BF6-9463-65AC4C8848CF}">
      <dgm:prSet custT="1"/>
      <dgm:spPr/>
      <dgm:t>
        <a:bodyPr anchor="ctr"/>
        <a:lstStyle/>
        <a:p>
          <a:r>
            <a:rPr lang="en-US" sz="2000" b="0" dirty="0"/>
            <a:t>BIC = </a:t>
          </a:r>
          <a:r>
            <a:rPr lang="en-US" sz="2000" b="1" dirty="0"/>
            <a:t>19479.15</a:t>
          </a:r>
        </a:p>
      </dgm:t>
    </dgm:pt>
    <dgm:pt modelId="{C872ED0D-653F-40C2-8DD4-94CC76C8B4A6}" type="parTrans" cxnId="{6E162FBC-FD3C-4F0D-8ED0-34C21F924685}">
      <dgm:prSet/>
      <dgm:spPr/>
      <dgm:t>
        <a:bodyPr/>
        <a:lstStyle/>
        <a:p>
          <a:endParaRPr lang="en-US"/>
        </a:p>
      </dgm:t>
    </dgm:pt>
    <dgm:pt modelId="{532F1B53-F880-4473-8A97-517E9A5DEC22}" type="sibTrans" cxnId="{6E162FBC-FD3C-4F0D-8ED0-34C21F924685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5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13" custScaleX="397358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5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13"/>
      <dgm:spPr/>
    </dgm:pt>
    <dgm:pt modelId="{73FA30E8-3587-49EE-80F4-906AFACDEBBB}" type="pres">
      <dgm:prSet presAssocID="{76CF620E-5400-44EA-8B83-374888E22DB0}" presName="vert1" presStyleCnt="0"/>
      <dgm:spPr/>
    </dgm:pt>
    <dgm:pt modelId="{95685572-85CA-4C01-A8AF-83775062815E}" type="pres">
      <dgm:prSet presAssocID="{C6656DC6-A993-40D6-9EA7-03383AF5DAE3}" presName="vertSpace2a" presStyleCnt="0"/>
      <dgm:spPr/>
    </dgm:pt>
    <dgm:pt modelId="{7A2A49BB-AEC2-4451-9D74-AC4C28EF37D8}" type="pres">
      <dgm:prSet presAssocID="{C6656DC6-A993-40D6-9EA7-03383AF5DAE3}" presName="horz2" presStyleCnt="0"/>
      <dgm:spPr/>
    </dgm:pt>
    <dgm:pt modelId="{6325F720-01D2-4D86-856A-D0D5AF09590E}" type="pres">
      <dgm:prSet presAssocID="{C6656DC6-A993-40D6-9EA7-03383AF5DAE3}" presName="horzSpace2" presStyleCnt="0"/>
      <dgm:spPr/>
    </dgm:pt>
    <dgm:pt modelId="{BA3034D8-7A3E-46B3-B412-9611AC26101E}" type="pres">
      <dgm:prSet presAssocID="{C6656DC6-A993-40D6-9EA7-03383AF5DAE3}" presName="tx2" presStyleLbl="revTx" presStyleIdx="2" presStyleCnt="13"/>
      <dgm:spPr/>
    </dgm:pt>
    <dgm:pt modelId="{E2009234-1828-4B15-9B92-C6380D9CB5CA}" type="pres">
      <dgm:prSet presAssocID="{C6656DC6-A993-40D6-9EA7-03383AF5DAE3}" presName="vert2" presStyleCnt="0"/>
      <dgm:spPr/>
    </dgm:pt>
    <dgm:pt modelId="{0E9EF84D-1C6B-417E-8964-2A61A083D694}" type="pres">
      <dgm:prSet presAssocID="{C6656DC6-A993-40D6-9EA7-03383AF5DAE3}" presName="thinLine2b" presStyleLbl="callout" presStyleIdx="0" presStyleCnt="8"/>
      <dgm:spPr/>
    </dgm:pt>
    <dgm:pt modelId="{B76EFCC5-AA0C-436B-98BD-8A6C46B1AE84}" type="pres">
      <dgm:prSet presAssocID="{C6656DC6-A993-40D6-9EA7-03383AF5DAE3}" presName="vertSpace2b" presStyleCnt="0"/>
      <dgm:spPr/>
    </dgm:pt>
    <dgm:pt modelId="{66829EBB-D8D2-43F2-8FCA-A4E59502615F}" type="pres">
      <dgm:prSet presAssocID="{8C658802-BECB-419A-A94B-8A28AC8963CC}" presName="horz2" presStyleCnt="0"/>
      <dgm:spPr/>
    </dgm:pt>
    <dgm:pt modelId="{A15A3A05-1908-446D-B9D7-F737E39515DF}" type="pres">
      <dgm:prSet presAssocID="{8C658802-BECB-419A-A94B-8A28AC8963CC}" presName="horzSpace2" presStyleCnt="0"/>
      <dgm:spPr/>
    </dgm:pt>
    <dgm:pt modelId="{87821CDB-2432-4822-B3D1-94C0DAF8D4FA}" type="pres">
      <dgm:prSet presAssocID="{8C658802-BECB-419A-A94B-8A28AC8963CC}" presName="tx2" presStyleLbl="revTx" presStyleIdx="3" presStyleCnt="13"/>
      <dgm:spPr/>
    </dgm:pt>
    <dgm:pt modelId="{295BF8B1-6A9D-44ED-9DF1-BFA3A13EEED6}" type="pres">
      <dgm:prSet presAssocID="{8C658802-BECB-419A-A94B-8A28AC8963CC}" presName="vert2" presStyleCnt="0"/>
      <dgm:spPr/>
    </dgm:pt>
    <dgm:pt modelId="{1F882E4D-0AD2-4967-8831-8D20D342BE19}" type="pres">
      <dgm:prSet presAssocID="{8C658802-BECB-419A-A94B-8A28AC8963CC}" presName="thinLine2b" presStyleLbl="callout" presStyleIdx="1" presStyleCnt="8"/>
      <dgm:spPr/>
    </dgm:pt>
    <dgm:pt modelId="{63395359-2145-4255-82FB-52E71BB9D2A2}" type="pres">
      <dgm:prSet presAssocID="{8C658802-BECB-419A-A94B-8A28AC8963CC}" presName="vertSpace2b" presStyleCnt="0"/>
      <dgm:spPr/>
    </dgm:pt>
    <dgm:pt modelId="{401495FE-9378-44F0-854B-0FEA4D83FCDA}" type="pres">
      <dgm:prSet presAssocID="{8FED19B9-BF2E-42CD-8CF1-94E2DD65B0A6}" presName="thickLine" presStyleLbl="alignNode1" presStyleIdx="2" presStyleCnt="5"/>
      <dgm:spPr/>
    </dgm:pt>
    <dgm:pt modelId="{571960D0-320B-4CD4-A224-49FCA4033CE3}" type="pres">
      <dgm:prSet presAssocID="{8FED19B9-BF2E-42CD-8CF1-94E2DD65B0A6}" presName="horz1" presStyleCnt="0"/>
      <dgm:spPr/>
    </dgm:pt>
    <dgm:pt modelId="{BAC8A8D1-9BF0-4F2D-BFDF-27EC6B477319}" type="pres">
      <dgm:prSet presAssocID="{8FED19B9-BF2E-42CD-8CF1-94E2DD65B0A6}" presName="tx1" presStyleLbl="revTx" presStyleIdx="4" presStyleCnt="13"/>
      <dgm:spPr/>
    </dgm:pt>
    <dgm:pt modelId="{B63B80C1-E89E-4FA3-A233-49EB81E64F26}" type="pres">
      <dgm:prSet presAssocID="{8FED19B9-BF2E-42CD-8CF1-94E2DD65B0A6}" presName="vert1" presStyleCnt="0"/>
      <dgm:spPr/>
    </dgm:pt>
    <dgm:pt modelId="{AA678938-4EBA-47E2-9B95-1FD4EC20F093}" type="pres">
      <dgm:prSet presAssocID="{4B5E9CEC-82E4-441C-AF81-8EDEA991B0C5}" presName="vertSpace2a" presStyleCnt="0"/>
      <dgm:spPr/>
    </dgm:pt>
    <dgm:pt modelId="{CCFFDB40-54A4-48F3-A28D-0AE5B391E362}" type="pres">
      <dgm:prSet presAssocID="{4B5E9CEC-82E4-441C-AF81-8EDEA991B0C5}" presName="horz2" presStyleCnt="0"/>
      <dgm:spPr/>
    </dgm:pt>
    <dgm:pt modelId="{CAAB50B0-2FB5-4CE7-AB75-7A18995C6948}" type="pres">
      <dgm:prSet presAssocID="{4B5E9CEC-82E4-441C-AF81-8EDEA991B0C5}" presName="horzSpace2" presStyleCnt="0"/>
      <dgm:spPr/>
    </dgm:pt>
    <dgm:pt modelId="{057B988E-44C7-4256-A91E-3AF1B9B7DFDC}" type="pres">
      <dgm:prSet presAssocID="{4B5E9CEC-82E4-441C-AF81-8EDEA991B0C5}" presName="tx2" presStyleLbl="revTx" presStyleIdx="5" presStyleCnt="13"/>
      <dgm:spPr/>
    </dgm:pt>
    <dgm:pt modelId="{8C19C61E-2C63-49D3-8B96-C11E7830D6EE}" type="pres">
      <dgm:prSet presAssocID="{4B5E9CEC-82E4-441C-AF81-8EDEA991B0C5}" presName="vert2" presStyleCnt="0"/>
      <dgm:spPr/>
    </dgm:pt>
    <dgm:pt modelId="{8B94D9B7-DC5E-45EE-9B79-D6928192BD8C}" type="pres">
      <dgm:prSet presAssocID="{4B5E9CEC-82E4-441C-AF81-8EDEA991B0C5}" presName="thinLine2b" presStyleLbl="callout" presStyleIdx="2" presStyleCnt="8"/>
      <dgm:spPr/>
    </dgm:pt>
    <dgm:pt modelId="{CCA1E367-F4D0-4533-9CA7-3D1300D9C3E3}" type="pres">
      <dgm:prSet presAssocID="{4B5E9CEC-82E4-441C-AF81-8EDEA991B0C5}" presName="vertSpace2b" presStyleCnt="0"/>
      <dgm:spPr/>
    </dgm:pt>
    <dgm:pt modelId="{17812A90-31F5-46F3-AD74-BC68E7C10EF0}" type="pres">
      <dgm:prSet presAssocID="{CE85E2F1-2837-4127-BC32-C9FAF27D8702}" presName="horz2" presStyleCnt="0"/>
      <dgm:spPr/>
    </dgm:pt>
    <dgm:pt modelId="{3A625D1B-0C21-4B1A-9346-115AAF4A9282}" type="pres">
      <dgm:prSet presAssocID="{CE85E2F1-2837-4127-BC32-C9FAF27D8702}" presName="horzSpace2" presStyleCnt="0"/>
      <dgm:spPr/>
    </dgm:pt>
    <dgm:pt modelId="{2EF4ECED-5FD6-4CC1-8255-80EF96348483}" type="pres">
      <dgm:prSet presAssocID="{CE85E2F1-2837-4127-BC32-C9FAF27D8702}" presName="tx2" presStyleLbl="revTx" presStyleIdx="6" presStyleCnt="13"/>
      <dgm:spPr/>
    </dgm:pt>
    <dgm:pt modelId="{750F2233-ABBD-47CF-9F5D-FE07E7B7AAE7}" type="pres">
      <dgm:prSet presAssocID="{CE85E2F1-2837-4127-BC32-C9FAF27D8702}" presName="vert2" presStyleCnt="0"/>
      <dgm:spPr/>
    </dgm:pt>
    <dgm:pt modelId="{5F9F052A-69EF-430F-91FB-854DBDC7194C}" type="pres">
      <dgm:prSet presAssocID="{CE85E2F1-2837-4127-BC32-C9FAF27D8702}" presName="thinLine2b" presStyleLbl="callout" presStyleIdx="3" presStyleCnt="8"/>
      <dgm:spPr/>
    </dgm:pt>
    <dgm:pt modelId="{4F8DE8AC-A695-4823-8E20-2599517DEE5C}" type="pres">
      <dgm:prSet presAssocID="{CE85E2F1-2837-4127-BC32-C9FAF27D8702}" presName="vertSpace2b" presStyleCnt="0"/>
      <dgm:spPr/>
    </dgm:pt>
    <dgm:pt modelId="{92068DBB-35FC-494D-807A-DED909D40AC3}" type="pres">
      <dgm:prSet presAssocID="{8E32B9F7-C18B-4613-995E-32298D29F683}" presName="thickLine" presStyleLbl="alignNode1" presStyleIdx="3" presStyleCnt="5"/>
      <dgm:spPr/>
    </dgm:pt>
    <dgm:pt modelId="{1E67EA53-36FD-4C3A-B172-817E6649F154}" type="pres">
      <dgm:prSet presAssocID="{8E32B9F7-C18B-4613-995E-32298D29F683}" presName="horz1" presStyleCnt="0"/>
      <dgm:spPr/>
    </dgm:pt>
    <dgm:pt modelId="{EF283F2B-85A8-44FF-BC83-AEE22601C177}" type="pres">
      <dgm:prSet presAssocID="{8E32B9F7-C18B-4613-995E-32298D29F683}" presName="tx1" presStyleLbl="revTx" presStyleIdx="7" presStyleCnt="13"/>
      <dgm:spPr/>
    </dgm:pt>
    <dgm:pt modelId="{E99756D5-DA4B-43BB-AB82-1F4B5BC350A3}" type="pres">
      <dgm:prSet presAssocID="{8E32B9F7-C18B-4613-995E-32298D29F683}" presName="vert1" presStyleCnt="0"/>
      <dgm:spPr/>
    </dgm:pt>
    <dgm:pt modelId="{5853C970-9BE7-4334-9FE3-3A2318DB5622}" type="pres">
      <dgm:prSet presAssocID="{AA94BA91-B6FE-4D94-8ADB-E04D758CD33D}" presName="vertSpace2a" presStyleCnt="0"/>
      <dgm:spPr/>
    </dgm:pt>
    <dgm:pt modelId="{6B5A37DC-F3C5-47E8-BF8D-6982F465E606}" type="pres">
      <dgm:prSet presAssocID="{AA94BA91-B6FE-4D94-8ADB-E04D758CD33D}" presName="horz2" presStyleCnt="0"/>
      <dgm:spPr/>
    </dgm:pt>
    <dgm:pt modelId="{63E231E1-A309-4870-80D2-BF9B4D229D14}" type="pres">
      <dgm:prSet presAssocID="{AA94BA91-B6FE-4D94-8ADB-E04D758CD33D}" presName="horzSpace2" presStyleCnt="0"/>
      <dgm:spPr/>
    </dgm:pt>
    <dgm:pt modelId="{E773D89D-611C-4828-974C-C39AE3B93235}" type="pres">
      <dgm:prSet presAssocID="{AA94BA91-B6FE-4D94-8ADB-E04D758CD33D}" presName="tx2" presStyleLbl="revTx" presStyleIdx="8" presStyleCnt="13"/>
      <dgm:spPr/>
    </dgm:pt>
    <dgm:pt modelId="{C5DD0395-BCFB-4E87-B952-836BB088E145}" type="pres">
      <dgm:prSet presAssocID="{AA94BA91-B6FE-4D94-8ADB-E04D758CD33D}" presName="vert2" presStyleCnt="0"/>
      <dgm:spPr/>
    </dgm:pt>
    <dgm:pt modelId="{4B3F32A2-26C0-41B6-B9BE-984CA409F825}" type="pres">
      <dgm:prSet presAssocID="{AA94BA91-B6FE-4D94-8ADB-E04D758CD33D}" presName="thinLine2b" presStyleLbl="callout" presStyleIdx="4" presStyleCnt="8"/>
      <dgm:spPr/>
    </dgm:pt>
    <dgm:pt modelId="{CEA76417-FE91-4204-BAE0-0A49F8BC58A7}" type="pres">
      <dgm:prSet presAssocID="{AA94BA91-B6FE-4D94-8ADB-E04D758CD33D}" presName="vertSpace2b" presStyleCnt="0"/>
      <dgm:spPr/>
    </dgm:pt>
    <dgm:pt modelId="{FFAD612B-AFB2-42C4-952D-756C9E6C5AB6}" type="pres">
      <dgm:prSet presAssocID="{DB65D1A0-3F12-4A82-84E9-F5AF95F90BC2}" presName="thickLine" presStyleLbl="alignNode1" presStyleIdx="4" presStyleCnt="5"/>
      <dgm:spPr/>
    </dgm:pt>
    <dgm:pt modelId="{02B4D38B-4328-4BA1-BF7C-ADC76F6D6B6C}" type="pres">
      <dgm:prSet presAssocID="{DB65D1A0-3F12-4A82-84E9-F5AF95F90BC2}" presName="horz1" presStyleCnt="0"/>
      <dgm:spPr/>
    </dgm:pt>
    <dgm:pt modelId="{B7E0A02E-E003-401B-9458-43D55F7CCB6D}" type="pres">
      <dgm:prSet presAssocID="{DB65D1A0-3F12-4A82-84E9-F5AF95F90BC2}" presName="tx1" presStyleLbl="revTx" presStyleIdx="9" presStyleCnt="13"/>
      <dgm:spPr/>
    </dgm:pt>
    <dgm:pt modelId="{C6EFE8B4-3338-471E-9980-E46DB4F43A5A}" type="pres">
      <dgm:prSet presAssocID="{DB65D1A0-3F12-4A82-84E9-F5AF95F90BC2}" presName="vert1" presStyleCnt="0"/>
      <dgm:spPr/>
    </dgm:pt>
    <dgm:pt modelId="{1EC94744-F943-4021-B215-A17DCBFCE983}" type="pres">
      <dgm:prSet presAssocID="{A3AAED7B-4ED4-4981-951A-CA162BD6361A}" presName="vertSpace2a" presStyleCnt="0"/>
      <dgm:spPr/>
    </dgm:pt>
    <dgm:pt modelId="{C0CE0A62-C2C4-444B-89C6-2D1F05472BD6}" type="pres">
      <dgm:prSet presAssocID="{A3AAED7B-4ED4-4981-951A-CA162BD6361A}" presName="horz2" presStyleCnt="0"/>
      <dgm:spPr/>
    </dgm:pt>
    <dgm:pt modelId="{923C3A99-E3D7-4C63-8F88-61EB9472A500}" type="pres">
      <dgm:prSet presAssocID="{A3AAED7B-4ED4-4981-951A-CA162BD6361A}" presName="horzSpace2" presStyleCnt="0"/>
      <dgm:spPr/>
    </dgm:pt>
    <dgm:pt modelId="{C4349FB3-D1A4-442F-BF8E-12F642D5E6B4}" type="pres">
      <dgm:prSet presAssocID="{A3AAED7B-4ED4-4981-951A-CA162BD6361A}" presName="tx2" presStyleLbl="revTx" presStyleIdx="10" presStyleCnt="13"/>
      <dgm:spPr/>
    </dgm:pt>
    <dgm:pt modelId="{F78ABA45-70B2-47BC-AA17-7F7112C730E1}" type="pres">
      <dgm:prSet presAssocID="{A3AAED7B-4ED4-4981-951A-CA162BD6361A}" presName="vert2" presStyleCnt="0"/>
      <dgm:spPr/>
    </dgm:pt>
    <dgm:pt modelId="{1E8045DB-6764-4E29-97D6-195D405D81E4}" type="pres">
      <dgm:prSet presAssocID="{A3AAED7B-4ED4-4981-951A-CA162BD6361A}" presName="thinLine2b" presStyleLbl="callout" presStyleIdx="5" presStyleCnt="8"/>
      <dgm:spPr/>
    </dgm:pt>
    <dgm:pt modelId="{3BC6D3AC-68DF-4033-8116-672CC33D9157}" type="pres">
      <dgm:prSet presAssocID="{A3AAED7B-4ED4-4981-951A-CA162BD6361A}" presName="vertSpace2b" presStyleCnt="0"/>
      <dgm:spPr/>
    </dgm:pt>
    <dgm:pt modelId="{7CC7F372-C602-4DFB-92B5-A64903FDEBDB}" type="pres">
      <dgm:prSet presAssocID="{971AF01A-CCC9-44ED-8495-A4524B003FFE}" presName="horz2" presStyleCnt="0"/>
      <dgm:spPr/>
    </dgm:pt>
    <dgm:pt modelId="{6132C1F5-F0C8-47C7-AD33-9A7B7111EA10}" type="pres">
      <dgm:prSet presAssocID="{971AF01A-CCC9-44ED-8495-A4524B003FFE}" presName="horzSpace2" presStyleCnt="0"/>
      <dgm:spPr/>
    </dgm:pt>
    <dgm:pt modelId="{6F26A051-BB11-40BD-A3F8-8701B2EDF8EC}" type="pres">
      <dgm:prSet presAssocID="{971AF01A-CCC9-44ED-8495-A4524B003FFE}" presName="tx2" presStyleLbl="revTx" presStyleIdx="11" presStyleCnt="13"/>
      <dgm:spPr/>
    </dgm:pt>
    <dgm:pt modelId="{17B90434-173E-48C2-BBF1-AB6588B83E2E}" type="pres">
      <dgm:prSet presAssocID="{971AF01A-CCC9-44ED-8495-A4524B003FFE}" presName="vert2" presStyleCnt="0"/>
      <dgm:spPr/>
    </dgm:pt>
    <dgm:pt modelId="{E132B32B-201A-4C51-BC79-33DFFEA51728}" type="pres">
      <dgm:prSet presAssocID="{971AF01A-CCC9-44ED-8495-A4524B003FFE}" presName="thinLine2b" presStyleLbl="callout" presStyleIdx="6" presStyleCnt="8"/>
      <dgm:spPr/>
    </dgm:pt>
    <dgm:pt modelId="{F9E32FD2-4825-4919-9617-1DB20D8F06A5}" type="pres">
      <dgm:prSet presAssocID="{971AF01A-CCC9-44ED-8495-A4524B003FFE}" presName="vertSpace2b" presStyleCnt="0"/>
      <dgm:spPr/>
    </dgm:pt>
    <dgm:pt modelId="{848A133F-9F08-4E54-AD71-A2C5E015BAE0}" type="pres">
      <dgm:prSet presAssocID="{C28B8B2D-77ED-4BF6-9463-65AC4C8848CF}" presName="horz2" presStyleCnt="0"/>
      <dgm:spPr/>
    </dgm:pt>
    <dgm:pt modelId="{2F1E279A-1A30-4397-8FEC-F04791EFB3A7}" type="pres">
      <dgm:prSet presAssocID="{C28B8B2D-77ED-4BF6-9463-65AC4C8848CF}" presName="horzSpace2" presStyleCnt="0"/>
      <dgm:spPr/>
    </dgm:pt>
    <dgm:pt modelId="{9923EBDB-B85B-4F90-9E21-DE03B99F7DAD}" type="pres">
      <dgm:prSet presAssocID="{C28B8B2D-77ED-4BF6-9463-65AC4C8848CF}" presName="tx2" presStyleLbl="revTx" presStyleIdx="12" presStyleCnt="13"/>
      <dgm:spPr/>
    </dgm:pt>
    <dgm:pt modelId="{073609F0-DBBA-4CD1-8797-965B248D8955}" type="pres">
      <dgm:prSet presAssocID="{C28B8B2D-77ED-4BF6-9463-65AC4C8848CF}" presName="vert2" presStyleCnt="0"/>
      <dgm:spPr/>
    </dgm:pt>
    <dgm:pt modelId="{7D49D583-3B4D-4D03-8CF5-673D1D3F0DDB}" type="pres">
      <dgm:prSet presAssocID="{C28B8B2D-77ED-4BF6-9463-65AC4C8848CF}" presName="thinLine2b" presStyleLbl="callout" presStyleIdx="7" presStyleCnt="8"/>
      <dgm:spPr/>
    </dgm:pt>
    <dgm:pt modelId="{CD803050-FC88-4273-A33C-50B9B0D6B60E}" type="pres">
      <dgm:prSet presAssocID="{C28B8B2D-77ED-4BF6-9463-65AC4C8848CF}" presName="vertSpace2b" presStyleCnt="0"/>
      <dgm:spPr/>
    </dgm:pt>
  </dgm:ptLst>
  <dgm:cxnLst>
    <dgm:cxn modelId="{7DA26E01-225C-4585-BD90-ECB900AF25D2}" type="presOf" srcId="{CE85E2F1-2837-4127-BC32-C9FAF27D8702}" destId="{2EF4ECED-5FD6-4CC1-8255-80EF96348483}" srcOrd="0" destOrd="0" presId="urn:microsoft.com/office/officeart/2008/layout/LinedList"/>
    <dgm:cxn modelId="{1CFC0F22-28F1-4447-95CF-EB5544E63225}" srcId="{DB65D1A0-3F12-4A82-84E9-F5AF95F90BC2}" destId="{A3AAED7B-4ED4-4981-951A-CA162BD6361A}" srcOrd="0" destOrd="0" parTransId="{39CEDE99-A330-45C2-9315-6F4875E34673}" sibTransId="{C91EED10-F80E-4905-8E15-6201520DA5AD}"/>
    <dgm:cxn modelId="{F580F524-468A-4A8C-B67C-9C7A69A5E670}" srcId="{8FED19B9-BF2E-42CD-8CF1-94E2DD65B0A6}" destId="{4B5E9CEC-82E4-441C-AF81-8EDEA991B0C5}" srcOrd="0" destOrd="0" parTransId="{6E14BDD6-ADBA-453C-84D1-2394BA582C20}" sibTransId="{0776F61F-0CAD-4C29-BE53-38D75F1A35C5}"/>
    <dgm:cxn modelId="{5A43C93F-CA9B-43A0-AF7F-269147B7F88C}" srcId="{76CF620E-5400-44EA-8B83-374888E22DB0}" destId="{C6656DC6-A993-40D6-9EA7-03383AF5DAE3}" srcOrd="0" destOrd="0" parTransId="{9E2CC7A2-2C3F-4096-A366-85EE9572E015}" sibTransId="{5CEDF0B9-3E68-4CAD-AA35-2BA15669AA4D}"/>
    <dgm:cxn modelId="{959E2B40-DCDB-49E4-A3BB-D3310EE2DA3F}" type="presOf" srcId="{AA94BA91-B6FE-4D94-8ADB-E04D758CD33D}" destId="{E773D89D-611C-4828-974C-C39AE3B93235}" srcOrd="0" destOrd="0" presId="urn:microsoft.com/office/officeart/2008/layout/LinedList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25EC2052-D722-406C-A0FA-B991ED406CB7}" type="presOf" srcId="{8FED19B9-BF2E-42CD-8CF1-94E2DD65B0A6}" destId="{BAC8A8D1-9BF0-4F2D-BFDF-27EC6B477319}" srcOrd="0" destOrd="0" presId="urn:microsoft.com/office/officeart/2008/layout/LinedList"/>
    <dgm:cxn modelId="{4DF19F7C-2173-4801-B3E3-3AE86CE0A384}" type="presOf" srcId="{DB65D1A0-3F12-4A82-84E9-F5AF95F90BC2}" destId="{B7E0A02E-E003-401B-9458-43D55F7CCB6D}" srcOrd="0" destOrd="0" presId="urn:microsoft.com/office/officeart/2008/layout/LinedList"/>
    <dgm:cxn modelId="{1CA9D980-6890-4771-9482-9B2E329E98EA}" srcId="{9541680B-6661-455C-952D-75D23FF8B264}" destId="{8E32B9F7-C18B-4613-995E-32298D29F683}" srcOrd="3" destOrd="0" parTransId="{138877C6-D42A-47D3-8826-D885D6D36087}" sibTransId="{1F15A15D-B13F-40C3-9838-E816D955C158}"/>
    <dgm:cxn modelId="{21D48B85-89BD-49B2-836C-4D22C5EDBB88}" type="presOf" srcId="{A3AAED7B-4ED4-4981-951A-CA162BD6361A}" destId="{C4349FB3-D1A4-442F-BF8E-12F642D5E6B4}" srcOrd="0" destOrd="0" presId="urn:microsoft.com/office/officeart/2008/layout/LinedList"/>
    <dgm:cxn modelId="{A3DE7C90-6A75-448B-AB58-E5B4BC15792C}" type="presOf" srcId="{971AF01A-CCC9-44ED-8495-A4524B003FFE}" destId="{6F26A051-BB11-40BD-A3F8-8701B2EDF8EC}" srcOrd="0" destOrd="0" presId="urn:microsoft.com/office/officeart/2008/layout/LinedList"/>
    <dgm:cxn modelId="{DC82959B-A690-456D-AB2F-2E867D3E2F79}" type="presOf" srcId="{C6656DC6-A993-40D6-9EA7-03383AF5DAE3}" destId="{BA3034D8-7A3E-46B3-B412-9611AC26101E}" srcOrd="0" destOrd="0" presId="urn:microsoft.com/office/officeart/2008/layout/LinedList"/>
    <dgm:cxn modelId="{4D157EA2-40EB-46EB-B8DF-1CD82C5F0717}" srcId="{8E32B9F7-C18B-4613-995E-32298D29F683}" destId="{AA94BA91-B6FE-4D94-8ADB-E04D758CD33D}" srcOrd="0" destOrd="0" parTransId="{F17F960D-73AB-43E7-95F1-4BC2FED402B7}" sibTransId="{0A30B166-2499-457E-879B-6503CF3D6B07}"/>
    <dgm:cxn modelId="{0F6AB3A6-7B8F-4E0F-AD9C-1FE6D1B51F79}" type="presOf" srcId="{4B5E9CEC-82E4-441C-AF81-8EDEA991B0C5}" destId="{057B988E-44C7-4256-A91E-3AF1B9B7DFDC}" srcOrd="0" destOrd="0" presId="urn:microsoft.com/office/officeart/2008/layout/LinedList"/>
    <dgm:cxn modelId="{7C68ABAC-0800-4483-B635-04A39A69DB95}" srcId="{8FED19B9-BF2E-42CD-8CF1-94E2DD65B0A6}" destId="{CE85E2F1-2837-4127-BC32-C9FAF27D8702}" srcOrd="1" destOrd="0" parTransId="{B5474CBB-AC10-419E-B6EB-C256BE8ECBA9}" sibTransId="{1B4C0431-7F2C-42CA-809C-ACA59C3A0626}"/>
    <dgm:cxn modelId="{FA56FEAD-F45E-4CBA-A2A8-796BE4FB1327}" srcId="{76CF620E-5400-44EA-8B83-374888E22DB0}" destId="{8C658802-BECB-419A-A94B-8A28AC8963CC}" srcOrd="1" destOrd="0" parTransId="{70AEECC6-4C5C-4700-AC33-7D8F2D220891}" sibTransId="{7FB08E8A-7A2A-45B7-B990-E065DDF1BEA3}"/>
    <dgm:cxn modelId="{6E162FBC-FD3C-4F0D-8ED0-34C21F924685}" srcId="{DB65D1A0-3F12-4A82-84E9-F5AF95F90BC2}" destId="{C28B8B2D-77ED-4BF6-9463-65AC4C8848CF}" srcOrd="2" destOrd="0" parTransId="{C872ED0D-653F-40C2-8DD4-94CC76C8B4A6}" sibTransId="{532F1B53-F880-4473-8A97-517E9A5DEC22}"/>
    <dgm:cxn modelId="{1F0D47BC-46DD-4107-A81E-2E65B652EEA6}" type="presOf" srcId="{C28B8B2D-77ED-4BF6-9463-65AC4C8848CF}" destId="{9923EBDB-B85B-4F90-9E21-DE03B99F7DAD}" srcOrd="0" destOrd="0" presId="urn:microsoft.com/office/officeart/2008/layout/LinedList"/>
    <dgm:cxn modelId="{3A6CBFBE-ADC4-453A-9ECA-49885BD32F31}" srcId="{DB65D1A0-3F12-4A82-84E9-F5AF95F90BC2}" destId="{971AF01A-CCC9-44ED-8495-A4524B003FFE}" srcOrd="1" destOrd="0" parTransId="{24F154DE-D1AE-4A8D-8D8E-3DBFD0522EC0}" sibTransId="{65EA3C68-9F97-4A33-A9FB-14FBD3049E3A}"/>
    <dgm:cxn modelId="{0BEB77C4-6401-4F77-BD4C-840AA812162F}" srcId="{9541680B-6661-455C-952D-75D23FF8B264}" destId="{DB65D1A0-3F12-4A82-84E9-F5AF95F90BC2}" srcOrd="4" destOrd="0" parTransId="{7375F2BE-ABF2-4CDA-83DC-4D8A533F16CD}" sibTransId="{4F40E3CB-8E34-4757-896D-97698063E750}"/>
    <dgm:cxn modelId="{67B9F3CD-9CAF-434D-ADB5-F1168848CB6F}" type="presOf" srcId="{8C658802-BECB-419A-A94B-8A28AC8963CC}" destId="{87821CDB-2432-4822-B3D1-94C0DAF8D4FA}" srcOrd="0" destOrd="0" presId="urn:microsoft.com/office/officeart/2008/layout/LinedList"/>
    <dgm:cxn modelId="{C24661CF-3AAA-428A-86B7-4DDFBB477323}" srcId="{9541680B-6661-455C-952D-75D23FF8B264}" destId="{8FED19B9-BF2E-42CD-8CF1-94E2DD65B0A6}" srcOrd="2" destOrd="0" parTransId="{722C0640-0A30-4D0C-93DF-1138949784FE}" sibTransId="{5AD99C59-583D-49A1-B504-A8FC98D67C76}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CB9179DB-A42F-43B6-AC02-CDB50BE22EF0}" type="presOf" srcId="{8E32B9F7-C18B-4613-995E-32298D29F683}" destId="{EF283F2B-85A8-44FF-BC83-AEE22601C177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4EFF4A3B-29EC-443E-9CCA-9071A1CCC6B2}" type="presParOf" srcId="{73FA30E8-3587-49EE-80F4-906AFACDEBBB}" destId="{95685572-85CA-4C01-A8AF-83775062815E}" srcOrd="0" destOrd="0" presId="urn:microsoft.com/office/officeart/2008/layout/LinedList"/>
    <dgm:cxn modelId="{0396A353-D63B-4735-B724-B00803C16DBC}" type="presParOf" srcId="{73FA30E8-3587-49EE-80F4-906AFACDEBBB}" destId="{7A2A49BB-AEC2-4451-9D74-AC4C28EF37D8}" srcOrd="1" destOrd="0" presId="urn:microsoft.com/office/officeart/2008/layout/LinedList"/>
    <dgm:cxn modelId="{0515B8A5-5B1E-4E75-BE76-B1FF3B89C8A2}" type="presParOf" srcId="{7A2A49BB-AEC2-4451-9D74-AC4C28EF37D8}" destId="{6325F720-01D2-4D86-856A-D0D5AF09590E}" srcOrd="0" destOrd="0" presId="urn:microsoft.com/office/officeart/2008/layout/LinedList"/>
    <dgm:cxn modelId="{1BEA34B0-9759-4E0C-A9D6-2E3D5007564B}" type="presParOf" srcId="{7A2A49BB-AEC2-4451-9D74-AC4C28EF37D8}" destId="{BA3034D8-7A3E-46B3-B412-9611AC26101E}" srcOrd="1" destOrd="0" presId="urn:microsoft.com/office/officeart/2008/layout/LinedList"/>
    <dgm:cxn modelId="{7ED3FBFC-FD83-48B3-A2EE-01A2C9D9F522}" type="presParOf" srcId="{7A2A49BB-AEC2-4451-9D74-AC4C28EF37D8}" destId="{E2009234-1828-4B15-9B92-C6380D9CB5CA}" srcOrd="2" destOrd="0" presId="urn:microsoft.com/office/officeart/2008/layout/LinedList"/>
    <dgm:cxn modelId="{4F901606-75FE-4353-9146-37899676CA31}" type="presParOf" srcId="{73FA30E8-3587-49EE-80F4-906AFACDEBBB}" destId="{0E9EF84D-1C6B-417E-8964-2A61A083D694}" srcOrd="2" destOrd="0" presId="urn:microsoft.com/office/officeart/2008/layout/LinedList"/>
    <dgm:cxn modelId="{6FF0A05A-0E45-4785-98F5-02D78C8E6BAC}" type="presParOf" srcId="{73FA30E8-3587-49EE-80F4-906AFACDEBBB}" destId="{B76EFCC5-AA0C-436B-98BD-8A6C46B1AE84}" srcOrd="3" destOrd="0" presId="urn:microsoft.com/office/officeart/2008/layout/LinedList"/>
    <dgm:cxn modelId="{A9D3A73B-D9E1-4033-BD9B-1E7140CB5A0F}" type="presParOf" srcId="{73FA30E8-3587-49EE-80F4-906AFACDEBBB}" destId="{66829EBB-D8D2-43F2-8FCA-A4E59502615F}" srcOrd="4" destOrd="0" presId="urn:microsoft.com/office/officeart/2008/layout/LinedList"/>
    <dgm:cxn modelId="{66A34E69-A379-45FB-BE5B-039FB0AE399D}" type="presParOf" srcId="{66829EBB-D8D2-43F2-8FCA-A4E59502615F}" destId="{A15A3A05-1908-446D-B9D7-F737E39515DF}" srcOrd="0" destOrd="0" presId="urn:microsoft.com/office/officeart/2008/layout/LinedList"/>
    <dgm:cxn modelId="{95994053-12C6-4828-928B-903521EC612B}" type="presParOf" srcId="{66829EBB-D8D2-43F2-8FCA-A4E59502615F}" destId="{87821CDB-2432-4822-B3D1-94C0DAF8D4FA}" srcOrd="1" destOrd="0" presId="urn:microsoft.com/office/officeart/2008/layout/LinedList"/>
    <dgm:cxn modelId="{37ABD441-ADB9-48B6-8B30-81DBB92E7CA0}" type="presParOf" srcId="{66829EBB-D8D2-43F2-8FCA-A4E59502615F}" destId="{295BF8B1-6A9D-44ED-9DF1-BFA3A13EEED6}" srcOrd="2" destOrd="0" presId="urn:microsoft.com/office/officeart/2008/layout/LinedList"/>
    <dgm:cxn modelId="{4D46D4BE-3F67-4FBE-8486-1CE497DBE5DF}" type="presParOf" srcId="{73FA30E8-3587-49EE-80F4-906AFACDEBBB}" destId="{1F882E4D-0AD2-4967-8831-8D20D342BE19}" srcOrd="5" destOrd="0" presId="urn:microsoft.com/office/officeart/2008/layout/LinedList"/>
    <dgm:cxn modelId="{BDD7B384-B920-4E46-8AFB-6BD5592F3C1A}" type="presParOf" srcId="{73FA30E8-3587-49EE-80F4-906AFACDEBBB}" destId="{63395359-2145-4255-82FB-52E71BB9D2A2}" srcOrd="6" destOrd="0" presId="urn:microsoft.com/office/officeart/2008/layout/LinedList"/>
    <dgm:cxn modelId="{25748E98-4E0E-47EE-8268-DC4D42EE7310}" type="presParOf" srcId="{ACF763CD-5016-4F46-A123-71770C30B390}" destId="{401495FE-9378-44F0-854B-0FEA4D83FCDA}" srcOrd="4" destOrd="0" presId="urn:microsoft.com/office/officeart/2008/layout/LinedList"/>
    <dgm:cxn modelId="{12708588-3EF8-4296-B353-FE445B002FB3}" type="presParOf" srcId="{ACF763CD-5016-4F46-A123-71770C30B390}" destId="{571960D0-320B-4CD4-A224-49FCA4033CE3}" srcOrd="5" destOrd="0" presId="urn:microsoft.com/office/officeart/2008/layout/LinedList"/>
    <dgm:cxn modelId="{832BAA29-28CB-4512-B5DD-1513633338AA}" type="presParOf" srcId="{571960D0-320B-4CD4-A224-49FCA4033CE3}" destId="{BAC8A8D1-9BF0-4F2D-BFDF-27EC6B477319}" srcOrd="0" destOrd="0" presId="urn:microsoft.com/office/officeart/2008/layout/LinedList"/>
    <dgm:cxn modelId="{41C0EE8F-1487-4CC5-ABE0-62561B55C3DD}" type="presParOf" srcId="{571960D0-320B-4CD4-A224-49FCA4033CE3}" destId="{B63B80C1-E89E-4FA3-A233-49EB81E64F26}" srcOrd="1" destOrd="0" presId="urn:microsoft.com/office/officeart/2008/layout/LinedList"/>
    <dgm:cxn modelId="{1027BB70-F0B9-438D-84EB-22D27E7187B6}" type="presParOf" srcId="{B63B80C1-E89E-4FA3-A233-49EB81E64F26}" destId="{AA678938-4EBA-47E2-9B95-1FD4EC20F093}" srcOrd="0" destOrd="0" presId="urn:microsoft.com/office/officeart/2008/layout/LinedList"/>
    <dgm:cxn modelId="{B5EE44E0-535B-4885-9354-BE5AEAEC476C}" type="presParOf" srcId="{B63B80C1-E89E-4FA3-A233-49EB81E64F26}" destId="{CCFFDB40-54A4-48F3-A28D-0AE5B391E362}" srcOrd="1" destOrd="0" presId="urn:microsoft.com/office/officeart/2008/layout/LinedList"/>
    <dgm:cxn modelId="{F28E78D8-E1B3-40F5-A210-C3DCC5908658}" type="presParOf" srcId="{CCFFDB40-54A4-48F3-A28D-0AE5B391E362}" destId="{CAAB50B0-2FB5-4CE7-AB75-7A18995C6948}" srcOrd="0" destOrd="0" presId="urn:microsoft.com/office/officeart/2008/layout/LinedList"/>
    <dgm:cxn modelId="{EB8F5D59-B1B7-4136-89D3-3E1CEFB188D1}" type="presParOf" srcId="{CCFFDB40-54A4-48F3-A28D-0AE5B391E362}" destId="{057B988E-44C7-4256-A91E-3AF1B9B7DFDC}" srcOrd="1" destOrd="0" presId="urn:microsoft.com/office/officeart/2008/layout/LinedList"/>
    <dgm:cxn modelId="{269BD29F-E8ED-43EC-82FD-368568DB77DB}" type="presParOf" srcId="{CCFFDB40-54A4-48F3-A28D-0AE5B391E362}" destId="{8C19C61E-2C63-49D3-8B96-C11E7830D6EE}" srcOrd="2" destOrd="0" presId="urn:microsoft.com/office/officeart/2008/layout/LinedList"/>
    <dgm:cxn modelId="{F9DB6E0E-AE3D-40DF-BAB3-A83BC818C396}" type="presParOf" srcId="{B63B80C1-E89E-4FA3-A233-49EB81E64F26}" destId="{8B94D9B7-DC5E-45EE-9B79-D6928192BD8C}" srcOrd="2" destOrd="0" presId="urn:microsoft.com/office/officeart/2008/layout/LinedList"/>
    <dgm:cxn modelId="{B73D1E53-A2E9-4497-A9CD-1886245C6691}" type="presParOf" srcId="{B63B80C1-E89E-4FA3-A233-49EB81E64F26}" destId="{CCA1E367-F4D0-4533-9CA7-3D1300D9C3E3}" srcOrd="3" destOrd="0" presId="urn:microsoft.com/office/officeart/2008/layout/LinedList"/>
    <dgm:cxn modelId="{E82B9FE6-2B6A-4796-BAD6-F8D010518542}" type="presParOf" srcId="{B63B80C1-E89E-4FA3-A233-49EB81E64F26}" destId="{17812A90-31F5-46F3-AD74-BC68E7C10EF0}" srcOrd="4" destOrd="0" presId="urn:microsoft.com/office/officeart/2008/layout/LinedList"/>
    <dgm:cxn modelId="{667B4279-E16C-498C-A52A-5EC4E53EC404}" type="presParOf" srcId="{17812A90-31F5-46F3-AD74-BC68E7C10EF0}" destId="{3A625D1B-0C21-4B1A-9346-115AAF4A9282}" srcOrd="0" destOrd="0" presId="urn:microsoft.com/office/officeart/2008/layout/LinedList"/>
    <dgm:cxn modelId="{EE68B6E6-10E4-4620-8118-91C3D0C0C6C8}" type="presParOf" srcId="{17812A90-31F5-46F3-AD74-BC68E7C10EF0}" destId="{2EF4ECED-5FD6-4CC1-8255-80EF96348483}" srcOrd="1" destOrd="0" presId="urn:microsoft.com/office/officeart/2008/layout/LinedList"/>
    <dgm:cxn modelId="{D34AE358-3794-450D-8046-85213095659C}" type="presParOf" srcId="{17812A90-31F5-46F3-AD74-BC68E7C10EF0}" destId="{750F2233-ABBD-47CF-9F5D-FE07E7B7AAE7}" srcOrd="2" destOrd="0" presId="urn:microsoft.com/office/officeart/2008/layout/LinedList"/>
    <dgm:cxn modelId="{6EFADC1F-8E97-4CC2-866A-33F4A762FA3B}" type="presParOf" srcId="{B63B80C1-E89E-4FA3-A233-49EB81E64F26}" destId="{5F9F052A-69EF-430F-91FB-854DBDC7194C}" srcOrd="5" destOrd="0" presId="urn:microsoft.com/office/officeart/2008/layout/LinedList"/>
    <dgm:cxn modelId="{A98A8779-58F6-4DAD-84AB-841A65CF9FF3}" type="presParOf" srcId="{B63B80C1-E89E-4FA3-A233-49EB81E64F26}" destId="{4F8DE8AC-A695-4823-8E20-2599517DEE5C}" srcOrd="6" destOrd="0" presId="urn:microsoft.com/office/officeart/2008/layout/LinedList"/>
    <dgm:cxn modelId="{D8B91BBC-D1E0-4672-90DD-F012F3989603}" type="presParOf" srcId="{ACF763CD-5016-4F46-A123-71770C30B390}" destId="{92068DBB-35FC-494D-807A-DED909D40AC3}" srcOrd="6" destOrd="0" presId="urn:microsoft.com/office/officeart/2008/layout/LinedList"/>
    <dgm:cxn modelId="{4321ECFA-2970-4E79-8E9B-61AC5947C6DB}" type="presParOf" srcId="{ACF763CD-5016-4F46-A123-71770C30B390}" destId="{1E67EA53-36FD-4C3A-B172-817E6649F154}" srcOrd="7" destOrd="0" presId="urn:microsoft.com/office/officeart/2008/layout/LinedList"/>
    <dgm:cxn modelId="{AE6FB86D-F9D0-4296-AC0E-7D04E5C6405F}" type="presParOf" srcId="{1E67EA53-36FD-4C3A-B172-817E6649F154}" destId="{EF283F2B-85A8-44FF-BC83-AEE22601C177}" srcOrd="0" destOrd="0" presId="urn:microsoft.com/office/officeart/2008/layout/LinedList"/>
    <dgm:cxn modelId="{9CA07FDF-48AB-40D2-B164-19A4735C2798}" type="presParOf" srcId="{1E67EA53-36FD-4C3A-B172-817E6649F154}" destId="{E99756D5-DA4B-43BB-AB82-1F4B5BC350A3}" srcOrd="1" destOrd="0" presId="urn:microsoft.com/office/officeart/2008/layout/LinedList"/>
    <dgm:cxn modelId="{AD60DD42-8895-48A2-920E-B643982D98C9}" type="presParOf" srcId="{E99756D5-DA4B-43BB-AB82-1F4B5BC350A3}" destId="{5853C970-9BE7-4334-9FE3-3A2318DB5622}" srcOrd="0" destOrd="0" presId="urn:microsoft.com/office/officeart/2008/layout/LinedList"/>
    <dgm:cxn modelId="{AB0262EB-7CDA-473C-9CC7-5524F5F867CE}" type="presParOf" srcId="{E99756D5-DA4B-43BB-AB82-1F4B5BC350A3}" destId="{6B5A37DC-F3C5-47E8-BF8D-6982F465E606}" srcOrd="1" destOrd="0" presId="urn:microsoft.com/office/officeart/2008/layout/LinedList"/>
    <dgm:cxn modelId="{5A863B17-1ABB-4CD4-905F-E29032E9C868}" type="presParOf" srcId="{6B5A37DC-F3C5-47E8-BF8D-6982F465E606}" destId="{63E231E1-A309-4870-80D2-BF9B4D229D14}" srcOrd="0" destOrd="0" presId="urn:microsoft.com/office/officeart/2008/layout/LinedList"/>
    <dgm:cxn modelId="{6FF21056-F370-40F8-A4A0-1C18FDC98C51}" type="presParOf" srcId="{6B5A37DC-F3C5-47E8-BF8D-6982F465E606}" destId="{E773D89D-611C-4828-974C-C39AE3B93235}" srcOrd="1" destOrd="0" presId="urn:microsoft.com/office/officeart/2008/layout/LinedList"/>
    <dgm:cxn modelId="{54B0FCA5-44FB-42BC-846D-56D20BC55297}" type="presParOf" srcId="{6B5A37DC-F3C5-47E8-BF8D-6982F465E606}" destId="{C5DD0395-BCFB-4E87-B952-836BB088E145}" srcOrd="2" destOrd="0" presId="urn:microsoft.com/office/officeart/2008/layout/LinedList"/>
    <dgm:cxn modelId="{44D63F20-AC01-46A6-9460-9EFCF02E970F}" type="presParOf" srcId="{E99756D5-DA4B-43BB-AB82-1F4B5BC350A3}" destId="{4B3F32A2-26C0-41B6-B9BE-984CA409F825}" srcOrd="2" destOrd="0" presId="urn:microsoft.com/office/officeart/2008/layout/LinedList"/>
    <dgm:cxn modelId="{79C64B24-F0C4-4554-BE25-E797A599DBC8}" type="presParOf" srcId="{E99756D5-DA4B-43BB-AB82-1F4B5BC350A3}" destId="{CEA76417-FE91-4204-BAE0-0A49F8BC58A7}" srcOrd="3" destOrd="0" presId="urn:microsoft.com/office/officeart/2008/layout/LinedList"/>
    <dgm:cxn modelId="{28A312BA-8ABC-4B82-8218-FC056FECD04B}" type="presParOf" srcId="{ACF763CD-5016-4F46-A123-71770C30B390}" destId="{FFAD612B-AFB2-42C4-952D-756C9E6C5AB6}" srcOrd="8" destOrd="0" presId="urn:microsoft.com/office/officeart/2008/layout/LinedList"/>
    <dgm:cxn modelId="{8CAF9FD3-353D-4E74-B797-67A124736C77}" type="presParOf" srcId="{ACF763CD-5016-4F46-A123-71770C30B390}" destId="{02B4D38B-4328-4BA1-BF7C-ADC76F6D6B6C}" srcOrd="9" destOrd="0" presId="urn:microsoft.com/office/officeart/2008/layout/LinedList"/>
    <dgm:cxn modelId="{DE2FC75F-AB3D-480B-9E16-2B51DA8D30C6}" type="presParOf" srcId="{02B4D38B-4328-4BA1-BF7C-ADC76F6D6B6C}" destId="{B7E0A02E-E003-401B-9458-43D55F7CCB6D}" srcOrd="0" destOrd="0" presId="urn:microsoft.com/office/officeart/2008/layout/LinedList"/>
    <dgm:cxn modelId="{592A1562-CF3D-4041-83F1-34D54BFE8045}" type="presParOf" srcId="{02B4D38B-4328-4BA1-BF7C-ADC76F6D6B6C}" destId="{C6EFE8B4-3338-471E-9980-E46DB4F43A5A}" srcOrd="1" destOrd="0" presId="urn:microsoft.com/office/officeart/2008/layout/LinedList"/>
    <dgm:cxn modelId="{BFBEE98F-692D-4885-AE86-4C6A179B3CD8}" type="presParOf" srcId="{C6EFE8B4-3338-471E-9980-E46DB4F43A5A}" destId="{1EC94744-F943-4021-B215-A17DCBFCE983}" srcOrd="0" destOrd="0" presId="urn:microsoft.com/office/officeart/2008/layout/LinedList"/>
    <dgm:cxn modelId="{7AE13FAC-154F-4582-9729-B32CD3D7954B}" type="presParOf" srcId="{C6EFE8B4-3338-471E-9980-E46DB4F43A5A}" destId="{C0CE0A62-C2C4-444B-89C6-2D1F05472BD6}" srcOrd="1" destOrd="0" presId="urn:microsoft.com/office/officeart/2008/layout/LinedList"/>
    <dgm:cxn modelId="{392CEBA8-F6B3-4EDB-8116-2F49E589D636}" type="presParOf" srcId="{C0CE0A62-C2C4-444B-89C6-2D1F05472BD6}" destId="{923C3A99-E3D7-4C63-8F88-61EB9472A500}" srcOrd="0" destOrd="0" presId="urn:microsoft.com/office/officeart/2008/layout/LinedList"/>
    <dgm:cxn modelId="{A05E7F21-6285-4FD8-AAC5-B93252C6EB97}" type="presParOf" srcId="{C0CE0A62-C2C4-444B-89C6-2D1F05472BD6}" destId="{C4349FB3-D1A4-442F-BF8E-12F642D5E6B4}" srcOrd="1" destOrd="0" presId="urn:microsoft.com/office/officeart/2008/layout/LinedList"/>
    <dgm:cxn modelId="{DF6AB0B5-FF8A-45EE-8466-108BFDC76DB5}" type="presParOf" srcId="{C0CE0A62-C2C4-444B-89C6-2D1F05472BD6}" destId="{F78ABA45-70B2-47BC-AA17-7F7112C730E1}" srcOrd="2" destOrd="0" presId="urn:microsoft.com/office/officeart/2008/layout/LinedList"/>
    <dgm:cxn modelId="{EAF0C83F-7D06-4879-891C-F3DA6ECFEE69}" type="presParOf" srcId="{C6EFE8B4-3338-471E-9980-E46DB4F43A5A}" destId="{1E8045DB-6764-4E29-97D6-195D405D81E4}" srcOrd="2" destOrd="0" presId="urn:microsoft.com/office/officeart/2008/layout/LinedList"/>
    <dgm:cxn modelId="{86EEB704-2FE8-4F2A-B5D2-C6B6AB49238E}" type="presParOf" srcId="{C6EFE8B4-3338-471E-9980-E46DB4F43A5A}" destId="{3BC6D3AC-68DF-4033-8116-672CC33D9157}" srcOrd="3" destOrd="0" presId="urn:microsoft.com/office/officeart/2008/layout/LinedList"/>
    <dgm:cxn modelId="{276E8BC4-F2E2-425D-AABD-BDAD52209328}" type="presParOf" srcId="{C6EFE8B4-3338-471E-9980-E46DB4F43A5A}" destId="{7CC7F372-C602-4DFB-92B5-A64903FDEBDB}" srcOrd="4" destOrd="0" presId="urn:microsoft.com/office/officeart/2008/layout/LinedList"/>
    <dgm:cxn modelId="{37A07952-9DF5-4430-8037-E2B1C896A703}" type="presParOf" srcId="{7CC7F372-C602-4DFB-92B5-A64903FDEBDB}" destId="{6132C1F5-F0C8-47C7-AD33-9A7B7111EA10}" srcOrd="0" destOrd="0" presId="urn:microsoft.com/office/officeart/2008/layout/LinedList"/>
    <dgm:cxn modelId="{CD36CA4A-E892-4356-8AF1-0F3BC84B5BB3}" type="presParOf" srcId="{7CC7F372-C602-4DFB-92B5-A64903FDEBDB}" destId="{6F26A051-BB11-40BD-A3F8-8701B2EDF8EC}" srcOrd="1" destOrd="0" presId="urn:microsoft.com/office/officeart/2008/layout/LinedList"/>
    <dgm:cxn modelId="{4F47D8CE-80FE-442E-8BC1-296EC87678E2}" type="presParOf" srcId="{7CC7F372-C602-4DFB-92B5-A64903FDEBDB}" destId="{17B90434-173E-48C2-BBF1-AB6588B83E2E}" srcOrd="2" destOrd="0" presId="urn:microsoft.com/office/officeart/2008/layout/LinedList"/>
    <dgm:cxn modelId="{33385C02-A9E8-461C-8A6F-082A8B263EE8}" type="presParOf" srcId="{C6EFE8B4-3338-471E-9980-E46DB4F43A5A}" destId="{E132B32B-201A-4C51-BC79-33DFFEA51728}" srcOrd="5" destOrd="0" presId="urn:microsoft.com/office/officeart/2008/layout/LinedList"/>
    <dgm:cxn modelId="{E1CB60A0-F3DC-4F61-9FAF-7BA6CA331967}" type="presParOf" srcId="{C6EFE8B4-3338-471E-9980-E46DB4F43A5A}" destId="{F9E32FD2-4825-4919-9617-1DB20D8F06A5}" srcOrd="6" destOrd="0" presId="urn:microsoft.com/office/officeart/2008/layout/LinedList"/>
    <dgm:cxn modelId="{1F589447-8D8C-411B-938B-99D12FBB7F32}" type="presParOf" srcId="{C6EFE8B4-3338-471E-9980-E46DB4F43A5A}" destId="{848A133F-9F08-4E54-AD71-A2C5E015BAE0}" srcOrd="7" destOrd="0" presId="urn:microsoft.com/office/officeart/2008/layout/LinedList"/>
    <dgm:cxn modelId="{6A89B795-F246-4064-9A2D-41A3C5EE3F64}" type="presParOf" srcId="{848A133F-9F08-4E54-AD71-A2C5E015BAE0}" destId="{2F1E279A-1A30-4397-8FEC-F04791EFB3A7}" srcOrd="0" destOrd="0" presId="urn:microsoft.com/office/officeart/2008/layout/LinedList"/>
    <dgm:cxn modelId="{2642C59E-00E5-476C-827E-B2803F1397E7}" type="presParOf" srcId="{848A133F-9F08-4E54-AD71-A2C5E015BAE0}" destId="{9923EBDB-B85B-4F90-9E21-DE03B99F7DAD}" srcOrd="1" destOrd="0" presId="urn:microsoft.com/office/officeart/2008/layout/LinedList"/>
    <dgm:cxn modelId="{8A89A83C-237E-41A6-94B1-6D21F22F1101}" type="presParOf" srcId="{848A133F-9F08-4E54-AD71-A2C5E015BAE0}" destId="{073609F0-DBBA-4CD1-8797-965B248D8955}" srcOrd="2" destOrd="0" presId="urn:microsoft.com/office/officeart/2008/layout/LinedList"/>
    <dgm:cxn modelId="{C5079288-680A-468A-9BB0-9CED6B80596A}" type="presParOf" srcId="{C6EFE8B4-3338-471E-9980-E46DB4F43A5A}" destId="{7D49D583-3B4D-4D03-8CF5-673D1D3F0DDB}" srcOrd="8" destOrd="0" presId="urn:microsoft.com/office/officeart/2008/layout/LinedList"/>
    <dgm:cxn modelId="{9191768D-CBF6-4450-A756-177DBF47D1BE}" type="presParOf" srcId="{C6EFE8B4-3338-471E-9980-E46DB4F43A5A}" destId="{CD803050-FC88-4273-A33C-50B9B0D6B60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41680B-6661-455C-952D-75D23FF8B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836B37-D6D7-44E2-BFBF-742F588EB6BD}">
      <dgm:prSet custT="1"/>
      <dgm:spPr/>
      <dgm:t>
        <a:bodyPr anchor="t"/>
        <a:lstStyle/>
        <a:p>
          <a:r>
            <a:rPr lang="en-IN" sz="2000" b="0" dirty="0"/>
            <a:t>In order to generate the ARIMA model, we needed to consolidate the dataset based off our time period.</a:t>
          </a:r>
        </a:p>
        <a:p>
          <a:r>
            <a:rPr lang="en-IN" sz="2000" b="0" dirty="0"/>
            <a:t>We then ran the </a:t>
          </a:r>
          <a:r>
            <a:rPr lang="en-IN" sz="2000" b="0" i="1" dirty="0" err="1"/>
            <a:t>auto.arima</a:t>
          </a:r>
          <a:r>
            <a:rPr lang="en-IN" sz="2000" b="0" i="1" dirty="0"/>
            <a:t> </a:t>
          </a:r>
          <a:r>
            <a:rPr lang="en-IN" sz="2000" b="0" dirty="0"/>
            <a:t>function in R in order to determine the ARIMA model with best fit.</a:t>
          </a:r>
        </a:p>
        <a:p>
          <a:endParaRPr lang="en-IN" sz="2000" b="0" dirty="0"/>
        </a:p>
      </dgm:t>
    </dgm:pt>
    <dgm:pt modelId="{4973B675-43D7-4C0D-8467-B5582B14F453}" type="parTrans" cxnId="{DAA41D64-8C0A-4293-9A9B-C914CBB9D77F}">
      <dgm:prSet/>
      <dgm:spPr/>
      <dgm:t>
        <a:bodyPr/>
        <a:lstStyle/>
        <a:p>
          <a:endParaRPr lang="en-US"/>
        </a:p>
      </dgm:t>
    </dgm:pt>
    <dgm:pt modelId="{EFF0F848-1D86-4192-92C1-8F8EC5A285FF}" type="sibTrans" cxnId="{DAA41D64-8C0A-4293-9A9B-C914CBB9D77F}">
      <dgm:prSet/>
      <dgm:spPr/>
      <dgm:t>
        <a:bodyPr/>
        <a:lstStyle/>
        <a:p>
          <a:endParaRPr lang="en-US"/>
        </a:p>
      </dgm:t>
    </dgm:pt>
    <dgm:pt modelId="{76CF620E-5400-44EA-8B83-374888E22DB0}">
      <dgm:prSet custT="1"/>
      <dgm:spPr/>
      <dgm:t>
        <a:bodyPr anchor="ctr"/>
        <a:lstStyle/>
        <a:p>
          <a:r>
            <a:rPr lang="en-IN" sz="2000" b="1" u="sng" dirty="0"/>
            <a:t>Code</a:t>
          </a:r>
          <a:endParaRPr lang="en-US" sz="2000" dirty="0"/>
        </a:p>
      </dgm:t>
    </dgm:pt>
    <dgm:pt modelId="{3EBFAE57-B473-45A2-81D2-601B7A4A09D4}" type="parTrans" cxnId="{0739CAFB-7F90-4E9B-B308-64692CAEECD7}">
      <dgm:prSet/>
      <dgm:spPr/>
      <dgm:t>
        <a:bodyPr/>
        <a:lstStyle/>
        <a:p>
          <a:endParaRPr lang="en-US"/>
        </a:p>
      </dgm:t>
    </dgm:pt>
    <dgm:pt modelId="{065C81EC-B326-449A-8A37-0D7277F55159}" type="sibTrans" cxnId="{0739CAFB-7F90-4E9B-B308-64692CAEECD7}">
      <dgm:prSet/>
      <dgm:spPr/>
      <dgm:t>
        <a:bodyPr/>
        <a:lstStyle/>
        <a:p>
          <a:endParaRPr lang="en-US"/>
        </a:p>
      </dgm:t>
    </dgm:pt>
    <dgm:pt modelId="{473E56F0-A6DF-4D9C-87D7-0AE161A5617A}">
      <dgm:prSet custT="1"/>
      <dgm:spPr/>
      <dgm:t>
        <a:bodyPr anchor="ctr"/>
        <a:lstStyle/>
        <a:p>
          <a:r>
            <a:rPr lang="en-US" sz="1200" b="1" dirty="0"/>
            <a:t>library</a:t>
          </a:r>
          <a:r>
            <a:rPr lang="en-US" sz="1200" dirty="0"/>
            <a:t>(</a:t>
          </a:r>
          <a:r>
            <a:rPr lang="en-US" sz="1200" dirty="0" err="1"/>
            <a:t>readxl</a:t>
          </a:r>
          <a:r>
            <a:rPr lang="en-US" sz="1200" dirty="0"/>
            <a:t>)</a:t>
          </a:r>
        </a:p>
      </dgm:t>
    </dgm:pt>
    <dgm:pt modelId="{FE31E794-DAE5-4ABF-B8BB-D2E64EF4AD26}" type="parTrans" cxnId="{92884069-9E23-429E-B195-7D44855A6F45}">
      <dgm:prSet/>
      <dgm:spPr/>
      <dgm:t>
        <a:bodyPr/>
        <a:lstStyle/>
        <a:p>
          <a:endParaRPr lang="en-US"/>
        </a:p>
      </dgm:t>
    </dgm:pt>
    <dgm:pt modelId="{4C6AA2E5-E10A-4331-964A-01C82A079F80}" type="sibTrans" cxnId="{92884069-9E23-429E-B195-7D44855A6F45}">
      <dgm:prSet/>
      <dgm:spPr/>
      <dgm:t>
        <a:bodyPr/>
        <a:lstStyle/>
        <a:p>
          <a:endParaRPr lang="en-US"/>
        </a:p>
      </dgm:t>
    </dgm:pt>
    <dgm:pt modelId="{4D069D91-9459-44E7-9279-9732CFA53501}">
      <dgm:prSet custT="1"/>
      <dgm:spPr/>
      <dgm:t>
        <a:bodyPr anchor="ctr"/>
        <a:lstStyle/>
        <a:p>
          <a:r>
            <a:rPr lang="en-US" sz="1200" b="1" dirty="0" err="1"/>
            <a:t>projectData</a:t>
          </a:r>
          <a:r>
            <a:rPr lang="en-US" sz="1200" dirty="0"/>
            <a:t> &lt;- </a:t>
          </a:r>
          <a:r>
            <a:rPr lang="en-US" sz="1200" dirty="0" err="1"/>
            <a:t>readxl</a:t>
          </a:r>
          <a:r>
            <a:rPr lang="en-US" sz="1200" dirty="0"/>
            <a:t>::</a:t>
          </a:r>
          <a:r>
            <a:rPr lang="en-US" sz="1200" dirty="0" err="1"/>
            <a:t>read_excel</a:t>
          </a:r>
          <a:r>
            <a:rPr lang="en-US" sz="1200" dirty="0"/>
            <a:t>(path = "C:/Users/aapl.xlsx",sheet = "</a:t>
          </a:r>
          <a:r>
            <a:rPr lang="en-US" sz="1200" dirty="0" err="1"/>
            <a:t>AAPL.Close_Updated</a:t>
          </a:r>
          <a:r>
            <a:rPr lang="en-US" sz="1200" dirty="0"/>
            <a:t>" )</a:t>
          </a:r>
        </a:p>
      </dgm:t>
    </dgm:pt>
    <dgm:pt modelId="{C49B0FE0-E3D1-4EEF-BFF7-D8AC70BBDE3D}" type="parTrans" cxnId="{B53F0290-59F2-46AD-A080-F5282FE4BF42}">
      <dgm:prSet/>
      <dgm:spPr/>
      <dgm:t>
        <a:bodyPr/>
        <a:lstStyle/>
        <a:p>
          <a:endParaRPr lang="en-US"/>
        </a:p>
      </dgm:t>
    </dgm:pt>
    <dgm:pt modelId="{7ADB7949-5428-4B86-A1CB-EFB8208399DA}" type="sibTrans" cxnId="{B53F0290-59F2-46AD-A080-F5282FE4BF42}">
      <dgm:prSet/>
      <dgm:spPr/>
      <dgm:t>
        <a:bodyPr/>
        <a:lstStyle/>
        <a:p>
          <a:endParaRPr lang="en-US"/>
        </a:p>
      </dgm:t>
    </dgm:pt>
    <dgm:pt modelId="{910CA006-1463-406A-8CDE-0ABD74B34E4C}">
      <dgm:prSet custT="1"/>
      <dgm:spPr/>
      <dgm:t>
        <a:bodyPr anchor="ctr"/>
        <a:lstStyle/>
        <a:p>
          <a:r>
            <a:rPr lang="en-US" sz="1200" b="1" dirty="0" err="1"/>
            <a:t>aapl_close</a:t>
          </a:r>
          <a:r>
            <a:rPr lang="en-US" sz="1200" b="1" dirty="0"/>
            <a:t> </a:t>
          </a:r>
          <a:r>
            <a:rPr lang="en-US" sz="1200" dirty="0"/>
            <a:t>&lt;- </a:t>
          </a:r>
          <a:r>
            <a:rPr lang="en-US" sz="1200" dirty="0" err="1"/>
            <a:t>projectData$AAPL.Close</a:t>
          </a:r>
          <a:r>
            <a:rPr lang="en-US" sz="1200" dirty="0"/>
            <a:t> </a:t>
          </a:r>
        </a:p>
      </dgm:t>
    </dgm:pt>
    <dgm:pt modelId="{956C4950-20DF-4037-AF1D-421D209B4CD5}" type="parTrans" cxnId="{CAF7D100-F8DA-44F4-866A-4EBD94616DF9}">
      <dgm:prSet/>
      <dgm:spPr/>
      <dgm:t>
        <a:bodyPr/>
        <a:lstStyle/>
        <a:p>
          <a:endParaRPr lang="en-US"/>
        </a:p>
      </dgm:t>
    </dgm:pt>
    <dgm:pt modelId="{925135E2-E3EA-477E-9A7E-C253DBD2AA36}" type="sibTrans" cxnId="{CAF7D100-F8DA-44F4-866A-4EBD94616DF9}">
      <dgm:prSet/>
      <dgm:spPr/>
      <dgm:t>
        <a:bodyPr/>
        <a:lstStyle/>
        <a:p>
          <a:endParaRPr lang="en-US"/>
        </a:p>
      </dgm:t>
    </dgm:pt>
    <dgm:pt modelId="{D30AD353-35DC-4112-95E7-85C9858CEF81}">
      <dgm:prSet custT="1"/>
      <dgm:spPr/>
      <dgm:t>
        <a:bodyPr anchor="ctr"/>
        <a:lstStyle/>
        <a:p>
          <a:r>
            <a:rPr lang="en-US" sz="1200" b="1" dirty="0" err="1"/>
            <a:t>aapl_close_ts</a:t>
          </a:r>
          <a:r>
            <a:rPr lang="en-US" sz="1200" b="1" dirty="0"/>
            <a:t> </a:t>
          </a:r>
          <a:r>
            <a:rPr lang="en-US" sz="1200" dirty="0"/>
            <a:t>&lt;- </a:t>
          </a:r>
          <a:r>
            <a:rPr lang="en-US" sz="1200" dirty="0" err="1"/>
            <a:t>ts</a:t>
          </a:r>
          <a:r>
            <a:rPr lang="en-US" sz="1200" dirty="0"/>
            <a:t>(data=</a:t>
          </a:r>
          <a:r>
            <a:rPr lang="en-US" sz="1200" dirty="0" err="1"/>
            <a:t>aapl_close</a:t>
          </a:r>
          <a:r>
            <a:rPr lang="en-US" sz="1200" dirty="0"/>
            <a:t>, frequency=253, start=c(2007,1))</a:t>
          </a:r>
        </a:p>
      </dgm:t>
    </dgm:pt>
    <dgm:pt modelId="{34798B33-B08F-4327-B477-0CB69FC4F484}" type="parTrans" cxnId="{2765F6C1-3B9B-4255-9C4C-8DCEF2771D1C}">
      <dgm:prSet/>
      <dgm:spPr/>
      <dgm:t>
        <a:bodyPr/>
        <a:lstStyle/>
        <a:p>
          <a:endParaRPr lang="en-US"/>
        </a:p>
      </dgm:t>
    </dgm:pt>
    <dgm:pt modelId="{30F940DD-00B2-49B6-AF96-5D33A2E9D82D}" type="sibTrans" cxnId="{2765F6C1-3B9B-4255-9C4C-8DCEF2771D1C}">
      <dgm:prSet/>
      <dgm:spPr/>
      <dgm:t>
        <a:bodyPr/>
        <a:lstStyle/>
        <a:p>
          <a:endParaRPr lang="en-US"/>
        </a:p>
      </dgm:t>
    </dgm:pt>
    <dgm:pt modelId="{28E5F011-4C9B-4F9E-899D-6C2FBE3CDB9F}">
      <dgm:prSet custT="1"/>
      <dgm:spPr/>
      <dgm:t>
        <a:bodyPr anchor="ctr"/>
        <a:lstStyle/>
        <a:p>
          <a:r>
            <a:rPr lang="en-US" sz="1200" b="1" dirty="0" err="1"/>
            <a:t>aapl_training</a:t>
          </a:r>
          <a:r>
            <a:rPr lang="en-US" sz="1200" b="1" dirty="0"/>
            <a:t> </a:t>
          </a:r>
          <a:r>
            <a:rPr lang="en-US" sz="1200" dirty="0"/>
            <a:t>&lt;- window(</a:t>
          </a:r>
          <a:r>
            <a:rPr lang="en-US" sz="1200" dirty="0" err="1"/>
            <a:t>aapl_close_ts</a:t>
          </a:r>
          <a:r>
            <a:rPr lang="en-US" sz="1200" dirty="0"/>
            <a:t>, start =c(2007,1), end=c(2016,135))</a:t>
          </a:r>
        </a:p>
      </dgm:t>
    </dgm:pt>
    <dgm:pt modelId="{82492F8D-E79D-4D34-B98C-D6C4DE639250}" type="parTrans" cxnId="{42BA9F44-6EFA-4578-B0AE-530D671496D6}">
      <dgm:prSet/>
      <dgm:spPr/>
      <dgm:t>
        <a:bodyPr/>
        <a:lstStyle/>
        <a:p>
          <a:endParaRPr lang="en-US"/>
        </a:p>
      </dgm:t>
    </dgm:pt>
    <dgm:pt modelId="{4FFF1C35-AB31-4B1D-9B09-8BA0EDBB60B6}" type="sibTrans" cxnId="{42BA9F44-6EFA-4578-B0AE-530D671496D6}">
      <dgm:prSet/>
      <dgm:spPr/>
      <dgm:t>
        <a:bodyPr/>
        <a:lstStyle/>
        <a:p>
          <a:endParaRPr lang="en-US"/>
        </a:p>
      </dgm:t>
    </dgm:pt>
    <dgm:pt modelId="{ED61CEF6-C0C0-498A-B423-FEC24A0E2C39}">
      <dgm:prSet custT="1"/>
      <dgm:spPr/>
      <dgm:t>
        <a:bodyPr anchor="ctr"/>
        <a:lstStyle/>
        <a:p>
          <a:r>
            <a:rPr lang="en-US" sz="1200" b="1" dirty="0" err="1"/>
            <a:t>aapl_testing</a:t>
          </a:r>
          <a:r>
            <a:rPr lang="en-US" sz="1200" b="1" dirty="0"/>
            <a:t> </a:t>
          </a:r>
          <a:r>
            <a:rPr lang="en-US" sz="1200" dirty="0"/>
            <a:t>&lt;- window(</a:t>
          </a:r>
          <a:r>
            <a:rPr lang="en-US" sz="1200" dirty="0" err="1"/>
            <a:t>aapl_close_ts</a:t>
          </a:r>
          <a:r>
            <a:rPr lang="en-US" sz="1200" dirty="0"/>
            <a:t>, start= c(2016,136),end=c(2018,232))</a:t>
          </a:r>
        </a:p>
      </dgm:t>
    </dgm:pt>
    <dgm:pt modelId="{9A72030B-FE53-4626-BB1A-207058576D1B}" type="parTrans" cxnId="{4BA0474E-1257-4578-9171-061DE8584688}">
      <dgm:prSet/>
      <dgm:spPr/>
      <dgm:t>
        <a:bodyPr/>
        <a:lstStyle/>
        <a:p>
          <a:endParaRPr lang="en-US"/>
        </a:p>
      </dgm:t>
    </dgm:pt>
    <dgm:pt modelId="{7AFA5036-0547-4F2F-8F11-3E4F33B4E2C1}" type="sibTrans" cxnId="{4BA0474E-1257-4578-9171-061DE8584688}">
      <dgm:prSet/>
      <dgm:spPr/>
      <dgm:t>
        <a:bodyPr/>
        <a:lstStyle/>
        <a:p>
          <a:endParaRPr lang="en-US"/>
        </a:p>
      </dgm:t>
    </dgm:pt>
    <dgm:pt modelId="{A99B3C96-3BD1-4BEA-B92D-2DE1C2DF2F1E}">
      <dgm:prSet custT="1"/>
      <dgm:spPr/>
      <dgm:t>
        <a:bodyPr anchor="ctr"/>
        <a:lstStyle/>
        <a:p>
          <a:r>
            <a:rPr lang="en-US" sz="1200" b="1" dirty="0"/>
            <a:t>fit</a:t>
          </a:r>
          <a:r>
            <a:rPr lang="en-US" sz="1200" dirty="0"/>
            <a:t> &lt;- </a:t>
          </a:r>
          <a:r>
            <a:rPr lang="en-US" sz="1200" dirty="0" err="1"/>
            <a:t>auto.arima</a:t>
          </a:r>
          <a:r>
            <a:rPr lang="en-US" sz="1200" dirty="0"/>
            <a:t>(</a:t>
          </a:r>
          <a:r>
            <a:rPr lang="en-US" sz="1200" dirty="0" err="1"/>
            <a:t>aapl_training</a:t>
          </a:r>
          <a:r>
            <a:rPr lang="en-US" sz="1200" dirty="0"/>
            <a:t>)</a:t>
          </a:r>
        </a:p>
      </dgm:t>
    </dgm:pt>
    <dgm:pt modelId="{B9857DC1-1302-41A3-B6E2-18E88651EE5F}" type="parTrans" cxnId="{4682C129-EA1A-4545-8E2F-6D461587352F}">
      <dgm:prSet/>
      <dgm:spPr/>
      <dgm:t>
        <a:bodyPr/>
        <a:lstStyle/>
        <a:p>
          <a:endParaRPr lang="en-US"/>
        </a:p>
      </dgm:t>
    </dgm:pt>
    <dgm:pt modelId="{C3997BAA-347B-4083-A310-69CFEF7C401C}" type="sibTrans" cxnId="{4682C129-EA1A-4545-8E2F-6D461587352F}">
      <dgm:prSet/>
      <dgm:spPr/>
      <dgm:t>
        <a:bodyPr/>
        <a:lstStyle/>
        <a:p>
          <a:endParaRPr lang="en-US"/>
        </a:p>
      </dgm:t>
    </dgm:pt>
    <dgm:pt modelId="{ACF763CD-5016-4F46-A123-71770C30B390}" type="pres">
      <dgm:prSet presAssocID="{9541680B-6661-455C-952D-75D23FF8B264}" presName="vert0" presStyleCnt="0">
        <dgm:presLayoutVars>
          <dgm:dir/>
          <dgm:animOne val="branch"/>
          <dgm:animLvl val="lvl"/>
        </dgm:presLayoutVars>
      </dgm:prSet>
      <dgm:spPr/>
    </dgm:pt>
    <dgm:pt modelId="{F40AA5AD-918E-4640-9882-AC0EBFCF9D96}" type="pres">
      <dgm:prSet presAssocID="{78836B37-D6D7-44E2-BFBF-742F588EB6BD}" presName="thickLine" presStyleLbl="alignNode1" presStyleIdx="0" presStyleCnt="2"/>
      <dgm:spPr/>
    </dgm:pt>
    <dgm:pt modelId="{C890533F-FC21-4632-8154-D25A54EEF79A}" type="pres">
      <dgm:prSet presAssocID="{78836B37-D6D7-44E2-BFBF-742F588EB6BD}" presName="horz1" presStyleCnt="0"/>
      <dgm:spPr/>
    </dgm:pt>
    <dgm:pt modelId="{55A938C7-9623-4659-B502-6E71A9CBDD26}" type="pres">
      <dgm:prSet presAssocID="{78836B37-D6D7-44E2-BFBF-742F588EB6BD}" presName="tx1" presStyleLbl="revTx" presStyleIdx="0" presStyleCnt="9" custScaleX="500000" custScaleY="82061"/>
      <dgm:spPr/>
    </dgm:pt>
    <dgm:pt modelId="{E7CEDED2-3DD1-471E-91CD-790B39942E25}" type="pres">
      <dgm:prSet presAssocID="{78836B37-D6D7-44E2-BFBF-742F588EB6BD}" presName="vert1" presStyleCnt="0"/>
      <dgm:spPr/>
    </dgm:pt>
    <dgm:pt modelId="{155EC963-D4C7-4EB5-AE72-82C1C1FA38D4}" type="pres">
      <dgm:prSet presAssocID="{76CF620E-5400-44EA-8B83-374888E22DB0}" presName="thickLine" presStyleLbl="alignNode1" presStyleIdx="1" presStyleCnt="2"/>
      <dgm:spPr/>
    </dgm:pt>
    <dgm:pt modelId="{C7B0F8E5-83E9-4423-9BDE-87AE1BEBEC44}" type="pres">
      <dgm:prSet presAssocID="{76CF620E-5400-44EA-8B83-374888E22DB0}" presName="horz1" presStyleCnt="0"/>
      <dgm:spPr/>
    </dgm:pt>
    <dgm:pt modelId="{2BBFFE2C-6EC2-4A60-BEB8-EAC7FBB12E2E}" type="pres">
      <dgm:prSet presAssocID="{76CF620E-5400-44EA-8B83-374888E22DB0}" presName="tx1" presStyleLbl="revTx" presStyleIdx="1" presStyleCnt="9"/>
      <dgm:spPr/>
    </dgm:pt>
    <dgm:pt modelId="{73FA30E8-3587-49EE-80F4-906AFACDEBBB}" type="pres">
      <dgm:prSet presAssocID="{76CF620E-5400-44EA-8B83-374888E22DB0}" presName="vert1" presStyleCnt="0"/>
      <dgm:spPr/>
    </dgm:pt>
    <dgm:pt modelId="{79D77FB4-2041-4D5B-B62E-0F509BF61CC8}" type="pres">
      <dgm:prSet presAssocID="{473E56F0-A6DF-4D9C-87D7-0AE161A5617A}" presName="vertSpace2a" presStyleCnt="0"/>
      <dgm:spPr/>
    </dgm:pt>
    <dgm:pt modelId="{A96A4BC3-C5AE-4F58-AC0A-40222C4931CA}" type="pres">
      <dgm:prSet presAssocID="{473E56F0-A6DF-4D9C-87D7-0AE161A5617A}" presName="horz2" presStyleCnt="0"/>
      <dgm:spPr/>
    </dgm:pt>
    <dgm:pt modelId="{96343BEC-0A6E-456C-ADFB-7E2D675E017B}" type="pres">
      <dgm:prSet presAssocID="{473E56F0-A6DF-4D9C-87D7-0AE161A5617A}" presName="horzSpace2" presStyleCnt="0"/>
      <dgm:spPr/>
    </dgm:pt>
    <dgm:pt modelId="{E47B605A-73C0-4915-9AF1-CB9428AE201B}" type="pres">
      <dgm:prSet presAssocID="{473E56F0-A6DF-4D9C-87D7-0AE161A5617A}" presName="tx2" presStyleLbl="revTx" presStyleIdx="2" presStyleCnt="9"/>
      <dgm:spPr/>
    </dgm:pt>
    <dgm:pt modelId="{81B2F1FE-E935-4200-8AD4-8D62EB899C2F}" type="pres">
      <dgm:prSet presAssocID="{473E56F0-A6DF-4D9C-87D7-0AE161A5617A}" presName="vert2" presStyleCnt="0"/>
      <dgm:spPr/>
    </dgm:pt>
    <dgm:pt modelId="{358661F7-57B5-436C-AAF9-7E38E9005B1F}" type="pres">
      <dgm:prSet presAssocID="{473E56F0-A6DF-4D9C-87D7-0AE161A5617A}" presName="thinLine2b" presStyleLbl="callout" presStyleIdx="0" presStyleCnt="7"/>
      <dgm:spPr/>
    </dgm:pt>
    <dgm:pt modelId="{83E90FFE-EA1D-4A9C-B9F7-D85D893D9771}" type="pres">
      <dgm:prSet presAssocID="{473E56F0-A6DF-4D9C-87D7-0AE161A5617A}" presName="vertSpace2b" presStyleCnt="0"/>
      <dgm:spPr/>
    </dgm:pt>
    <dgm:pt modelId="{CF0B3AC6-4CAE-4015-9BA7-7678ADB2BD4A}" type="pres">
      <dgm:prSet presAssocID="{4D069D91-9459-44E7-9279-9732CFA53501}" presName="horz2" presStyleCnt="0"/>
      <dgm:spPr/>
    </dgm:pt>
    <dgm:pt modelId="{87CDCBDA-2394-48ED-9378-51A5CDE387DD}" type="pres">
      <dgm:prSet presAssocID="{4D069D91-9459-44E7-9279-9732CFA53501}" presName="horzSpace2" presStyleCnt="0"/>
      <dgm:spPr/>
    </dgm:pt>
    <dgm:pt modelId="{7D544D17-7F04-4E7D-BC11-9C348004D6C9}" type="pres">
      <dgm:prSet presAssocID="{4D069D91-9459-44E7-9279-9732CFA53501}" presName="tx2" presStyleLbl="revTx" presStyleIdx="3" presStyleCnt="9"/>
      <dgm:spPr/>
    </dgm:pt>
    <dgm:pt modelId="{488AE35C-0FEF-4FA5-9324-C60B1117A97C}" type="pres">
      <dgm:prSet presAssocID="{4D069D91-9459-44E7-9279-9732CFA53501}" presName="vert2" presStyleCnt="0"/>
      <dgm:spPr/>
    </dgm:pt>
    <dgm:pt modelId="{B42F7F7F-217F-4CE5-9700-DAACF3B50CDB}" type="pres">
      <dgm:prSet presAssocID="{4D069D91-9459-44E7-9279-9732CFA53501}" presName="thinLine2b" presStyleLbl="callout" presStyleIdx="1" presStyleCnt="7"/>
      <dgm:spPr/>
    </dgm:pt>
    <dgm:pt modelId="{4974FA77-DCED-4B50-9F1C-B05C05E6C96F}" type="pres">
      <dgm:prSet presAssocID="{4D069D91-9459-44E7-9279-9732CFA53501}" presName="vertSpace2b" presStyleCnt="0"/>
      <dgm:spPr/>
    </dgm:pt>
    <dgm:pt modelId="{E34FE0CC-CC15-431B-B6D0-6B7E9FA64564}" type="pres">
      <dgm:prSet presAssocID="{910CA006-1463-406A-8CDE-0ABD74B34E4C}" presName="horz2" presStyleCnt="0"/>
      <dgm:spPr/>
    </dgm:pt>
    <dgm:pt modelId="{78244AEC-C42E-42F5-BC81-37CC00234E98}" type="pres">
      <dgm:prSet presAssocID="{910CA006-1463-406A-8CDE-0ABD74B34E4C}" presName="horzSpace2" presStyleCnt="0"/>
      <dgm:spPr/>
    </dgm:pt>
    <dgm:pt modelId="{2C984FC6-D4EA-4F39-B93C-B2DADDA9DBAF}" type="pres">
      <dgm:prSet presAssocID="{910CA006-1463-406A-8CDE-0ABD74B34E4C}" presName="tx2" presStyleLbl="revTx" presStyleIdx="4" presStyleCnt="9"/>
      <dgm:spPr/>
    </dgm:pt>
    <dgm:pt modelId="{E73AAD16-CC2B-4871-9801-9CE62C21275B}" type="pres">
      <dgm:prSet presAssocID="{910CA006-1463-406A-8CDE-0ABD74B34E4C}" presName="vert2" presStyleCnt="0"/>
      <dgm:spPr/>
    </dgm:pt>
    <dgm:pt modelId="{699FD0F5-8E41-46C4-9428-951B4480F8DA}" type="pres">
      <dgm:prSet presAssocID="{910CA006-1463-406A-8CDE-0ABD74B34E4C}" presName="thinLine2b" presStyleLbl="callout" presStyleIdx="2" presStyleCnt="7"/>
      <dgm:spPr/>
    </dgm:pt>
    <dgm:pt modelId="{1698F5AF-8B64-488C-8FC6-4D1EE7EDD01B}" type="pres">
      <dgm:prSet presAssocID="{910CA006-1463-406A-8CDE-0ABD74B34E4C}" presName="vertSpace2b" presStyleCnt="0"/>
      <dgm:spPr/>
    </dgm:pt>
    <dgm:pt modelId="{10B66D3E-F5D6-4976-8956-3C240650D021}" type="pres">
      <dgm:prSet presAssocID="{D30AD353-35DC-4112-95E7-85C9858CEF81}" presName="horz2" presStyleCnt="0"/>
      <dgm:spPr/>
    </dgm:pt>
    <dgm:pt modelId="{BA7585BA-F4D9-429D-B210-83EA5FEC69D0}" type="pres">
      <dgm:prSet presAssocID="{D30AD353-35DC-4112-95E7-85C9858CEF81}" presName="horzSpace2" presStyleCnt="0"/>
      <dgm:spPr/>
    </dgm:pt>
    <dgm:pt modelId="{4D9D0FFC-F991-4B31-9C7F-F493B1ACA777}" type="pres">
      <dgm:prSet presAssocID="{D30AD353-35DC-4112-95E7-85C9858CEF81}" presName="tx2" presStyleLbl="revTx" presStyleIdx="5" presStyleCnt="9"/>
      <dgm:spPr/>
    </dgm:pt>
    <dgm:pt modelId="{A470E281-B10C-4A3E-84DD-FE29B1E85F24}" type="pres">
      <dgm:prSet presAssocID="{D30AD353-35DC-4112-95E7-85C9858CEF81}" presName="vert2" presStyleCnt="0"/>
      <dgm:spPr/>
    </dgm:pt>
    <dgm:pt modelId="{FED2C7F6-9BF6-4D2E-B79D-8124E34984AD}" type="pres">
      <dgm:prSet presAssocID="{D30AD353-35DC-4112-95E7-85C9858CEF81}" presName="thinLine2b" presStyleLbl="callout" presStyleIdx="3" presStyleCnt="7"/>
      <dgm:spPr/>
    </dgm:pt>
    <dgm:pt modelId="{2FA0630D-BE0B-4595-8E81-279CE0C73CCA}" type="pres">
      <dgm:prSet presAssocID="{D30AD353-35DC-4112-95E7-85C9858CEF81}" presName="vertSpace2b" presStyleCnt="0"/>
      <dgm:spPr/>
    </dgm:pt>
    <dgm:pt modelId="{07941813-1A58-4FE6-8594-B1F05A3D926C}" type="pres">
      <dgm:prSet presAssocID="{28E5F011-4C9B-4F9E-899D-6C2FBE3CDB9F}" presName="horz2" presStyleCnt="0"/>
      <dgm:spPr/>
    </dgm:pt>
    <dgm:pt modelId="{F4B3BF60-A78B-4736-8502-B0565E6B674E}" type="pres">
      <dgm:prSet presAssocID="{28E5F011-4C9B-4F9E-899D-6C2FBE3CDB9F}" presName="horzSpace2" presStyleCnt="0"/>
      <dgm:spPr/>
    </dgm:pt>
    <dgm:pt modelId="{938DA1CE-A961-4652-8608-B15DE7FBBCFA}" type="pres">
      <dgm:prSet presAssocID="{28E5F011-4C9B-4F9E-899D-6C2FBE3CDB9F}" presName="tx2" presStyleLbl="revTx" presStyleIdx="6" presStyleCnt="9"/>
      <dgm:spPr/>
    </dgm:pt>
    <dgm:pt modelId="{F152BCE4-60B6-4FF3-B82C-BD629761A502}" type="pres">
      <dgm:prSet presAssocID="{28E5F011-4C9B-4F9E-899D-6C2FBE3CDB9F}" presName="vert2" presStyleCnt="0"/>
      <dgm:spPr/>
    </dgm:pt>
    <dgm:pt modelId="{B92D60C0-496B-437E-9059-16C8A46E75E2}" type="pres">
      <dgm:prSet presAssocID="{28E5F011-4C9B-4F9E-899D-6C2FBE3CDB9F}" presName="thinLine2b" presStyleLbl="callout" presStyleIdx="4" presStyleCnt="7"/>
      <dgm:spPr/>
    </dgm:pt>
    <dgm:pt modelId="{90404775-3965-40DB-AF8C-84C0456588BE}" type="pres">
      <dgm:prSet presAssocID="{28E5F011-4C9B-4F9E-899D-6C2FBE3CDB9F}" presName="vertSpace2b" presStyleCnt="0"/>
      <dgm:spPr/>
    </dgm:pt>
    <dgm:pt modelId="{3D5C4F11-2283-436C-9298-E44941332B78}" type="pres">
      <dgm:prSet presAssocID="{ED61CEF6-C0C0-498A-B423-FEC24A0E2C39}" presName="horz2" presStyleCnt="0"/>
      <dgm:spPr/>
    </dgm:pt>
    <dgm:pt modelId="{C161F6D5-5D6B-4E05-989D-F5516288881F}" type="pres">
      <dgm:prSet presAssocID="{ED61CEF6-C0C0-498A-B423-FEC24A0E2C39}" presName="horzSpace2" presStyleCnt="0"/>
      <dgm:spPr/>
    </dgm:pt>
    <dgm:pt modelId="{B1EBE40F-BB9C-4BC0-9DAA-CC39CD49012C}" type="pres">
      <dgm:prSet presAssocID="{ED61CEF6-C0C0-498A-B423-FEC24A0E2C39}" presName="tx2" presStyleLbl="revTx" presStyleIdx="7" presStyleCnt="9"/>
      <dgm:spPr/>
    </dgm:pt>
    <dgm:pt modelId="{ECE86C48-840C-449C-8651-267F8DA54EF1}" type="pres">
      <dgm:prSet presAssocID="{ED61CEF6-C0C0-498A-B423-FEC24A0E2C39}" presName="vert2" presStyleCnt="0"/>
      <dgm:spPr/>
    </dgm:pt>
    <dgm:pt modelId="{42730D9B-7D58-4CF6-956C-FE50D7BDDFFA}" type="pres">
      <dgm:prSet presAssocID="{ED61CEF6-C0C0-498A-B423-FEC24A0E2C39}" presName="thinLine2b" presStyleLbl="callout" presStyleIdx="5" presStyleCnt="7"/>
      <dgm:spPr/>
    </dgm:pt>
    <dgm:pt modelId="{73F175BE-FB1A-475B-BE1E-C31ACAA40A99}" type="pres">
      <dgm:prSet presAssocID="{ED61CEF6-C0C0-498A-B423-FEC24A0E2C39}" presName="vertSpace2b" presStyleCnt="0"/>
      <dgm:spPr/>
    </dgm:pt>
    <dgm:pt modelId="{BAB1C3CC-7B2B-4CAE-BA34-884A7400DB70}" type="pres">
      <dgm:prSet presAssocID="{A99B3C96-3BD1-4BEA-B92D-2DE1C2DF2F1E}" presName="horz2" presStyleCnt="0"/>
      <dgm:spPr/>
    </dgm:pt>
    <dgm:pt modelId="{BECADF14-5025-4073-BB02-A89D1D7C4D66}" type="pres">
      <dgm:prSet presAssocID="{A99B3C96-3BD1-4BEA-B92D-2DE1C2DF2F1E}" presName="horzSpace2" presStyleCnt="0"/>
      <dgm:spPr/>
    </dgm:pt>
    <dgm:pt modelId="{33A09417-6ADE-4A07-8690-589999961DD4}" type="pres">
      <dgm:prSet presAssocID="{A99B3C96-3BD1-4BEA-B92D-2DE1C2DF2F1E}" presName="tx2" presStyleLbl="revTx" presStyleIdx="8" presStyleCnt="9"/>
      <dgm:spPr/>
    </dgm:pt>
    <dgm:pt modelId="{9E80E583-1B52-4F34-A064-6ED3EBD3E6FF}" type="pres">
      <dgm:prSet presAssocID="{A99B3C96-3BD1-4BEA-B92D-2DE1C2DF2F1E}" presName="vert2" presStyleCnt="0"/>
      <dgm:spPr/>
    </dgm:pt>
    <dgm:pt modelId="{6938D904-148E-4A44-833E-AE7F6B2749A0}" type="pres">
      <dgm:prSet presAssocID="{A99B3C96-3BD1-4BEA-B92D-2DE1C2DF2F1E}" presName="thinLine2b" presStyleLbl="callout" presStyleIdx="6" presStyleCnt="7"/>
      <dgm:spPr/>
    </dgm:pt>
    <dgm:pt modelId="{EB5036A9-14DE-4A0F-B661-BF9A9590CD31}" type="pres">
      <dgm:prSet presAssocID="{A99B3C96-3BD1-4BEA-B92D-2DE1C2DF2F1E}" presName="vertSpace2b" presStyleCnt="0"/>
      <dgm:spPr/>
    </dgm:pt>
  </dgm:ptLst>
  <dgm:cxnLst>
    <dgm:cxn modelId="{CAF7D100-F8DA-44F4-866A-4EBD94616DF9}" srcId="{76CF620E-5400-44EA-8B83-374888E22DB0}" destId="{910CA006-1463-406A-8CDE-0ABD74B34E4C}" srcOrd="2" destOrd="0" parTransId="{956C4950-20DF-4037-AF1D-421D209B4CD5}" sibTransId="{925135E2-E3EA-477E-9A7E-C253DBD2AA36}"/>
    <dgm:cxn modelId="{62166803-02F7-4F30-AF6C-635507CB3586}" type="presOf" srcId="{910CA006-1463-406A-8CDE-0ABD74B34E4C}" destId="{2C984FC6-D4EA-4F39-B93C-B2DADDA9DBAF}" srcOrd="0" destOrd="0" presId="urn:microsoft.com/office/officeart/2008/layout/LinedList"/>
    <dgm:cxn modelId="{21F03720-E47B-473F-B295-231CF23BB2A1}" type="presOf" srcId="{28E5F011-4C9B-4F9E-899D-6C2FBE3CDB9F}" destId="{938DA1CE-A961-4652-8608-B15DE7FBBCFA}" srcOrd="0" destOrd="0" presId="urn:microsoft.com/office/officeart/2008/layout/LinedList"/>
    <dgm:cxn modelId="{4682C129-EA1A-4545-8E2F-6D461587352F}" srcId="{76CF620E-5400-44EA-8B83-374888E22DB0}" destId="{A99B3C96-3BD1-4BEA-B92D-2DE1C2DF2F1E}" srcOrd="6" destOrd="0" parTransId="{B9857DC1-1302-41A3-B6E2-18E88651EE5F}" sibTransId="{C3997BAA-347B-4083-A310-69CFEF7C401C}"/>
    <dgm:cxn modelId="{140B8B2B-CB0B-43A6-BCE2-B14A8EFCAD4B}" type="presOf" srcId="{4D069D91-9459-44E7-9279-9732CFA53501}" destId="{7D544D17-7F04-4E7D-BC11-9C348004D6C9}" srcOrd="0" destOrd="0" presId="urn:microsoft.com/office/officeart/2008/layout/LinedList"/>
    <dgm:cxn modelId="{6A5F1134-A03F-4754-8BA2-72823283EE52}" type="presOf" srcId="{D30AD353-35DC-4112-95E7-85C9858CEF81}" destId="{4D9D0FFC-F991-4B31-9C7F-F493B1ACA777}" srcOrd="0" destOrd="0" presId="urn:microsoft.com/office/officeart/2008/layout/LinedList"/>
    <dgm:cxn modelId="{DAA41D64-8C0A-4293-9A9B-C914CBB9D77F}" srcId="{9541680B-6661-455C-952D-75D23FF8B264}" destId="{78836B37-D6D7-44E2-BFBF-742F588EB6BD}" srcOrd="0" destOrd="0" parTransId="{4973B675-43D7-4C0D-8467-B5582B14F453}" sibTransId="{EFF0F848-1D86-4192-92C1-8F8EC5A285FF}"/>
    <dgm:cxn modelId="{42BA9F44-6EFA-4578-B0AE-530D671496D6}" srcId="{76CF620E-5400-44EA-8B83-374888E22DB0}" destId="{28E5F011-4C9B-4F9E-899D-6C2FBE3CDB9F}" srcOrd="4" destOrd="0" parTransId="{82492F8D-E79D-4D34-B98C-D6C4DE639250}" sibTransId="{4FFF1C35-AB31-4B1D-9B09-8BA0EDBB60B6}"/>
    <dgm:cxn modelId="{92884069-9E23-429E-B195-7D44855A6F45}" srcId="{76CF620E-5400-44EA-8B83-374888E22DB0}" destId="{473E56F0-A6DF-4D9C-87D7-0AE161A5617A}" srcOrd="0" destOrd="0" parTransId="{FE31E794-DAE5-4ABF-B8BB-D2E64EF4AD26}" sibTransId="{4C6AA2E5-E10A-4331-964A-01C82A079F80}"/>
    <dgm:cxn modelId="{4BA0474E-1257-4578-9171-061DE8584688}" srcId="{76CF620E-5400-44EA-8B83-374888E22DB0}" destId="{ED61CEF6-C0C0-498A-B423-FEC24A0E2C39}" srcOrd="5" destOrd="0" parTransId="{9A72030B-FE53-4626-BB1A-207058576D1B}" sibTransId="{7AFA5036-0547-4F2F-8F11-3E4F33B4E2C1}"/>
    <dgm:cxn modelId="{40F0D84F-B7D5-44B0-9E1A-30ABBD2EBED4}" type="presOf" srcId="{ED61CEF6-C0C0-498A-B423-FEC24A0E2C39}" destId="{B1EBE40F-BB9C-4BC0-9DAA-CC39CD49012C}" srcOrd="0" destOrd="0" presId="urn:microsoft.com/office/officeart/2008/layout/LinedList"/>
    <dgm:cxn modelId="{B87BA58F-EB75-44A7-A90B-E97709D0B23C}" type="presOf" srcId="{A99B3C96-3BD1-4BEA-B92D-2DE1C2DF2F1E}" destId="{33A09417-6ADE-4A07-8690-589999961DD4}" srcOrd="0" destOrd="0" presId="urn:microsoft.com/office/officeart/2008/layout/LinedList"/>
    <dgm:cxn modelId="{B53F0290-59F2-46AD-A080-F5282FE4BF42}" srcId="{76CF620E-5400-44EA-8B83-374888E22DB0}" destId="{4D069D91-9459-44E7-9279-9732CFA53501}" srcOrd="1" destOrd="0" parTransId="{C49B0FE0-E3D1-4EEF-BFF7-D8AC70BBDE3D}" sibTransId="{7ADB7949-5428-4B86-A1CB-EFB8208399DA}"/>
    <dgm:cxn modelId="{880DBCA6-FCC1-4364-8548-6981FE5FE64A}" type="presOf" srcId="{473E56F0-A6DF-4D9C-87D7-0AE161A5617A}" destId="{E47B605A-73C0-4915-9AF1-CB9428AE201B}" srcOrd="0" destOrd="0" presId="urn:microsoft.com/office/officeart/2008/layout/LinedList"/>
    <dgm:cxn modelId="{2765F6C1-3B9B-4255-9C4C-8DCEF2771D1C}" srcId="{76CF620E-5400-44EA-8B83-374888E22DB0}" destId="{D30AD353-35DC-4112-95E7-85C9858CEF81}" srcOrd="3" destOrd="0" parTransId="{34798B33-B08F-4327-B477-0CB69FC4F484}" sibTransId="{30F940DD-00B2-49B6-AF96-5D33A2E9D82D}"/>
    <dgm:cxn modelId="{EFEB5EDA-3C02-4729-9A22-58707A7EEA41}" type="presOf" srcId="{78836B37-D6D7-44E2-BFBF-742F588EB6BD}" destId="{55A938C7-9623-4659-B502-6E71A9CBDD26}" srcOrd="0" destOrd="0" presId="urn:microsoft.com/office/officeart/2008/layout/LinedList"/>
    <dgm:cxn modelId="{79F0ECE1-6435-4F06-A1B1-0AA718F58824}" type="presOf" srcId="{9541680B-6661-455C-952D-75D23FF8B264}" destId="{ACF763CD-5016-4F46-A123-71770C30B390}" srcOrd="0" destOrd="0" presId="urn:microsoft.com/office/officeart/2008/layout/LinedList"/>
    <dgm:cxn modelId="{65E881EF-D8C7-44AF-B107-376D368E5423}" type="presOf" srcId="{76CF620E-5400-44EA-8B83-374888E22DB0}" destId="{2BBFFE2C-6EC2-4A60-BEB8-EAC7FBB12E2E}" srcOrd="0" destOrd="0" presId="urn:microsoft.com/office/officeart/2008/layout/LinedList"/>
    <dgm:cxn modelId="{0739CAFB-7F90-4E9B-B308-64692CAEECD7}" srcId="{9541680B-6661-455C-952D-75D23FF8B264}" destId="{76CF620E-5400-44EA-8B83-374888E22DB0}" srcOrd="1" destOrd="0" parTransId="{3EBFAE57-B473-45A2-81D2-601B7A4A09D4}" sibTransId="{065C81EC-B326-449A-8A37-0D7277F55159}"/>
    <dgm:cxn modelId="{74528CF1-CC4B-4777-BE65-16587E706578}" type="presParOf" srcId="{ACF763CD-5016-4F46-A123-71770C30B390}" destId="{F40AA5AD-918E-4640-9882-AC0EBFCF9D96}" srcOrd="0" destOrd="0" presId="urn:microsoft.com/office/officeart/2008/layout/LinedList"/>
    <dgm:cxn modelId="{8A60FA74-34F7-4A5B-813D-105223BA13DA}" type="presParOf" srcId="{ACF763CD-5016-4F46-A123-71770C30B390}" destId="{C890533F-FC21-4632-8154-D25A54EEF79A}" srcOrd="1" destOrd="0" presId="urn:microsoft.com/office/officeart/2008/layout/LinedList"/>
    <dgm:cxn modelId="{2F75B734-3290-4B2C-8BF3-5FA0DB313C62}" type="presParOf" srcId="{C890533F-FC21-4632-8154-D25A54EEF79A}" destId="{55A938C7-9623-4659-B502-6E71A9CBDD26}" srcOrd="0" destOrd="0" presId="urn:microsoft.com/office/officeart/2008/layout/LinedList"/>
    <dgm:cxn modelId="{62591C6B-2B33-4E5A-8730-539C7A228003}" type="presParOf" srcId="{C890533F-FC21-4632-8154-D25A54EEF79A}" destId="{E7CEDED2-3DD1-471E-91CD-790B39942E25}" srcOrd="1" destOrd="0" presId="urn:microsoft.com/office/officeart/2008/layout/LinedList"/>
    <dgm:cxn modelId="{B328F131-64E8-47F9-ABA2-115DE555FC85}" type="presParOf" srcId="{ACF763CD-5016-4F46-A123-71770C30B390}" destId="{155EC963-D4C7-4EB5-AE72-82C1C1FA38D4}" srcOrd="2" destOrd="0" presId="urn:microsoft.com/office/officeart/2008/layout/LinedList"/>
    <dgm:cxn modelId="{B37DCD5D-003E-44C2-A9BD-90C5D77557A0}" type="presParOf" srcId="{ACF763CD-5016-4F46-A123-71770C30B390}" destId="{C7B0F8E5-83E9-4423-9BDE-87AE1BEBEC44}" srcOrd="3" destOrd="0" presId="urn:microsoft.com/office/officeart/2008/layout/LinedList"/>
    <dgm:cxn modelId="{1F72FA00-3A20-44F0-A4A0-2C0EFD228DEA}" type="presParOf" srcId="{C7B0F8E5-83E9-4423-9BDE-87AE1BEBEC44}" destId="{2BBFFE2C-6EC2-4A60-BEB8-EAC7FBB12E2E}" srcOrd="0" destOrd="0" presId="urn:microsoft.com/office/officeart/2008/layout/LinedList"/>
    <dgm:cxn modelId="{D892FE5F-F65A-4E9C-8DA5-24B6D29E79AE}" type="presParOf" srcId="{C7B0F8E5-83E9-4423-9BDE-87AE1BEBEC44}" destId="{73FA30E8-3587-49EE-80F4-906AFACDEBBB}" srcOrd="1" destOrd="0" presId="urn:microsoft.com/office/officeart/2008/layout/LinedList"/>
    <dgm:cxn modelId="{C4234035-5AB1-4BB0-B842-AA7F5ECAC4D9}" type="presParOf" srcId="{73FA30E8-3587-49EE-80F4-906AFACDEBBB}" destId="{79D77FB4-2041-4D5B-B62E-0F509BF61CC8}" srcOrd="0" destOrd="0" presId="urn:microsoft.com/office/officeart/2008/layout/LinedList"/>
    <dgm:cxn modelId="{BD44550F-0EA2-4C79-843B-28F8BB99E5C1}" type="presParOf" srcId="{73FA30E8-3587-49EE-80F4-906AFACDEBBB}" destId="{A96A4BC3-C5AE-4F58-AC0A-40222C4931CA}" srcOrd="1" destOrd="0" presId="urn:microsoft.com/office/officeart/2008/layout/LinedList"/>
    <dgm:cxn modelId="{490F5345-6678-4BC0-8DB1-574153A8235B}" type="presParOf" srcId="{A96A4BC3-C5AE-4F58-AC0A-40222C4931CA}" destId="{96343BEC-0A6E-456C-ADFB-7E2D675E017B}" srcOrd="0" destOrd="0" presId="urn:microsoft.com/office/officeart/2008/layout/LinedList"/>
    <dgm:cxn modelId="{0BA87835-871A-4B52-AEFC-4DFB160AED8C}" type="presParOf" srcId="{A96A4BC3-C5AE-4F58-AC0A-40222C4931CA}" destId="{E47B605A-73C0-4915-9AF1-CB9428AE201B}" srcOrd="1" destOrd="0" presId="urn:microsoft.com/office/officeart/2008/layout/LinedList"/>
    <dgm:cxn modelId="{CE1A3B07-F109-46DE-8A96-2EFFA9E60F8F}" type="presParOf" srcId="{A96A4BC3-C5AE-4F58-AC0A-40222C4931CA}" destId="{81B2F1FE-E935-4200-8AD4-8D62EB899C2F}" srcOrd="2" destOrd="0" presId="urn:microsoft.com/office/officeart/2008/layout/LinedList"/>
    <dgm:cxn modelId="{3217F328-DFFB-4587-B780-0B3DB60FF81E}" type="presParOf" srcId="{73FA30E8-3587-49EE-80F4-906AFACDEBBB}" destId="{358661F7-57B5-436C-AAF9-7E38E9005B1F}" srcOrd="2" destOrd="0" presId="urn:microsoft.com/office/officeart/2008/layout/LinedList"/>
    <dgm:cxn modelId="{31A615F2-1490-4D31-A6C3-53F46CC6AAA6}" type="presParOf" srcId="{73FA30E8-3587-49EE-80F4-906AFACDEBBB}" destId="{83E90FFE-EA1D-4A9C-B9F7-D85D893D9771}" srcOrd="3" destOrd="0" presId="urn:microsoft.com/office/officeart/2008/layout/LinedList"/>
    <dgm:cxn modelId="{9AA76DD6-8E30-48FE-9D5A-E329E15825F9}" type="presParOf" srcId="{73FA30E8-3587-49EE-80F4-906AFACDEBBB}" destId="{CF0B3AC6-4CAE-4015-9BA7-7678ADB2BD4A}" srcOrd="4" destOrd="0" presId="urn:microsoft.com/office/officeart/2008/layout/LinedList"/>
    <dgm:cxn modelId="{AD7B1336-64A9-499F-9D31-FD9A31FD3C53}" type="presParOf" srcId="{CF0B3AC6-4CAE-4015-9BA7-7678ADB2BD4A}" destId="{87CDCBDA-2394-48ED-9378-51A5CDE387DD}" srcOrd="0" destOrd="0" presId="urn:microsoft.com/office/officeart/2008/layout/LinedList"/>
    <dgm:cxn modelId="{C596074F-9D73-4ECB-B6FC-C4065631F3C0}" type="presParOf" srcId="{CF0B3AC6-4CAE-4015-9BA7-7678ADB2BD4A}" destId="{7D544D17-7F04-4E7D-BC11-9C348004D6C9}" srcOrd="1" destOrd="0" presId="urn:microsoft.com/office/officeart/2008/layout/LinedList"/>
    <dgm:cxn modelId="{DB8E3F90-4E63-42DD-A102-B3FDFC7E7C17}" type="presParOf" srcId="{CF0B3AC6-4CAE-4015-9BA7-7678ADB2BD4A}" destId="{488AE35C-0FEF-4FA5-9324-C60B1117A97C}" srcOrd="2" destOrd="0" presId="urn:microsoft.com/office/officeart/2008/layout/LinedList"/>
    <dgm:cxn modelId="{89315403-5B9F-4A41-B92B-101F2BCBE03D}" type="presParOf" srcId="{73FA30E8-3587-49EE-80F4-906AFACDEBBB}" destId="{B42F7F7F-217F-4CE5-9700-DAACF3B50CDB}" srcOrd="5" destOrd="0" presId="urn:microsoft.com/office/officeart/2008/layout/LinedList"/>
    <dgm:cxn modelId="{6C5FF246-41A5-41A1-995A-BDDB895D2C61}" type="presParOf" srcId="{73FA30E8-3587-49EE-80F4-906AFACDEBBB}" destId="{4974FA77-DCED-4B50-9F1C-B05C05E6C96F}" srcOrd="6" destOrd="0" presId="urn:microsoft.com/office/officeart/2008/layout/LinedList"/>
    <dgm:cxn modelId="{53BBFD1B-182E-43B4-A450-6242EA75F99C}" type="presParOf" srcId="{73FA30E8-3587-49EE-80F4-906AFACDEBBB}" destId="{E34FE0CC-CC15-431B-B6D0-6B7E9FA64564}" srcOrd="7" destOrd="0" presId="urn:microsoft.com/office/officeart/2008/layout/LinedList"/>
    <dgm:cxn modelId="{23DE00D4-E269-4876-9844-A66AA75D90A1}" type="presParOf" srcId="{E34FE0CC-CC15-431B-B6D0-6B7E9FA64564}" destId="{78244AEC-C42E-42F5-BC81-37CC00234E98}" srcOrd="0" destOrd="0" presId="urn:microsoft.com/office/officeart/2008/layout/LinedList"/>
    <dgm:cxn modelId="{8B6D114E-679A-4C91-8376-08B6206DB979}" type="presParOf" srcId="{E34FE0CC-CC15-431B-B6D0-6B7E9FA64564}" destId="{2C984FC6-D4EA-4F39-B93C-B2DADDA9DBAF}" srcOrd="1" destOrd="0" presId="urn:microsoft.com/office/officeart/2008/layout/LinedList"/>
    <dgm:cxn modelId="{3E232B9E-4E8E-4A72-8FCD-3314D43932A8}" type="presParOf" srcId="{E34FE0CC-CC15-431B-B6D0-6B7E9FA64564}" destId="{E73AAD16-CC2B-4871-9801-9CE62C21275B}" srcOrd="2" destOrd="0" presId="urn:microsoft.com/office/officeart/2008/layout/LinedList"/>
    <dgm:cxn modelId="{A2C1849A-9DB6-487B-80D7-FEA6B6FA2780}" type="presParOf" srcId="{73FA30E8-3587-49EE-80F4-906AFACDEBBB}" destId="{699FD0F5-8E41-46C4-9428-951B4480F8DA}" srcOrd="8" destOrd="0" presId="urn:microsoft.com/office/officeart/2008/layout/LinedList"/>
    <dgm:cxn modelId="{34F9D345-3D44-45B6-AD1A-4C82840C8773}" type="presParOf" srcId="{73FA30E8-3587-49EE-80F4-906AFACDEBBB}" destId="{1698F5AF-8B64-488C-8FC6-4D1EE7EDD01B}" srcOrd="9" destOrd="0" presId="urn:microsoft.com/office/officeart/2008/layout/LinedList"/>
    <dgm:cxn modelId="{F4BB5FE9-7515-4F75-9346-976F35085C8D}" type="presParOf" srcId="{73FA30E8-3587-49EE-80F4-906AFACDEBBB}" destId="{10B66D3E-F5D6-4976-8956-3C240650D021}" srcOrd="10" destOrd="0" presId="urn:microsoft.com/office/officeart/2008/layout/LinedList"/>
    <dgm:cxn modelId="{7AFC4BF1-EB9C-45C7-B92B-1AF76288D5E3}" type="presParOf" srcId="{10B66D3E-F5D6-4976-8956-3C240650D021}" destId="{BA7585BA-F4D9-429D-B210-83EA5FEC69D0}" srcOrd="0" destOrd="0" presId="urn:microsoft.com/office/officeart/2008/layout/LinedList"/>
    <dgm:cxn modelId="{2D636E98-BDDF-4D8E-8830-DFD7D2907850}" type="presParOf" srcId="{10B66D3E-F5D6-4976-8956-3C240650D021}" destId="{4D9D0FFC-F991-4B31-9C7F-F493B1ACA777}" srcOrd="1" destOrd="0" presId="urn:microsoft.com/office/officeart/2008/layout/LinedList"/>
    <dgm:cxn modelId="{B759148C-2F56-4CBB-8989-B90AA556AC85}" type="presParOf" srcId="{10B66D3E-F5D6-4976-8956-3C240650D021}" destId="{A470E281-B10C-4A3E-84DD-FE29B1E85F24}" srcOrd="2" destOrd="0" presId="urn:microsoft.com/office/officeart/2008/layout/LinedList"/>
    <dgm:cxn modelId="{289F3BD5-E7BD-4CF6-82B1-0C80785D826D}" type="presParOf" srcId="{73FA30E8-3587-49EE-80F4-906AFACDEBBB}" destId="{FED2C7F6-9BF6-4D2E-B79D-8124E34984AD}" srcOrd="11" destOrd="0" presId="urn:microsoft.com/office/officeart/2008/layout/LinedList"/>
    <dgm:cxn modelId="{BA586E8D-7140-4111-BCA7-9C573B75A597}" type="presParOf" srcId="{73FA30E8-3587-49EE-80F4-906AFACDEBBB}" destId="{2FA0630D-BE0B-4595-8E81-279CE0C73CCA}" srcOrd="12" destOrd="0" presId="urn:microsoft.com/office/officeart/2008/layout/LinedList"/>
    <dgm:cxn modelId="{42C97E23-56B1-4772-9B4A-CAF9F51E1E45}" type="presParOf" srcId="{73FA30E8-3587-49EE-80F4-906AFACDEBBB}" destId="{07941813-1A58-4FE6-8594-B1F05A3D926C}" srcOrd="13" destOrd="0" presId="urn:microsoft.com/office/officeart/2008/layout/LinedList"/>
    <dgm:cxn modelId="{7D50BAF2-5847-4BE2-BDFA-06F83B05A183}" type="presParOf" srcId="{07941813-1A58-4FE6-8594-B1F05A3D926C}" destId="{F4B3BF60-A78B-4736-8502-B0565E6B674E}" srcOrd="0" destOrd="0" presId="urn:microsoft.com/office/officeart/2008/layout/LinedList"/>
    <dgm:cxn modelId="{BB0261C6-B8AB-4FF1-8D6C-F9C66BDFCBB1}" type="presParOf" srcId="{07941813-1A58-4FE6-8594-B1F05A3D926C}" destId="{938DA1CE-A961-4652-8608-B15DE7FBBCFA}" srcOrd="1" destOrd="0" presId="urn:microsoft.com/office/officeart/2008/layout/LinedList"/>
    <dgm:cxn modelId="{A1FD6C84-8511-48AF-A2AC-E2239E4AF10D}" type="presParOf" srcId="{07941813-1A58-4FE6-8594-B1F05A3D926C}" destId="{F152BCE4-60B6-4FF3-B82C-BD629761A502}" srcOrd="2" destOrd="0" presId="urn:microsoft.com/office/officeart/2008/layout/LinedList"/>
    <dgm:cxn modelId="{7D44F216-4915-436A-A449-81AE4E306581}" type="presParOf" srcId="{73FA30E8-3587-49EE-80F4-906AFACDEBBB}" destId="{B92D60C0-496B-437E-9059-16C8A46E75E2}" srcOrd="14" destOrd="0" presId="urn:microsoft.com/office/officeart/2008/layout/LinedList"/>
    <dgm:cxn modelId="{CFFED0D4-2EDA-4FF9-943D-D59532079BE8}" type="presParOf" srcId="{73FA30E8-3587-49EE-80F4-906AFACDEBBB}" destId="{90404775-3965-40DB-AF8C-84C0456588BE}" srcOrd="15" destOrd="0" presId="urn:microsoft.com/office/officeart/2008/layout/LinedList"/>
    <dgm:cxn modelId="{2C9D70A5-237E-4679-84B8-5A5BA27C2A0B}" type="presParOf" srcId="{73FA30E8-3587-49EE-80F4-906AFACDEBBB}" destId="{3D5C4F11-2283-436C-9298-E44941332B78}" srcOrd="16" destOrd="0" presId="urn:microsoft.com/office/officeart/2008/layout/LinedList"/>
    <dgm:cxn modelId="{F4A6381C-91A8-4E76-87EB-ABDFA60A03C8}" type="presParOf" srcId="{3D5C4F11-2283-436C-9298-E44941332B78}" destId="{C161F6D5-5D6B-4E05-989D-F5516288881F}" srcOrd="0" destOrd="0" presId="urn:microsoft.com/office/officeart/2008/layout/LinedList"/>
    <dgm:cxn modelId="{69051FC6-987A-4DA8-90B7-E781808BE7AA}" type="presParOf" srcId="{3D5C4F11-2283-436C-9298-E44941332B78}" destId="{B1EBE40F-BB9C-4BC0-9DAA-CC39CD49012C}" srcOrd="1" destOrd="0" presId="urn:microsoft.com/office/officeart/2008/layout/LinedList"/>
    <dgm:cxn modelId="{E2040D79-11E1-4D4C-A49D-F704DD7BAB7A}" type="presParOf" srcId="{3D5C4F11-2283-436C-9298-E44941332B78}" destId="{ECE86C48-840C-449C-8651-267F8DA54EF1}" srcOrd="2" destOrd="0" presId="urn:microsoft.com/office/officeart/2008/layout/LinedList"/>
    <dgm:cxn modelId="{ECBC4BE8-6DF3-48B2-A0B2-084AA3551B48}" type="presParOf" srcId="{73FA30E8-3587-49EE-80F4-906AFACDEBBB}" destId="{42730D9B-7D58-4CF6-956C-FE50D7BDDFFA}" srcOrd="17" destOrd="0" presId="urn:microsoft.com/office/officeart/2008/layout/LinedList"/>
    <dgm:cxn modelId="{7D13406A-64D8-456C-8CF7-19ED37DEDF31}" type="presParOf" srcId="{73FA30E8-3587-49EE-80F4-906AFACDEBBB}" destId="{73F175BE-FB1A-475B-BE1E-C31ACAA40A99}" srcOrd="18" destOrd="0" presId="urn:microsoft.com/office/officeart/2008/layout/LinedList"/>
    <dgm:cxn modelId="{C6EAF225-DF84-41B0-813E-275B7D98A115}" type="presParOf" srcId="{73FA30E8-3587-49EE-80F4-906AFACDEBBB}" destId="{BAB1C3CC-7B2B-4CAE-BA34-884A7400DB70}" srcOrd="19" destOrd="0" presId="urn:microsoft.com/office/officeart/2008/layout/LinedList"/>
    <dgm:cxn modelId="{9D7F638B-4442-49DB-A60D-B10FCCE4A055}" type="presParOf" srcId="{BAB1C3CC-7B2B-4CAE-BA34-884A7400DB70}" destId="{BECADF14-5025-4073-BB02-A89D1D7C4D66}" srcOrd="0" destOrd="0" presId="urn:microsoft.com/office/officeart/2008/layout/LinedList"/>
    <dgm:cxn modelId="{F5647CFF-D2BF-4341-AA15-B2CE4D8EFBD3}" type="presParOf" srcId="{BAB1C3CC-7B2B-4CAE-BA34-884A7400DB70}" destId="{33A09417-6ADE-4A07-8690-589999961DD4}" srcOrd="1" destOrd="0" presId="urn:microsoft.com/office/officeart/2008/layout/LinedList"/>
    <dgm:cxn modelId="{32C1883B-DFC9-404A-A981-D8ED17376551}" type="presParOf" srcId="{BAB1C3CC-7B2B-4CAE-BA34-884A7400DB70}" destId="{9E80E583-1B52-4F34-A064-6ED3EBD3E6FF}" srcOrd="2" destOrd="0" presId="urn:microsoft.com/office/officeart/2008/layout/LinedList"/>
    <dgm:cxn modelId="{EE05B958-277F-4651-92B2-FDB16DB1BC15}" type="presParOf" srcId="{73FA30E8-3587-49EE-80F4-906AFACDEBBB}" destId="{6938D904-148E-4A44-833E-AE7F6B2749A0}" srcOrd="20" destOrd="0" presId="urn:microsoft.com/office/officeart/2008/layout/LinedList"/>
    <dgm:cxn modelId="{EB3FEA1D-3CAE-415C-A7C4-5ADA5753A839}" type="presParOf" srcId="{73FA30E8-3587-49EE-80F4-906AFACDEBBB}" destId="{EB5036A9-14DE-4A0F-B661-BF9A9590CD31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3015 </a:t>
          </a:r>
          <a:r>
            <a:rPr lang="en-IN" sz="2000" kern="1200" dirty="0"/>
            <a:t>Total Records</a:t>
          </a:r>
          <a:endParaRPr lang="en-US" sz="2000" kern="1200" dirty="0"/>
        </a:p>
      </dsp:txBody>
      <dsp:txXfrm>
        <a:off x="0" y="0"/>
        <a:ext cx="5159991" cy="1276350"/>
      </dsp:txXfrm>
    </dsp:sp>
    <dsp:sp modelId="{35C38E88-8603-4A58-A700-A4C36CBBA59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63B0-EF84-466D-8423-D8B5A54563BA}">
      <dsp:nvSpPr>
        <dsp:cNvPr id="0" name=""/>
        <dsp:cNvSpPr/>
      </dsp:nvSpPr>
      <dsp:spPr>
        <a:xfrm>
          <a:off x="0" y="1276350"/>
          <a:ext cx="5388904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2412</a:t>
          </a:r>
          <a:r>
            <a:rPr lang="en-IN" sz="2000" kern="1200" dirty="0"/>
            <a:t> Training Records (</a:t>
          </a:r>
          <a:r>
            <a:rPr lang="en-IN" sz="2000" i="1" kern="1200" dirty="0"/>
            <a:t>80%</a:t>
          </a:r>
          <a:r>
            <a:rPr lang="en-IN" sz="2000" kern="1200" dirty="0"/>
            <a:t>)</a:t>
          </a:r>
          <a:endParaRPr lang="en-US" sz="2000" kern="1200" dirty="0"/>
        </a:p>
      </dsp:txBody>
      <dsp:txXfrm>
        <a:off x="0" y="1276350"/>
        <a:ext cx="5388904" cy="1276350"/>
      </dsp:txXfrm>
    </dsp:sp>
    <dsp:sp modelId="{26D0FF80-BA6D-4279-9280-AB68BE3FC0F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40D41-55F4-4718-B554-DF5B496E109B}">
      <dsp:nvSpPr>
        <dsp:cNvPr id="0" name=""/>
        <dsp:cNvSpPr/>
      </dsp:nvSpPr>
      <dsp:spPr>
        <a:xfrm>
          <a:off x="0" y="2552700"/>
          <a:ext cx="5424407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603</a:t>
          </a:r>
          <a:r>
            <a:rPr lang="en-IN" sz="2000" kern="1200" dirty="0"/>
            <a:t> Test Records (</a:t>
          </a:r>
          <a:r>
            <a:rPr lang="en-IN" sz="2000" i="1" kern="1200" dirty="0"/>
            <a:t>20%</a:t>
          </a:r>
          <a:r>
            <a:rPr lang="en-IN" sz="2000" kern="1200" dirty="0"/>
            <a:t>)</a:t>
          </a:r>
          <a:endParaRPr lang="en-US" sz="2000" kern="1200" dirty="0"/>
        </a:p>
      </dsp:txBody>
      <dsp:txXfrm>
        <a:off x="0" y="2552700"/>
        <a:ext cx="5424407" cy="1276350"/>
      </dsp:txXfrm>
    </dsp:sp>
    <dsp:sp modelId="{155EC963-D4C7-4EB5-AE72-82C1C1FA38D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3829050"/>
          <a:ext cx="12985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3829050"/>
        <a:ext cx="1298575" cy="1276350"/>
      </dsp:txXfrm>
    </dsp:sp>
    <dsp:sp modelId="{E47B605A-73C0-4915-9AF1-CB9428AE201B}">
      <dsp:nvSpPr>
        <dsp:cNvPr id="0" name=""/>
        <dsp:cNvSpPr/>
      </dsp:nvSpPr>
      <dsp:spPr>
        <a:xfrm>
          <a:off x="1395968" y="3858715"/>
          <a:ext cx="509690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appl_training</a:t>
          </a:r>
          <a:r>
            <a:rPr lang="en-IN" sz="1600" b="1" kern="1200" dirty="0"/>
            <a:t> </a:t>
          </a:r>
          <a:r>
            <a:rPr lang="en-IN" sz="1600" kern="1200" dirty="0"/>
            <a:t>&lt;- window(</a:t>
          </a:r>
          <a:r>
            <a:rPr lang="en-IN" sz="1600" kern="1200" dirty="0" err="1"/>
            <a:t>appl_close_ts</a:t>
          </a:r>
          <a:r>
            <a:rPr lang="en-IN" sz="1600" kern="1200" dirty="0"/>
            <a:t>, start = c(2010,1), end=c(2016,135))</a:t>
          </a:r>
          <a:endParaRPr lang="en-US" sz="1600" kern="1200" dirty="0"/>
        </a:p>
      </dsp:txBody>
      <dsp:txXfrm>
        <a:off x="1395968" y="3858715"/>
        <a:ext cx="5096906" cy="593303"/>
      </dsp:txXfrm>
    </dsp:sp>
    <dsp:sp modelId="{358661F7-57B5-436C-AAF9-7E38E9005B1F}">
      <dsp:nvSpPr>
        <dsp:cNvPr id="0" name=""/>
        <dsp:cNvSpPr/>
      </dsp:nvSpPr>
      <dsp:spPr>
        <a:xfrm>
          <a:off x="1298574" y="445201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95E17-4704-4970-AA2C-09DD3F706C9C}">
      <dsp:nvSpPr>
        <dsp:cNvPr id="0" name=""/>
        <dsp:cNvSpPr/>
      </dsp:nvSpPr>
      <dsp:spPr>
        <a:xfrm>
          <a:off x="1395968" y="4481683"/>
          <a:ext cx="509690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appl_testing</a:t>
          </a:r>
          <a:r>
            <a:rPr lang="en-IN" sz="1600" b="1" kern="1200" dirty="0"/>
            <a:t> </a:t>
          </a:r>
          <a:r>
            <a:rPr lang="en-IN" sz="1600" kern="1200" dirty="0"/>
            <a:t>&lt;- window(</a:t>
          </a:r>
          <a:r>
            <a:rPr lang="en-IN" sz="1600" kern="1200" dirty="0" err="1"/>
            <a:t>appl_close_ts</a:t>
          </a:r>
          <a:r>
            <a:rPr lang="en-IN" sz="1600" kern="1200" dirty="0"/>
            <a:t>, start= c(2016,136), end=c(2018,232))</a:t>
          </a:r>
          <a:endParaRPr lang="en-US" sz="1600" kern="1200" dirty="0"/>
        </a:p>
      </dsp:txBody>
      <dsp:txXfrm>
        <a:off x="1395968" y="4481683"/>
        <a:ext cx="5096906" cy="593303"/>
      </dsp:txXfrm>
    </dsp:sp>
    <dsp:sp modelId="{8A577377-1271-41DB-AB07-BCBFB1C751CD}">
      <dsp:nvSpPr>
        <dsp:cNvPr id="0" name=""/>
        <dsp:cNvSpPr/>
      </dsp:nvSpPr>
      <dsp:spPr>
        <a:xfrm>
          <a:off x="1298574" y="507498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2602"/>
          <a:ext cx="69658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2602"/>
          <a:ext cx="5535854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Below is the output of the ARIMA model using the </a:t>
          </a:r>
          <a:r>
            <a:rPr lang="en-US" sz="1900" b="0" i="1" kern="1200" dirty="0" err="1"/>
            <a:t>auto.arima</a:t>
          </a:r>
          <a:r>
            <a:rPr lang="en-US" sz="1900" b="0" kern="1200" dirty="0"/>
            <a:t> function.</a:t>
          </a:r>
        </a:p>
      </dsp:txBody>
      <dsp:txXfrm>
        <a:off x="0" y="2602"/>
        <a:ext cx="5535854" cy="887338"/>
      </dsp:txXfrm>
    </dsp:sp>
    <dsp:sp modelId="{155EC963-D4C7-4EB5-AE72-82C1C1FA38D4}">
      <dsp:nvSpPr>
        <dsp:cNvPr id="0" name=""/>
        <dsp:cNvSpPr/>
      </dsp:nvSpPr>
      <dsp:spPr>
        <a:xfrm>
          <a:off x="0" y="889941"/>
          <a:ext cx="6965828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889941"/>
          <a:ext cx="1393165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ARIMA</a:t>
          </a:r>
        </a:p>
      </dsp:txBody>
      <dsp:txXfrm>
        <a:off x="0" y="889941"/>
        <a:ext cx="1393165" cy="887338"/>
      </dsp:txXfrm>
    </dsp:sp>
    <dsp:sp modelId="{BA3034D8-7A3E-46B3-B412-9611AC26101E}">
      <dsp:nvSpPr>
        <dsp:cNvPr id="0" name=""/>
        <dsp:cNvSpPr/>
      </dsp:nvSpPr>
      <dsp:spPr>
        <a:xfrm>
          <a:off x="1497653" y="930235"/>
          <a:ext cx="5468174" cy="805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ARIMA(0,1,0) with Drift</a:t>
          </a:r>
        </a:p>
      </dsp:txBody>
      <dsp:txXfrm>
        <a:off x="1497653" y="930235"/>
        <a:ext cx="5468174" cy="805884"/>
      </dsp:txXfrm>
    </dsp:sp>
    <dsp:sp modelId="{0E9EF84D-1C6B-417E-8964-2A61A083D694}">
      <dsp:nvSpPr>
        <dsp:cNvPr id="0" name=""/>
        <dsp:cNvSpPr/>
      </dsp:nvSpPr>
      <dsp:spPr>
        <a:xfrm>
          <a:off x="1393165" y="1736119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495FE-9378-44F0-854B-0FEA4D83FCDA}">
      <dsp:nvSpPr>
        <dsp:cNvPr id="0" name=""/>
        <dsp:cNvSpPr/>
      </dsp:nvSpPr>
      <dsp:spPr>
        <a:xfrm>
          <a:off x="0" y="1777280"/>
          <a:ext cx="6965828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A8D1-9BF0-4F2D-BFDF-27EC6B477319}">
      <dsp:nvSpPr>
        <dsp:cNvPr id="0" name=""/>
        <dsp:cNvSpPr/>
      </dsp:nvSpPr>
      <dsp:spPr>
        <a:xfrm>
          <a:off x="0" y="1777280"/>
          <a:ext cx="1393165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Coefficients</a:t>
          </a:r>
        </a:p>
      </dsp:txBody>
      <dsp:txXfrm>
        <a:off x="0" y="1777280"/>
        <a:ext cx="1393165" cy="887338"/>
      </dsp:txXfrm>
    </dsp:sp>
    <dsp:sp modelId="{057B988E-44C7-4256-A91E-3AF1B9B7DFDC}">
      <dsp:nvSpPr>
        <dsp:cNvPr id="0" name=""/>
        <dsp:cNvSpPr/>
      </dsp:nvSpPr>
      <dsp:spPr>
        <a:xfrm>
          <a:off x="1497653" y="1797903"/>
          <a:ext cx="5468174" cy="41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Drift = </a:t>
          </a:r>
          <a:r>
            <a:rPr lang="en-US" sz="1900" b="1" kern="1200" dirty="0"/>
            <a:t>0.0360</a:t>
          </a:r>
        </a:p>
      </dsp:txBody>
      <dsp:txXfrm>
        <a:off x="1497653" y="1797903"/>
        <a:ext cx="5468174" cy="412473"/>
      </dsp:txXfrm>
    </dsp:sp>
    <dsp:sp modelId="{8B94D9B7-DC5E-45EE-9B79-D6928192BD8C}">
      <dsp:nvSpPr>
        <dsp:cNvPr id="0" name=""/>
        <dsp:cNvSpPr/>
      </dsp:nvSpPr>
      <dsp:spPr>
        <a:xfrm>
          <a:off x="1393165" y="2210377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4ECED-5FD6-4CC1-8255-80EF96348483}">
      <dsp:nvSpPr>
        <dsp:cNvPr id="0" name=""/>
        <dsp:cNvSpPr/>
      </dsp:nvSpPr>
      <dsp:spPr>
        <a:xfrm>
          <a:off x="1497653" y="2231001"/>
          <a:ext cx="5468174" cy="41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Standard Error = </a:t>
          </a:r>
          <a:r>
            <a:rPr lang="en-US" sz="1900" b="1" kern="1200" dirty="0"/>
            <a:t>0.0233</a:t>
          </a:r>
        </a:p>
      </dsp:txBody>
      <dsp:txXfrm>
        <a:off x="1497653" y="2231001"/>
        <a:ext cx="5468174" cy="412473"/>
      </dsp:txXfrm>
    </dsp:sp>
    <dsp:sp modelId="{5F9F052A-69EF-430F-91FB-854DBDC7194C}">
      <dsp:nvSpPr>
        <dsp:cNvPr id="0" name=""/>
        <dsp:cNvSpPr/>
      </dsp:nvSpPr>
      <dsp:spPr>
        <a:xfrm>
          <a:off x="1393165" y="2643475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68DBB-35FC-494D-807A-DED909D40AC3}">
      <dsp:nvSpPr>
        <dsp:cNvPr id="0" name=""/>
        <dsp:cNvSpPr/>
      </dsp:nvSpPr>
      <dsp:spPr>
        <a:xfrm>
          <a:off x="0" y="2664619"/>
          <a:ext cx="6965828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83F2B-85A8-44FF-BC83-AEE22601C177}">
      <dsp:nvSpPr>
        <dsp:cNvPr id="0" name=""/>
        <dsp:cNvSpPr/>
      </dsp:nvSpPr>
      <dsp:spPr>
        <a:xfrm>
          <a:off x="0" y="2664618"/>
          <a:ext cx="1393165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Sigma</a:t>
          </a:r>
          <a:r>
            <a:rPr lang="en-US" sz="1900" b="1" kern="1200" baseline="30000" dirty="0"/>
            <a:t>2</a:t>
          </a:r>
        </a:p>
      </dsp:txBody>
      <dsp:txXfrm>
        <a:off x="0" y="2664618"/>
        <a:ext cx="1393165" cy="887338"/>
      </dsp:txXfrm>
    </dsp:sp>
    <dsp:sp modelId="{E773D89D-611C-4828-974C-C39AE3B93235}">
      <dsp:nvSpPr>
        <dsp:cNvPr id="0" name=""/>
        <dsp:cNvSpPr/>
      </dsp:nvSpPr>
      <dsp:spPr>
        <a:xfrm>
          <a:off x="1497653" y="2704913"/>
          <a:ext cx="5468174" cy="805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1.312</a:t>
          </a:r>
        </a:p>
      </dsp:txBody>
      <dsp:txXfrm>
        <a:off x="1497653" y="2704913"/>
        <a:ext cx="5468174" cy="805884"/>
      </dsp:txXfrm>
    </dsp:sp>
    <dsp:sp modelId="{4B3F32A2-26C0-41B6-B9BE-984CA409F825}">
      <dsp:nvSpPr>
        <dsp:cNvPr id="0" name=""/>
        <dsp:cNvSpPr/>
      </dsp:nvSpPr>
      <dsp:spPr>
        <a:xfrm>
          <a:off x="1393165" y="3510797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D2DC5-A984-4E7E-A413-455AE967B325}">
      <dsp:nvSpPr>
        <dsp:cNvPr id="0" name=""/>
        <dsp:cNvSpPr/>
      </dsp:nvSpPr>
      <dsp:spPr>
        <a:xfrm>
          <a:off x="0" y="3551957"/>
          <a:ext cx="6965828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A5E9-38BF-4081-9D35-65F0B9774B28}">
      <dsp:nvSpPr>
        <dsp:cNvPr id="0" name=""/>
        <dsp:cNvSpPr/>
      </dsp:nvSpPr>
      <dsp:spPr>
        <a:xfrm>
          <a:off x="0" y="3551957"/>
          <a:ext cx="1393165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Log Likelihood</a:t>
          </a:r>
        </a:p>
      </dsp:txBody>
      <dsp:txXfrm>
        <a:off x="0" y="3551957"/>
        <a:ext cx="1393165" cy="887338"/>
      </dsp:txXfrm>
    </dsp:sp>
    <dsp:sp modelId="{7A177DDF-6A7A-4FB6-BC38-82CF7259F575}">
      <dsp:nvSpPr>
        <dsp:cNvPr id="0" name=""/>
        <dsp:cNvSpPr/>
      </dsp:nvSpPr>
      <dsp:spPr>
        <a:xfrm>
          <a:off x="1497653" y="3592252"/>
          <a:ext cx="5468174" cy="805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3748.01</a:t>
          </a:r>
        </a:p>
      </dsp:txBody>
      <dsp:txXfrm>
        <a:off x="1497653" y="3592252"/>
        <a:ext cx="5468174" cy="805884"/>
      </dsp:txXfrm>
    </dsp:sp>
    <dsp:sp modelId="{5AAF66AD-235E-401E-9295-7F587A2593AE}">
      <dsp:nvSpPr>
        <dsp:cNvPr id="0" name=""/>
        <dsp:cNvSpPr/>
      </dsp:nvSpPr>
      <dsp:spPr>
        <a:xfrm>
          <a:off x="1393165" y="4398136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D612B-AFB2-42C4-952D-756C9E6C5AB6}">
      <dsp:nvSpPr>
        <dsp:cNvPr id="0" name=""/>
        <dsp:cNvSpPr/>
      </dsp:nvSpPr>
      <dsp:spPr>
        <a:xfrm>
          <a:off x="0" y="4439296"/>
          <a:ext cx="69658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0A02E-E003-401B-9458-43D55F7CCB6D}">
      <dsp:nvSpPr>
        <dsp:cNvPr id="0" name=""/>
        <dsp:cNvSpPr/>
      </dsp:nvSpPr>
      <dsp:spPr>
        <a:xfrm>
          <a:off x="0" y="4439296"/>
          <a:ext cx="1393165" cy="88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AIC, </a:t>
          </a:r>
          <a:r>
            <a:rPr lang="en-US" sz="1900" b="1" kern="1200" dirty="0" err="1"/>
            <a:t>AICc</a:t>
          </a:r>
          <a:r>
            <a:rPr lang="en-US" sz="1900" b="1" kern="1200" dirty="0"/>
            <a:t>, BIC</a:t>
          </a:r>
        </a:p>
      </dsp:txBody>
      <dsp:txXfrm>
        <a:off x="0" y="4439296"/>
        <a:ext cx="1393165" cy="887338"/>
      </dsp:txXfrm>
    </dsp:sp>
    <dsp:sp modelId="{C4349FB3-D1A4-442F-BF8E-12F642D5E6B4}">
      <dsp:nvSpPr>
        <dsp:cNvPr id="0" name=""/>
        <dsp:cNvSpPr/>
      </dsp:nvSpPr>
      <dsp:spPr>
        <a:xfrm>
          <a:off x="1497653" y="4453161"/>
          <a:ext cx="5468174" cy="277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AIC</a:t>
          </a:r>
          <a:r>
            <a:rPr lang="en-US" sz="1900" b="1" kern="1200" dirty="0"/>
            <a:t> </a:t>
          </a:r>
          <a:r>
            <a:rPr lang="en-US" sz="1900" b="0" kern="1200" dirty="0"/>
            <a:t>= </a:t>
          </a:r>
          <a:r>
            <a:rPr lang="en-US" sz="1900" b="1" kern="1200" dirty="0"/>
            <a:t>7500.02</a:t>
          </a:r>
        </a:p>
      </dsp:txBody>
      <dsp:txXfrm>
        <a:off x="1497653" y="4453161"/>
        <a:ext cx="5468174" cy="277293"/>
      </dsp:txXfrm>
    </dsp:sp>
    <dsp:sp modelId="{1E8045DB-6764-4E29-97D6-195D405D81E4}">
      <dsp:nvSpPr>
        <dsp:cNvPr id="0" name=""/>
        <dsp:cNvSpPr/>
      </dsp:nvSpPr>
      <dsp:spPr>
        <a:xfrm>
          <a:off x="1393165" y="4730454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A051-BB11-40BD-A3F8-8701B2EDF8EC}">
      <dsp:nvSpPr>
        <dsp:cNvPr id="0" name=""/>
        <dsp:cNvSpPr/>
      </dsp:nvSpPr>
      <dsp:spPr>
        <a:xfrm>
          <a:off x="1497653" y="4744319"/>
          <a:ext cx="5468174" cy="277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AICc</a:t>
          </a:r>
          <a:r>
            <a:rPr lang="en-US" sz="1900" b="0" kern="1200" dirty="0"/>
            <a:t> = </a:t>
          </a:r>
          <a:r>
            <a:rPr lang="en-US" sz="1900" b="1" kern="1200" dirty="0"/>
            <a:t>7500.03</a:t>
          </a:r>
        </a:p>
      </dsp:txBody>
      <dsp:txXfrm>
        <a:off x="1497653" y="4744319"/>
        <a:ext cx="5468174" cy="277293"/>
      </dsp:txXfrm>
    </dsp:sp>
    <dsp:sp modelId="{E132B32B-201A-4C51-BC79-33DFFEA51728}">
      <dsp:nvSpPr>
        <dsp:cNvPr id="0" name=""/>
        <dsp:cNvSpPr/>
      </dsp:nvSpPr>
      <dsp:spPr>
        <a:xfrm>
          <a:off x="1393165" y="5021613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3EBDB-B85B-4F90-9E21-DE03B99F7DAD}">
      <dsp:nvSpPr>
        <dsp:cNvPr id="0" name=""/>
        <dsp:cNvSpPr/>
      </dsp:nvSpPr>
      <dsp:spPr>
        <a:xfrm>
          <a:off x="1497653" y="5035477"/>
          <a:ext cx="5468174" cy="277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BIC = </a:t>
          </a:r>
          <a:r>
            <a:rPr lang="en-US" sz="1900" b="1" kern="1200" dirty="0"/>
            <a:t>7511.6</a:t>
          </a:r>
        </a:p>
      </dsp:txBody>
      <dsp:txXfrm>
        <a:off x="1497653" y="5035477"/>
        <a:ext cx="5468174" cy="277293"/>
      </dsp:txXfrm>
    </dsp:sp>
    <dsp:sp modelId="{7D49D583-3B4D-4D03-8CF5-673D1D3F0DDB}">
      <dsp:nvSpPr>
        <dsp:cNvPr id="0" name=""/>
        <dsp:cNvSpPr/>
      </dsp:nvSpPr>
      <dsp:spPr>
        <a:xfrm>
          <a:off x="1393165" y="5312771"/>
          <a:ext cx="5572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mean model, we needed to utilize the </a:t>
          </a:r>
          <a:r>
            <a:rPr lang="en-IN" sz="2000" b="0" i="1" kern="1200" dirty="0"/>
            <a:t>meanf</a:t>
          </a:r>
          <a:r>
            <a:rPr lang="en-IN" sz="2000" b="0" kern="1200" dirty="0"/>
            <a:t> function in R on our training data.</a:t>
          </a:r>
          <a:endParaRPr lang="en-US" sz="2000" b="0" kern="1200" dirty="0"/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68618"/>
          <a:ext cx="5096906" cy="231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appl_mean</a:t>
          </a:r>
          <a:r>
            <a:rPr lang="en-IN" sz="1600" b="1" kern="1200" dirty="0"/>
            <a:t> </a:t>
          </a:r>
          <a:r>
            <a:rPr lang="en-IN" sz="1600" kern="1200" dirty="0"/>
            <a:t>&lt;- meanf(</a:t>
          </a:r>
          <a:r>
            <a:rPr lang="en-IN" sz="1600" kern="1200" dirty="0" err="1"/>
            <a:t>appl_training,h</a:t>
          </a:r>
          <a:r>
            <a:rPr lang="en-IN" sz="1600" kern="1200" dirty="0"/>
            <a:t>=603)</a:t>
          </a:r>
          <a:endParaRPr lang="en-US" sz="1600" kern="1200" dirty="0"/>
        </a:p>
      </dsp:txBody>
      <dsp:txXfrm>
        <a:off x="1395968" y="2668618"/>
        <a:ext cx="5096906" cy="2318370"/>
      </dsp:txXfrm>
    </dsp:sp>
    <dsp:sp modelId="{358661F7-57B5-436C-AAF9-7E38E9005B1F}">
      <dsp:nvSpPr>
        <dsp:cNvPr id="0" name=""/>
        <dsp:cNvSpPr/>
      </dsp:nvSpPr>
      <dsp:spPr>
        <a:xfrm>
          <a:off x="1298574" y="498698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naive model, we needed to utilize the </a:t>
          </a:r>
          <a:r>
            <a:rPr lang="en-IN" sz="2000" b="0" i="1" kern="1200" dirty="0" err="1"/>
            <a:t>rwf</a:t>
          </a:r>
          <a:r>
            <a:rPr lang="en-IN" sz="2000" b="0" kern="1200" dirty="0"/>
            <a:t> function in R on our training data.</a:t>
          </a:r>
          <a:endParaRPr lang="en-US" sz="2000" b="0" kern="1200" dirty="0"/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68618"/>
          <a:ext cx="5096906" cy="231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appl_naive</a:t>
          </a:r>
          <a:r>
            <a:rPr lang="en-IN" sz="1600" b="1" kern="1200" dirty="0"/>
            <a:t> </a:t>
          </a:r>
          <a:r>
            <a:rPr lang="en-IN" sz="1600" kern="1200" dirty="0"/>
            <a:t>&lt;- </a:t>
          </a:r>
          <a:r>
            <a:rPr lang="en-IN" sz="1600" kern="1200" dirty="0" err="1"/>
            <a:t>rwf</a:t>
          </a:r>
          <a:r>
            <a:rPr lang="en-IN" sz="1600" kern="1200" dirty="0"/>
            <a:t>(</a:t>
          </a:r>
          <a:r>
            <a:rPr lang="en-IN" sz="1600" kern="1200" dirty="0" err="1"/>
            <a:t>appl_training,h</a:t>
          </a:r>
          <a:r>
            <a:rPr lang="en-IN" sz="1600" kern="1200" dirty="0"/>
            <a:t>=603)</a:t>
          </a:r>
          <a:endParaRPr lang="en-US" sz="1600" kern="1200" dirty="0"/>
        </a:p>
      </dsp:txBody>
      <dsp:txXfrm>
        <a:off x="1395968" y="2668618"/>
        <a:ext cx="5096906" cy="2318370"/>
      </dsp:txXfrm>
    </dsp:sp>
    <dsp:sp modelId="{358661F7-57B5-436C-AAF9-7E38E9005B1F}">
      <dsp:nvSpPr>
        <dsp:cNvPr id="0" name=""/>
        <dsp:cNvSpPr/>
      </dsp:nvSpPr>
      <dsp:spPr>
        <a:xfrm>
          <a:off x="1298574" y="498698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seasonal naive model, we needed to utilize the </a:t>
          </a:r>
          <a:r>
            <a:rPr lang="en-IN" sz="2000" b="0" i="1" kern="1200" dirty="0" err="1"/>
            <a:t>snaive</a:t>
          </a:r>
          <a:r>
            <a:rPr lang="en-IN" sz="2000" b="0" kern="1200" dirty="0"/>
            <a:t> function in R on our training data.</a:t>
          </a:r>
          <a:endParaRPr lang="en-US" sz="2000" b="0" kern="1200" dirty="0"/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68618"/>
          <a:ext cx="5096906" cy="231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appl_snaive</a:t>
          </a:r>
          <a:r>
            <a:rPr lang="en-IN" sz="1600" b="1" kern="1200" dirty="0"/>
            <a:t> </a:t>
          </a:r>
          <a:r>
            <a:rPr lang="en-IN" sz="1600" kern="1200" dirty="0"/>
            <a:t>&lt;- </a:t>
          </a:r>
          <a:r>
            <a:rPr lang="en-IN" sz="1600" kern="1200" dirty="0" err="1"/>
            <a:t>snaive</a:t>
          </a:r>
          <a:r>
            <a:rPr lang="en-IN" sz="1600" kern="1200" dirty="0"/>
            <a:t>(</a:t>
          </a:r>
          <a:r>
            <a:rPr lang="en-IN" sz="1600" kern="1200" dirty="0" err="1"/>
            <a:t>appl_training,h</a:t>
          </a:r>
          <a:r>
            <a:rPr lang="en-IN" sz="1600" kern="1200" dirty="0"/>
            <a:t>=603)</a:t>
          </a:r>
          <a:endParaRPr lang="en-US" sz="1600" kern="1200" dirty="0"/>
        </a:p>
      </dsp:txBody>
      <dsp:txXfrm>
        <a:off x="1395968" y="2668618"/>
        <a:ext cx="5096906" cy="2318370"/>
      </dsp:txXfrm>
    </dsp:sp>
    <dsp:sp modelId="{358661F7-57B5-436C-AAF9-7E38E9005B1F}">
      <dsp:nvSpPr>
        <dsp:cNvPr id="0" name=""/>
        <dsp:cNvSpPr/>
      </dsp:nvSpPr>
      <dsp:spPr>
        <a:xfrm>
          <a:off x="1298574" y="498698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Drift model, we needed to utilize the </a:t>
          </a:r>
          <a:r>
            <a:rPr lang="en-IN" sz="2000" b="0" i="1" kern="1200" dirty="0" err="1"/>
            <a:t>rwf</a:t>
          </a:r>
          <a:r>
            <a:rPr lang="en-IN" sz="2000" b="0" kern="1200" dirty="0"/>
            <a:t> function in R with Drift=TRUE on our training data.</a:t>
          </a:r>
          <a:endParaRPr lang="en-US" sz="2000" b="0" kern="1200" dirty="0"/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68618"/>
          <a:ext cx="5096906" cy="231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appl_drift</a:t>
          </a:r>
          <a:r>
            <a:rPr lang="en-IN" sz="1600" b="1" kern="1200" dirty="0"/>
            <a:t> </a:t>
          </a:r>
          <a:r>
            <a:rPr lang="en-IN" sz="1600" kern="1200" dirty="0"/>
            <a:t>&lt;- </a:t>
          </a:r>
          <a:r>
            <a:rPr lang="en-IN" sz="1600" kern="1200" dirty="0" err="1"/>
            <a:t>rwf</a:t>
          </a:r>
          <a:r>
            <a:rPr lang="en-IN" sz="1600" kern="1200" dirty="0"/>
            <a:t>(</a:t>
          </a:r>
          <a:r>
            <a:rPr lang="en-IN" sz="1600" kern="1200" dirty="0" err="1"/>
            <a:t>appl_training,h</a:t>
          </a:r>
          <a:r>
            <a:rPr lang="en-IN" sz="1600" kern="1200" dirty="0"/>
            <a:t>=603,drift=TRUE)</a:t>
          </a:r>
          <a:endParaRPr lang="en-US" sz="1600" kern="1200" dirty="0"/>
        </a:p>
      </dsp:txBody>
      <dsp:txXfrm>
        <a:off x="1395968" y="2668618"/>
        <a:ext cx="5096906" cy="2318370"/>
      </dsp:txXfrm>
    </dsp:sp>
    <dsp:sp modelId="{358661F7-57B5-436C-AAF9-7E38E9005B1F}">
      <dsp:nvSpPr>
        <dsp:cNvPr id="0" name=""/>
        <dsp:cNvSpPr/>
      </dsp:nvSpPr>
      <dsp:spPr>
        <a:xfrm>
          <a:off x="1298574" y="498698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Multiple Regression model, we needed to utilize the </a:t>
          </a:r>
          <a:r>
            <a:rPr lang="en-IN" sz="2000" b="0" i="1" kern="1200" dirty="0" err="1"/>
            <a:t>tslm</a:t>
          </a:r>
          <a:r>
            <a:rPr lang="en-IN" sz="2000" b="0" kern="1200" dirty="0"/>
            <a:t> function in R to denote the time series relationship.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The next step is to forecast the future stock prices using the </a:t>
          </a:r>
          <a:r>
            <a:rPr lang="en-US" sz="2000" b="0" i="1" kern="1200" dirty="0"/>
            <a:t>forecast</a:t>
          </a:r>
          <a:r>
            <a:rPr lang="en-US" sz="2000" b="0" kern="1200" dirty="0"/>
            <a:t> function.</a:t>
          </a:r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12030"/>
          <a:ext cx="5096906" cy="118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 err="1"/>
            <a:t>appl_reg</a:t>
          </a:r>
          <a:r>
            <a:rPr lang="en-IN" sz="1600" b="1" i="0" kern="1200" dirty="0"/>
            <a:t> </a:t>
          </a:r>
          <a:r>
            <a:rPr lang="en-IN" sz="1600" kern="1200" dirty="0"/>
            <a:t>&lt;- </a:t>
          </a:r>
          <a:r>
            <a:rPr lang="en-IN" sz="1600" kern="1200" dirty="0" err="1"/>
            <a:t>tslm</a:t>
          </a:r>
          <a:r>
            <a:rPr lang="en-IN" sz="1600" kern="1200" dirty="0"/>
            <a:t>(</a:t>
          </a:r>
          <a:r>
            <a:rPr lang="en-IN" sz="1600" kern="1200" dirty="0" err="1"/>
            <a:t>appl_training</a:t>
          </a:r>
          <a:r>
            <a:rPr lang="en-IN" sz="1600" kern="1200" dirty="0"/>
            <a:t> ~ trend + season)</a:t>
          </a:r>
          <a:endParaRPr lang="en-US" sz="1600" kern="1200" dirty="0"/>
        </a:p>
      </dsp:txBody>
      <dsp:txXfrm>
        <a:off x="1395968" y="2612030"/>
        <a:ext cx="5096906" cy="1186606"/>
      </dsp:txXfrm>
    </dsp:sp>
    <dsp:sp modelId="{358661F7-57B5-436C-AAF9-7E38E9005B1F}">
      <dsp:nvSpPr>
        <dsp:cNvPr id="0" name=""/>
        <dsp:cNvSpPr/>
      </dsp:nvSpPr>
      <dsp:spPr>
        <a:xfrm>
          <a:off x="1298574" y="379863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BB365-1791-4469-979A-7681B43D77FA}">
      <dsp:nvSpPr>
        <dsp:cNvPr id="0" name=""/>
        <dsp:cNvSpPr/>
      </dsp:nvSpPr>
      <dsp:spPr>
        <a:xfrm>
          <a:off x="1395968" y="3857967"/>
          <a:ext cx="5096906" cy="118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 err="1"/>
            <a:t>appl_reg_forecast</a:t>
          </a:r>
          <a:r>
            <a:rPr lang="en-IN" sz="1600" b="1" kern="1200" dirty="0"/>
            <a:t> </a:t>
          </a:r>
          <a:r>
            <a:rPr lang="en-IN" sz="1600" kern="1200" dirty="0"/>
            <a:t>&lt;- forecast(</a:t>
          </a:r>
          <a:r>
            <a:rPr lang="en-IN" sz="1600" kern="1200" dirty="0" err="1"/>
            <a:t>appl_reg</a:t>
          </a:r>
          <a:r>
            <a:rPr lang="en-IN" sz="1600" kern="1200" dirty="0"/>
            <a:t>, h= 603)</a:t>
          </a:r>
          <a:endParaRPr lang="en-US" sz="1600" kern="1200" dirty="0"/>
        </a:p>
      </dsp:txBody>
      <dsp:txXfrm>
        <a:off x="1395968" y="3857967"/>
        <a:ext cx="5096906" cy="1186606"/>
      </dsp:txXfrm>
    </dsp:sp>
    <dsp:sp modelId="{BE18934E-B9C7-44B3-9B59-BE0FAAEDF8EE}">
      <dsp:nvSpPr>
        <dsp:cNvPr id="0" name=""/>
        <dsp:cNvSpPr/>
      </dsp:nvSpPr>
      <dsp:spPr>
        <a:xfrm>
          <a:off x="1298574" y="504457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0"/>
          <a:ext cx="5159991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Holt Linear model, we needed to utilize the </a:t>
          </a:r>
          <a:r>
            <a:rPr lang="en-IN" sz="2000" b="0" i="1" kern="1200" dirty="0"/>
            <a:t>holt</a:t>
          </a:r>
          <a:r>
            <a:rPr lang="en-IN" sz="2000" b="0" kern="1200" dirty="0"/>
            <a:t> function in R to denote the linear trend.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We also have to identify the smoothing parameters.</a:t>
          </a:r>
        </a:p>
      </dsp:txBody>
      <dsp:txXfrm>
        <a:off x="0" y="0"/>
        <a:ext cx="5159991" cy="2552700"/>
      </dsp:txXfrm>
    </dsp:sp>
    <dsp:sp modelId="{155EC963-D4C7-4EB5-AE72-82C1C1FA38D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552700"/>
        <a:ext cx="1298575" cy="2552700"/>
      </dsp:txXfrm>
    </dsp:sp>
    <dsp:sp modelId="{E47B605A-73C0-4915-9AF1-CB9428AE201B}">
      <dsp:nvSpPr>
        <dsp:cNvPr id="0" name=""/>
        <dsp:cNvSpPr/>
      </dsp:nvSpPr>
      <dsp:spPr>
        <a:xfrm>
          <a:off x="1395968" y="2612030"/>
          <a:ext cx="5096906" cy="118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appl_holt</a:t>
          </a:r>
          <a:r>
            <a:rPr lang="en-US" sz="1600" b="1" kern="1200" dirty="0"/>
            <a:t> </a:t>
          </a:r>
          <a:r>
            <a:rPr lang="en-US" sz="1600" kern="1200" dirty="0"/>
            <a:t>&lt;- holt(</a:t>
          </a:r>
          <a:r>
            <a:rPr lang="en-US" sz="1600" kern="1200" dirty="0" err="1"/>
            <a:t>appl_training</a:t>
          </a:r>
          <a:r>
            <a:rPr lang="en-US" sz="1600" kern="1200" dirty="0"/>
            <a:t>, h= 603)</a:t>
          </a:r>
        </a:p>
      </dsp:txBody>
      <dsp:txXfrm>
        <a:off x="1395968" y="2612030"/>
        <a:ext cx="5096906" cy="1186606"/>
      </dsp:txXfrm>
    </dsp:sp>
    <dsp:sp modelId="{358661F7-57B5-436C-AAF9-7E38E9005B1F}">
      <dsp:nvSpPr>
        <dsp:cNvPr id="0" name=""/>
        <dsp:cNvSpPr/>
      </dsp:nvSpPr>
      <dsp:spPr>
        <a:xfrm>
          <a:off x="1298574" y="379863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BB365-1791-4469-979A-7681B43D77FA}">
      <dsp:nvSpPr>
        <dsp:cNvPr id="0" name=""/>
        <dsp:cNvSpPr/>
      </dsp:nvSpPr>
      <dsp:spPr>
        <a:xfrm>
          <a:off x="1395968" y="3857967"/>
          <a:ext cx="5096906" cy="118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appl_holt</a:t>
          </a:r>
          <a:r>
            <a:rPr lang="en-US" sz="1600" b="1" kern="1200" dirty="0"/>
            <a:t>[["model"]]</a:t>
          </a:r>
        </a:p>
      </dsp:txBody>
      <dsp:txXfrm>
        <a:off x="1395968" y="3857967"/>
        <a:ext cx="5096906" cy="1186606"/>
      </dsp:txXfrm>
    </dsp:sp>
    <dsp:sp modelId="{BE18934E-B9C7-44B3-9B59-BE0FAAEDF8EE}">
      <dsp:nvSpPr>
        <dsp:cNvPr id="0" name=""/>
        <dsp:cNvSpPr/>
      </dsp:nvSpPr>
      <dsp:spPr>
        <a:xfrm>
          <a:off x="1298574" y="504457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623"/>
          <a:ext cx="67705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623"/>
          <a:ext cx="5380638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Below are the Smoothing parameters.</a:t>
          </a:r>
        </a:p>
      </dsp:txBody>
      <dsp:txXfrm>
        <a:off x="0" y="623"/>
        <a:ext cx="5380638" cy="1020830"/>
      </dsp:txXfrm>
    </dsp:sp>
    <dsp:sp modelId="{155EC963-D4C7-4EB5-AE72-82C1C1FA38D4}">
      <dsp:nvSpPr>
        <dsp:cNvPr id="0" name=""/>
        <dsp:cNvSpPr/>
      </dsp:nvSpPr>
      <dsp:spPr>
        <a:xfrm>
          <a:off x="0" y="1021453"/>
          <a:ext cx="6770518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1021453"/>
          <a:ext cx="1354103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Smoothing Parameters</a:t>
          </a:r>
        </a:p>
      </dsp:txBody>
      <dsp:txXfrm>
        <a:off x="0" y="1021453"/>
        <a:ext cx="1354103" cy="1020830"/>
      </dsp:txXfrm>
    </dsp:sp>
    <dsp:sp modelId="{BA3034D8-7A3E-46B3-B412-9611AC26101E}">
      <dsp:nvSpPr>
        <dsp:cNvPr id="0" name=""/>
        <dsp:cNvSpPr/>
      </dsp:nvSpPr>
      <dsp:spPr>
        <a:xfrm>
          <a:off x="1455661" y="1045180"/>
          <a:ext cx="5314856" cy="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Alpha</a:t>
          </a:r>
          <a:r>
            <a:rPr lang="en-US" sz="2000" b="1" kern="1200" dirty="0"/>
            <a:t> </a:t>
          </a:r>
          <a:r>
            <a:rPr lang="en-US" sz="2000" b="0" kern="1200" dirty="0"/>
            <a:t>=</a:t>
          </a:r>
          <a:r>
            <a:rPr lang="en-US" sz="2000" b="1" kern="1200" dirty="0"/>
            <a:t> 0.9999</a:t>
          </a:r>
          <a:endParaRPr lang="en-US" sz="2000" kern="1200" dirty="0"/>
        </a:p>
      </dsp:txBody>
      <dsp:txXfrm>
        <a:off x="1455661" y="1045180"/>
        <a:ext cx="5314856" cy="474526"/>
      </dsp:txXfrm>
    </dsp:sp>
    <dsp:sp modelId="{0E9EF84D-1C6B-417E-8964-2A61A083D694}">
      <dsp:nvSpPr>
        <dsp:cNvPr id="0" name=""/>
        <dsp:cNvSpPr/>
      </dsp:nvSpPr>
      <dsp:spPr>
        <a:xfrm>
          <a:off x="1354103" y="1519707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21CDB-2432-4822-B3D1-94C0DAF8D4FA}">
      <dsp:nvSpPr>
        <dsp:cNvPr id="0" name=""/>
        <dsp:cNvSpPr/>
      </dsp:nvSpPr>
      <dsp:spPr>
        <a:xfrm>
          <a:off x="1455661" y="1543433"/>
          <a:ext cx="5314856" cy="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Beta = </a:t>
          </a:r>
          <a:r>
            <a:rPr lang="en-US" sz="2000" b="1" kern="1200" dirty="0"/>
            <a:t>1e-04</a:t>
          </a:r>
        </a:p>
      </dsp:txBody>
      <dsp:txXfrm>
        <a:off x="1455661" y="1543433"/>
        <a:ext cx="5314856" cy="474526"/>
      </dsp:txXfrm>
    </dsp:sp>
    <dsp:sp modelId="{1F882E4D-0AD2-4967-8831-8D20D342BE19}">
      <dsp:nvSpPr>
        <dsp:cNvPr id="0" name=""/>
        <dsp:cNvSpPr/>
      </dsp:nvSpPr>
      <dsp:spPr>
        <a:xfrm>
          <a:off x="1354103" y="2017960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495FE-9378-44F0-854B-0FEA4D83FCDA}">
      <dsp:nvSpPr>
        <dsp:cNvPr id="0" name=""/>
        <dsp:cNvSpPr/>
      </dsp:nvSpPr>
      <dsp:spPr>
        <a:xfrm>
          <a:off x="0" y="2042284"/>
          <a:ext cx="677051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A8D1-9BF0-4F2D-BFDF-27EC6B477319}">
      <dsp:nvSpPr>
        <dsp:cNvPr id="0" name=""/>
        <dsp:cNvSpPr/>
      </dsp:nvSpPr>
      <dsp:spPr>
        <a:xfrm>
          <a:off x="0" y="2042284"/>
          <a:ext cx="1354103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Initial States</a:t>
          </a:r>
        </a:p>
      </dsp:txBody>
      <dsp:txXfrm>
        <a:off x="0" y="2042284"/>
        <a:ext cx="1354103" cy="1020830"/>
      </dsp:txXfrm>
    </dsp:sp>
    <dsp:sp modelId="{057B988E-44C7-4256-A91E-3AF1B9B7DFDC}">
      <dsp:nvSpPr>
        <dsp:cNvPr id="0" name=""/>
        <dsp:cNvSpPr/>
      </dsp:nvSpPr>
      <dsp:spPr>
        <a:xfrm>
          <a:off x="1455661" y="2066010"/>
          <a:ext cx="5314856" cy="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= </a:t>
          </a:r>
          <a:r>
            <a:rPr lang="en-US" sz="2000" b="1" kern="1200" dirty="0"/>
            <a:t>13.3848</a:t>
          </a:r>
        </a:p>
      </dsp:txBody>
      <dsp:txXfrm>
        <a:off x="1455661" y="2066010"/>
        <a:ext cx="5314856" cy="474526"/>
      </dsp:txXfrm>
    </dsp:sp>
    <dsp:sp modelId="{8B94D9B7-DC5E-45EE-9B79-D6928192BD8C}">
      <dsp:nvSpPr>
        <dsp:cNvPr id="0" name=""/>
        <dsp:cNvSpPr/>
      </dsp:nvSpPr>
      <dsp:spPr>
        <a:xfrm>
          <a:off x="1354103" y="2540537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4ECED-5FD6-4CC1-8255-80EF96348483}">
      <dsp:nvSpPr>
        <dsp:cNvPr id="0" name=""/>
        <dsp:cNvSpPr/>
      </dsp:nvSpPr>
      <dsp:spPr>
        <a:xfrm>
          <a:off x="1455661" y="2564264"/>
          <a:ext cx="5314856" cy="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 = </a:t>
          </a:r>
          <a:r>
            <a:rPr lang="en-US" sz="2000" b="1" kern="1200" dirty="0"/>
            <a:t>0.0316</a:t>
          </a:r>
        </a:p>
      </dsp:txBody>
      <dsp:txXfrm>
        <a:off x="1455661" y="2564264"/>
        <a:ext cx="5314856" cy="474526"/>
      </dsp:txXfrm>
    </dsp:sp>
    <dsp:sp modelId="{5F9F052A-69EF-430F-91FB-854DBDC7194C}">
      <dsp:nvSpPr>
        <dsp:cNvPr id="0" name=""/>
        <dsp:cNvSpPr/>
      </dsp:nvSpPr>
      <dsp:spPr>
        <a:xfrm>
          <a:off x="1354103" y="3038790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68DBB-35FC-494D-807A-DED909D40AC3}">
      <dsp:nvSpPr>
        <dsp:cNvPr id="0" name=""/>
        <dsp:cNvSpPr/>
      </dsp:nvSpPr>
      <dsp:spPr>
        <a:xfrm>
          <a:off x="0" y="3063115"/>
          <a:ext cx="6770518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83F2B-85A8-44FF-BC83-AEE22601C177}">
      <dsp:nvSpPr>
        <dsp:cNvPr id="0" name=""/>
        <dsp:cNvSpPr/>
      </dsp:nvSpPr>
      <dsp:spPr>
        <a:xfrm>
          <a:off x="0" y="3063115"/>
          <a:ext cx="1354103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Sigma</a:t>
          </a:r>
        </a:p>
      </dsp:txBody>
      <dsp:txXfrm>
        <a:off x="0" y="3063115"/>
        <a:ext cx="1354103" cy="1020830"/>
      </dsp:txXfrm>
    </dsp:sp>
    <dsp:sp modelId="{E773D89D-611C-4828-974C-C39AE3B93235}">
      <dsp:nvSpPr>
        <dsp:cNvPr id="0" name=""/>
        <dsp:cNvSpPr/>
      </dsp:nvSpPr>
      <dsp:spPr>
        <a:xfrm>
          <a:off x="1455661" y="3109471"/>
          <a:ext cx="531485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1.1464</a:t>
          </a:r>
        </a:p>
      </dsp:txBody>
      <dsp:txXfrm>
        <a:off x="1455661" y="3109471"/>
        <a:ext cx="5314856" cy="927121"/>
      </dsp:txXfrm>
    </dsp:sp>
    <dsp:sp modelId="{4B3F32A2-26C0-41B6-B9BE-984CA409F825}">
      <dsp:nvSpPr>
        <dsp:cNvPr id="0" name=""/>
        <dsp:cNvSpPr/>
      </dsp:nvSpPr>
      <dsp:spPr>
        <a:xfrm>
          <a:off x="1354103" y="4036593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D612B-AFB2-42C4-952D-756C9E6C5AB6}">
      <dsp:nvSpPr>
        <dsp:cNvPr id="0" name=""/>
        <dsp:cNvSpPr/>
      </dsp:nvSpPr>
      <dsp:spPr>
        <a:xfrm>
          <a:off x="0" y="4083946"/>
          <a:ext cx="677051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0A02E-E003-401B-9458-43D55F7CCB6D}">
      <dsp:nvSpPr>
        <dsp:cNvPr id="0" name=""/>
        <dsp:cNvSpPr/>
      </dsp:nvSpPr>
      <dsp:spPr>
        <a:xfrm>
          <a:off x="0" y="4083946"/>
          <a:ext cx="1354103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AIC, </a:t>
          </a:r>
          <a:r>
            <a:rPr lang="en-US" sz="2000" b="1" kern="1200" dirty="0" err="1"/>
            <a:t>AICc</a:t>
          </a:r>
          <a:r>
            <a:rPr lang="en-US" sz="2000" b="1" kern="1200" dirty="0"/>
            <a:t>, BIC</a:t>
          </a:r>
        </a:p>
      </dsp:txBody>
      <dsp:txXfrm>
        <a:off x="0" y="4083946"/>
        <a:ext cx="1354103" cy="1020830"/>
      </dsp:txXfrm>
    </dsp:sp>
    <dsp:sp modelId="{C4349FB3-D1A4-442F-BF8E-12F642D5E6B4}">
      <dsp:nvSpPr>
        <dsp:cNvPr id="0" name=""/>
        <dsp:cNvSpPr/>
      </dsp:nvSpPr>
      <dsp:spPr>
        <a:xfrm>
          <a:off x="1455661" y="4099896"/>
          <a:ext cx="5314856" cy="31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AIC</a:t>
          </a:r>
          <a:r>
            <a:rPr lang="en-US" sz="2000" b="1" kern="1200" dirty="0"/>
            <a:t> </a:t>
          </a:r>
          <a:r>
            <a:rPr lang="en-US" sz="2000" b="0" kern="1200" dirty="0"/>
            <a:t>= </a:t>
          </a:r>
          <a:r>
            <a:rPr lang="en-US" sz="2000" b="1" kern="1200" dirty="0"/>
            <a:t>19450.20</a:t>
          </a:r>
        </a:p>
      </dsp:txBody>
      <dsp:txXfrm>
        <a:off x="1455661" y="4099896"/>
        <a:ext cx="5314856" cy="319009"/>
      </dsp:txXfrm>
    </dsp:sp>
    <dsp:sp modelId="{1E8045DB-6764-4E29-97D6-195D405D81E4}">
      <dsp:nvSpPr>
        <dsp:cNvPr id="0" name=""/>
        <dsp:cNvSpPr/>
      </dsp:nvSpPr>
      <dsp:spPr>
        <a:xfrm>
          <a:off x="1354103" y="4418906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A051-BB11-40BD-A3F8-8701B2EDF8EC}">
      <dsp:nvSpPr>
        <dsp:cNvPr id="0" name=""/>
        <dsp:cNvSpPr/>
      </dsp:nvSpPr>
      <dsp:spPr>
        <a:xfrm>
          <a:off x="1455661" y="4434856"/>
          <a:ext cx="5314856" cy="31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AICc</a:t>
          </a:r>
          <a:r>
            <a:rPr lang="en-US" sz="2000" b="0" kern="1200" dirty="0"/>
            <a:t> = </a:t>
          </a:r>
          <a:r>
            <a:rPr lang="en-US" sz="2000" b="1" kern="1200" dirty="0"/>
            <a:t>19450.23</a:t>
          </a:r>
        </a:p>
      </dsp:txBody>
      <dsp:txXfrm>
        <a:off x="1455661" y="4434856"/>
        <a:ext cx="5314856" cy="319009"/>
      </dsp:txXfrm>
    </dsp:sp>
    <dsp:sp modelId="{E132B32B-201A-4C51-BC79-33DFFEA51728}">
      <dsp:nvSpPr>
        <dsp:cNvPr id="0" name=""/>
        <dsp:cNvSpPr/>
      </dsp:nvSpPr>
      <dsp:spPr>
        <a:xfrm>
          <a:off x="1354103" y="4753866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3EBDB-B85B-4F90-9E21-DE03B99F7DAD}">
      <dsp:nvSpPr>
        <dsp:cNvPr id="0" name=""/>
        <dsp:cNvSpPr/>
      </dsp:nvSpPr>
      <dsp:spPr>
        <a:xfrm>
          <a:off x="1455661" y="4769816"/>
          <a:ext cx="5314856" cy="31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BIC = </a:t>
          </a:r>
          <a:r>
            <a:rPr lang="en-US" sz="2000" b="1" kern="1200" dirty="0"/>
            <a:t>19479.15</a:t>
          </a:r>
        </a:p>
      </dsp:txBody>
      <dsp:txXfrm>
        <a:off x="1455661" y="4769816"/>
        <a:ext cx="5314856" cy="319009"/>
      </dsp:txXfrm>
    </dsp:sp>
    <dsp:sp modelId="{7D49D583-3B4D-4D03-8CF5-673D1D3F0DDB}">
      <dsp:nvSpPr>
        <dsp:cNvPr id="0" name=""/>
        <dsp:cNvSpPr/>
      </dsp:nvSpPr>
      <dsp:spPr>
        <a:xfrm>
          <a:off x="1354103" y="5088826"/>
          <a:ext cx="5416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AA5AD-918E-4640-9882-AC0EBFCF9D96}">
      <dsp:nvSpPr>
        <dsp:cNvPr id="0" name=""/>
        <dsp:cNvSpPr/>
      </dsp:nvSpPr>
      <dsp:spPr>
        <a:xfrm>
          <a:off x="0" y="203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38C7-9623-4659-B502-6E71A9CBDD26}">
      <dsp:nvSpPr>
        <dsp:cNvPr id="0" name=""/>
        <dsp:cNvSpPr/>
      </dsp:nvSpPr>
      <dsp:spPr>
        <a:xfrm>
          <a:off x="0" y="2037"/>
          <a:ext cx="6492875" cy="229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 order to generate the ARIMA model, we needed to consolidate the dataset based off our time period.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We then ran the </a:t>
          </a:r>
          <a:r>
            <a:rPr lang="en-IN" sz="2000" b="0" i="1" kern="1200" dirty="0" err="1"/>
            <a:t>auto.arima</a:t>
          </a:r>
          <a:r>
            <a:rPr lang="en-IN" sz="2000" b="0" i="1" kern="1200" dirty="0"/>
            <a:t> </a:t>
          </a:r>
          <a:r>
            <a:rPr lang="en-IN" sz="2000" b="0" kern="1200" dirty="0"/>
            <a:t>function in R in order to determine the ARIMA model with best fit.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kern="1200" dirty="0"/>
        </a:p>
      </dsp:txBody>
      <dsp:txXfrm>
        <a:off x="0" y="2037"/>
        <a:ext cx="6492875" cy="2299338"/>
      </dsp:txXfrm>
    </dsp:sp>
    <dsp:sp modelId="{155EC963-D4C7-4EB5-AE72-82C1C1FA38D4}">
      <dsp:nvSpPr>
        <dsp:cNvPr id="0" name=""/>
        <dsp:cNvSpPr/>
      </dsp:nvSpPr>
      <dsp:spPr>
        <a:xfrm>
          <a:off x="0" y="230137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E2C-6EC2-4A60-BEB8-EAC7FBB12E2E}">
      <dsp:nvSpPr>
        <dsp:cNvPr id="0" name=""/>
        <dsp:cNvSpPr/>
      </dsp:nvSpPr>
      <dsp:spPr>
        <a:xfrm>
          <a:off x="0" y="2301375"/>
          <a:ext cx="1298575" cy="280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Code</a:t>
          </a:r>
          <a:endParaRPr lang="en-US" sz="2000" kern="1200" dirty="0"/>
        </a:p>
      </dsp:txBody>
      <dsp:txXfrm>
        <a:off x="0" y="2301375"/>
        <a:ext cx="1298575" cy="2801987"/>
      </dsp:txXfrm>
    </dsp:sp>
    <dsp:sp modelId="{E47B605A-73C0-4915-9AF1-CB9428AE201B}">
      <dsp:nvSpPr>
        <dsp:cNvPr id="0" name=""/>
        <dsp:cNvSpPr/>
      </dsp:nvSpPr>
      <dsp:spPr>
        <a:xfrm>
          <a:off x="1395968" y="2320290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library</a:t>
          </a:r>
          <a:r>
            <a:rPr lang="en-US" sz="1200" kern="1200" dirty="0"/>
            <a:t>(</a:t>
          </a:r>
          <a:r>
            <a:rPr lang="en-US" sz="1200" kern="1200" dirty="0" err="1"/>
            <a:t>readxl</a:t>
          </a:r>
          <a:r>
            <a:rPr lang="en-US" sz="1200" kern="1200" dirty="0"/>
            <a:t>)</a:t>
          </a:r>
        </a:p>
      </dsp:txBody>
      <dsp:txXfrm>
        <a:off x="1395968" y="2320290"/>
        <a:ext cx="5096906" cy="378295"/>
      </dsp:txXfrm>
    </dsp:sp>
    <dsp:sp modelId="{358661F7-57B5-436C-AAF9-7E38E9005B1F}">
      <dsp:nvSpPr>
        <dsp:cNvPr id="0" name=""/>
        <dsp:cNvSpPr/>
      </dsp:nvSpPr>
      <dsp:spPr>
        <a:xfrm>
          <a:off x="1298574" y="269858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44D17-7F04-4E7D-BC11-9C348004D6C9}">
      <dsp:nvSpPr>
        <dsp:cNvPr id="0" name=""/>
        <dsp:cNvSpPr/>
      </dsp:nvSpPr>
      <dsp:spPr>
        <a:xfrm>
          <a:off x="1395968" y="2717500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projectData</a:t>
          </a:r>
          <a:r>
            <a:rPr lang="en-US" sz="1200" kern="1200" dirty="0"/>
            <a:t> &lt;- </a:t>
          </a:r>
          <a:r>
            <a:rPr lang="en-US" sz="1200" kern="1200" dirty="0" err="1"/>
            <a:t>readxl</a:t>
          </a:r>
          <a:r>
            <a:rPr lang="en-US" sz="1200" kern="1200" dirty="0"/>
            <a:t>::</a:t>
          </a:r>
          <a:r>
            <a:rPr lang="en-US" sz="1200" kern="1200" dirty="0" err="1"/>
            <a:t>read_excel</a:t>
          </a:r>
          <a:r>
            <a:rPr lang="en-US" sz="1200" kern="1200" dirty="0"/>
            <a:t>(path = "C:/Users/aapl.xlsx",sheet = "</a:t>
          </a:r>
          <a:r>
            <a:rPr lang="en-US" sz="1200" kern="1200" dirty="0" err="1"/>
            <a:t>AAPL.Close_Updated</a:t>
          </a:r>
          <a:r>
            <a:rPr lang="en-US" sz="1200" kern="1200" dirty="0"/>
            <a:t>" )</a:t>
          </a:r>
        </a:p>
      </dsp:txBody>
      <dsp:txXfrm>
        <a:off x="1395968" y="2717500"/>
        <a:ext cx="5096906" cy="378295"/>
      </dsp:txXfrm>
    </dsp:sp>
    <dsp:sp modelId="{B42F7F7F-217F-4CE5-9700-DAACF3B50CDB}">
      <dsp:nvSpPr>
        <dsp:cNvPr id="0" name=""/>
        <dsp:cNvSpPr/>
      </dsp:nvSpPr>
      <dsp:spPr>
        <a:xfrm>
          <a:off x="1298574" y="309579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4FC6-D4EA-4F39-B93C-B2DADDA9DBAF}">
      <dsp:nvSpPr>
        <dsp:cNvPr id="0" name=""/>
        <dsp:cNvSpPr/>
      </dsp:nvSpPr>
      <dsp:spPr>
        <a:xfrm>
          <a:off x="1395968" y="3114711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aapl_close</a:t>
          </a:r>
          <a:r>
            <a:rPr lang="en-US" sz="1200" b="1" kern="1200" dirty="0"/>
            <a:t> </a:t>
          </a:r>
          <a:r>
            <a:rPr lang="en-US" sz="1200" kern="1200" dirty="0"/>
            <a:t>&lt;- </a:t>
          </a:r>
          <a:r>
            <a:rPr lang="en-US" sz="1200" kern="1200" dirty="0" err="1"/>
            <a:t>projectData$AAPL.Close</a:t>
          </a:r>
          <a:r>
            <a:rPr lang="en-US" sz="1200" kern="1200" dirty="0"/>
            <a:t> </a:t>
          </a:r>
        </a:p>
      </dsp:txBody>
      <dsp:txXfrm>
        <a:off x="1395968" y="3114711"/>
        <a:ext cx="5096906" cy="378295"/>
      </dsp:txXfrm>
    </dsp:sp>
    <dsp:sp modelId="{699FD0F5-8E41-46C4-9428-951B4480F8DA}">
      <dsp:nvSpPr>
        <dsp:cNvPr id="0" name=""/>
        <dsp:cNvSpPr/>
      </dsp:nvSpPr>
      <dsp:spPr>
        <a:xfrm>
          <a:off x="1298574" y="349300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D0FFC-F991-4B31-9C7F-F493B1ACA777}">
      <dsp:nvSpPr>
        <dsp:cNvPr id="0" name=""/>
        <dsp:cNvSpPr/>
      </dsp:nvSpPr>
      <dsp:spPr>
        <a:xfrm>
          <a:off x="1395968" y="3511921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aapl_close_ts</a:t>
          </a:r>
          <a:r>
            <a:rPr lang="en-US" sz="1200" b="1" kern="1200" dirty="0"/>
            <a:t> </a:t>
          </a:r>
          <a:r>
            <a:rPr lang="en-US" sz="1200" kern="1200" dirty="0"/>
            <a:t>&lt;- </a:t>
          </a:r>
          <a:r>
            <a:rPr lang="en-US" sz="1200" kern="1200" dirty="0" err="1"/>
            <a:t>ts</a:t>
          </a:r>
          <a:r>
            <a:rPr lang="en-US" sz="1200" kern="1200" dirty="0"/>
            <a:t>(data=</a:t>
          </a:r>
          <a:r>
            <a:rPr lang="en-US" sz="1200" kern="1200" dirty="0" err="1"/>
            <a:t>aapl_close</a:t>
          </a:r>
          <a:r>
            <a:rPr lang="en-US" sz="1200" kern="1200" dirty="0"/>
            <a:t>, frequency=253, start=c(2007,1))</a:t>
          </a:r>
        </a:p>
      </dsp:txBody>
      <dsp:txXfrm>
        <a:off x="1395968" y="3511921"/>
        <a:ext cx="5096906" cy="378295"/>
      </dsp:txXfrm>
    </dsp:sp>
    <dsp:sp modelId="{FED2C7F6-9BF6-4D2E-B79D-8124E34984AD}">
      <dsp:nvSpPr>
        <dsp:cNvPr id="0" name=""/>
        <dsp:cNvSpPr/>
      </dsp:nvSpPr>
      <dsp:spPr>
        <a:xfrm>
          <a:off x="1298574" y="389021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DA1CE-A961-4652-8608-B15DE7FBBCFA}">
      <dsp:nvSpPr>
        <dsp:cNvPr id="0" name=""/>
        <dsp:cNvSpPr/>
      </dsp:nvSpPr>
      <dsp:spPr>
        <a:xfrm>
          <a:off x="1395968" y="3909132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aapl_training</a:t>
          </a:r>
          <a:r>
            <a:rPr lang="en-US" sz="1200" b="1" kern="1200" dirty="0"/>
            <a:t> </a:t>
          </a:r>
          <a:r>
            <a:rPr lang="en-US" sz="1200" kern="1200" dirty="0"/>
            <a:t>&lt;- window(</a:t>
          </a:r>
          <a:r>
            <a:rPr lang="en-US" sz="1200" kern="1200" dirty="0" err="1"/>
            <a:t>aapl_close_ts</a:t>
          </a:r>
          <a:r>
            <a:rPr lang="en-US" sz="1200" kern="1200" dirty="0"/>
            <a:t>, start =c(2007,1), end=c(2016,135))</a:t>
          </a:r>
        </a:p>
      </dsp:txBody>
      <dsp:txXfrm>
        <a:off x="1395968" y="3909132"/>
        <a:ext cx="5096906" cy="378295"/>
      </dsp:txXfrm>
    </dsp:sp>
    <dsp:sp modelId="{B92D60C0-496B-437E-9059-16C8A46E75E2}">
      <dsp:nvSpPr>
        <dsp:cNvPr id="0" name=""/>
        <dsp:cNvSpPr/>
      </dsp:nvSpPr>
      <dsp:spPr>
        <a:xfrm>
          <a:off x="1298574" y="428742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BE40F-BB9C-4BC0-9DAA-CC39CD49012C}">
      <dsp:nvSpPr>
        <dsp:cNvPr id="0" name=""/>
        <dsp:cNvSpPr/>
      </dsp:nvSpPr>
      <dsp:spPr>
        <a:xfrm>
          <a:off x="1395968" y="4306342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aapl_testing</a:t>
          </a:r>
          <a:r>
            <a:rPr lang="en-US" sz="1200" b="1" kern="1200" dirty="0"/>
            <a:t> </a:t>
          </a:r>
          <a:r>
            <a:rPr lang="en-US" sz="1200" kern="1200" dirty="0"/>
            <a:t>&lt;- window(</a:t>
          </a:r>
          <a:r>
            <a:rPr lang="en-US" sz="1200" kern="1200" dirty="0" err="1"/>
            <a:t>aapl_close_ts</a:t>
          </a:r>
          <a:r>
            <a:rPr lang="en-US" sz="1200" kern="1200" dirty="0"/>
            <a:t>, start= c(2016,136),end=c(2018,232))</a:t>
          </a:r>
        </a:p>
      </dsp:txBody>
      <dsp:txXfrm>
        <a:off x="1395968" y="4306342"/>
        <a:ext cx="5096906" cy="378295"/>
      </dsp:txXfrm>
    </dsp:sp>
    <dsp:sp modelId="{42730D9B-7D58-4CF6-956C-FE50D7BDDFFA}">
      <dsp:nvSpPr>
        <dsp:cNvPr id="0" name=""/>
        <dsp:cNvSpPr/>
      </dsp:nvSpPr>
      <dsp:spPr>
        <a:xfrm>
          <a:off x="1298574" y="468463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09417-6ADE-4A07-8690-589999961DD4}">
      <dsp:nvSpPr>
        <dsp:cNvPr id="0" name=""/>
        <dsp:cNvSpPr/>
      </dsp:nvSpPr>
      <dsp:spPr>
        <a:xfrm>
          <a:off x="1395968" y="4703552"/>
          <a:ext cx="5096906" cy="37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fit</a:t>
          </a:r>
          <a:r>
            <a:rPr lang="en-US" sz="1200" kern="1200" dirty="0"/>
            <a:t> &lt;- </a:t>
          </a:r>
          <a:r>
            <a:rPr lang="en-US" sz="1200" kern="1200" dirty="0" err="1"/>
            <a:t>auto.arima</a:t>
          </a:r>
          <a:r>
            <a:rPr lang="en-US" sz="1200" kern="1200" dirty="0"/>
            <a:t>(</a:t>
          </a:r>
          <a:r>
            <a:rPr lang="en-US" sz="1200" kern="1200" dirty="0" err="1"/>
            <a:t>aapl_training</a:t>
          </a:r>
          <a:r>
            <a:rPr lang="en-US" sz="1200" kern="1200" dirty="0"/>
            <a:t>)</a:t>
          </a:r>
        </a:p>
      </dsp:txBody>
      <dsp:txXfrm>
        <a:off x="1395968" y="4703552"/>
        <a:ext cx="5096906" cy="378295"/>
      </dsp:txXfrm>
    </dsp:sp>
    <dsp:sp modelId="{6938D904-148E-4A44-833E-AE7F6B2749A0}">
      <dsp:nvSpPr>
        <dsp:cNvPr id="0" name=""/>
        <dsp:cNvSpPr/>
      </dsp:nvSpPr>
      <dsp:spPr>
        <a:xfrm>
          <a:off x="1298574" y="508184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12A-4281-4EF5-947B-44BBD166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59751-68CD-4016-96FC-6E2D2ADA0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2831-CB5A-43BA-A857-A2592EBD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296B-83F6-403A-95D3-B4532223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2923-4642-48D3-A622-06BCD39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770-9AAE-4FAE-8B49-9CF5F7C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CB6A4-F545-4535-89C8-B9D70F2D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DC5D-7208-4297-A69D-4EE6E00C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99A6-38AB-4E37-85D6-BB8415CD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C6BF-8CE8-416C-A8A7-60D5E3CB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5FA79-ADA3-4428-B126-9D223E90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D2CDE-21CD-4BDE-9D55-161830DD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874D-762B-4663-AEF8-9C59CFAC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896D-48B2-4F34-A9EE-36869FEE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F6F-20AA-4A06-BD11-3AD86613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6517-350B-4918-AA39-14D7B945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8B92-46E7-4582-82BE-2495ED5E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C1F9-C606-43E4-BA09-E824DAC6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0DB2-821F-4DD5-A93E-9790060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0D5C-66F0-43CA-B387-877402D6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9233-66D7-430A-B73E-6400864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CD0E-709B-4180-B162-8A5E5CD66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98B4-48D4-441D-808A-0B928678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9A0B-D9D0-4446-810B-3C07BEC3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3D6-8E15-45C1-BB02-CA1F416F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FE40-ACDD-4DAC-9D54-5775BA02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E8D-FA6B-4792-952D-B0D06627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E1DF8-297D-4E23-81F3-5F6E0AC43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CC64-A8B4-477A-8A56-D7DD4805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9EB0-8EC4-4092-80B4-2514E780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33D45-4A76-483D-B17F-CD433AC0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16B7-4977-4799-B73A-62C9E6DE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BA7E-0DB0-4639-AE23-E1640AC5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F608-73D3-4417-B83F-FDDE0EC93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9D26B-BAAB-4781-B153-B11D8493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8C2A3-6108-4B2B-9D4B-44922492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DB58-F635-44FC-82C1-11D6244E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AB35-3474-4416-8CEE-B2391A19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4F95-AA87-48BD-9473-8F25B60C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003C-A8C4-4385-9F22-A977943F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BFF27-BA95-499A-BB80-E0E8E4DE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0B258-7B86-4703-90E2-591ED85B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53D90-F490-4648-8E37-E04711A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CA974-1657-48BE-AAAF-390DE89C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DF3A-6A21-4514-B249-739C129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D2969-5A5D-413B-951D-F09ED460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E4F-00A9-488F-A82C-0F233123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5874-7487-4C18-A419-4A0B9B70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F0A5-9C39-4AF6-A91D-28B9EB1B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6DB2-66FD-4B29-99DA-523E2074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1899-3E0F-48CB-A2F3-81CC0D8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221A8-81DC-47D3-A7E0-EC18B8E2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BBEC-1B04-465B-BB1D-F39259E7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4F3C3-88AB-42C1-9F40-E618C37E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9EA2-67A1-42AD-8F03-BE5A407C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CBC18-6BC4-470B-A93A-C37B3DE8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8AE4-3650-4514-A649-6BCB723B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0C9B-366D-4D93-96DD-83419C63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538C8-A8DB-47AB-8FD2-A6BE42C8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3C97-BCCF-4776-BB68-2C6DEC6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36FA-B472-4CE9-BCA7-38FE5177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09D1-485C-48E1-81A5-32DB7EA7E21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37A5-A489-4E2E-A381-3E8C53791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88F2-7571-4F06-992C-AE47BBCC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D095-BFED-46DD-99E5-971A9D92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F781-160F-47AD-BC03-0C072832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Utsav Sen</a:t>
            </a:r>
          </a:p>
          <a:p>
            <a:r>
              <a:rPr lang="en-US" sz="1300" dirty="0">
                <a:solidFill>
                  <a:srgbClr val="FFFFFF"/>
                </a:solidFill>
              </a:rPr>
              <a:t>Arun Jayakumar</a:t>
            </a:r>
          </a:p>
          <a:p>
            <a:r>
              <a:rPr lang="en-US" sz="1300" dirty="0">
                <a:solidFill>
                  <a:srgbClr val="FFFFFF"/>
                </a:solidFill>
              </a:rPr>
              <a:t>Meenakshi </a:t>
            </a:r>
            <a:r>
              <a:rPr lang="en-US" sz="1300" dirty="0" err="1">
                <a:solidFill>
                  <a:srgbClr val="FFFFFF"/>
                </a:solidFill>
              </a:rPr>
              <a:t>Mocherla</a:t>
            </a:r>
            <a:endParaRPr lang="en-US" sz="1300" dirty="0">
              <a:solidFill>
                <a:srgbClr val="FFFFFF"/>
              </a:solidFill>
            </a:endParaRPr>
          </a:p>
          <a:p>
            <a:r>
              <a:rPr lang="en-US" sz="1300" dirty="0">
                <a:solidFill>
                  <a:srgbClr val="FFFFFF"/>
                </a:solidFill>
              </a:rPr>
              <a:t>Priyanka Thacker</a:t>
            </a:r>
          </a:p>
          <a:p>
            <a:r>
              <a:rPr lang="en-US" sz="1300" dirty="0">
                <a:solidFill>
                  <a:srgbClr val="FFFFFF"/>
                </a:solidFill>
              </a:rPr>
              <a:t>Suren </a:t>
            </a:r>
            <a:r>
              <a:rPr lang="en-US" sz="1300" dirty="0" err="1">
                <a:solidFill>
                  <a:srgbClr val="FFFFFF"/>
                </a:solidFill>
              </a:rPr>
              <a:t>Sughand</a:t>
            </a:r>
            <a:endParaRPr lang="en-US" sz="13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pple logo">
            <a:extLst>
              <a:ext uri="{FF2B5EF4-FFF2-40B4-BE49-F238E27FC236}">
                <a16:creationId xmlns:a16="http://schemas.microsoft.com/office/drawing/2014/main" id="{CC25135E-5981-4564-A14F-611229C4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106462"/>
            <a:ext cx="6553545" cy="465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9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Decomposition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0" algn="ctr">
              <a:buNone/>
            </a:pPr>
            <a:endParaRPr lang="en-US" sz="2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Code: </a:t>
            </a:r>
            <a:r>
              <a:rPr lang="en-IN" sz="3600" dirty="0">
                <a:solidFill>
                  <a:schemeClr val="bg1"/>
                </a:solidFill>
              </a:rPr>
              <a:t>plot(</a:t>
            </a:r>
            <a:r>
              <a:rPr lang="en-IN" sz="3600" dirty="0" err="1">
                <a:solidFill>
                  <a:schemeClr val="bg1"/>
                </a:solidFill>
              </a:rPr>
              <a:t>appl_close_ts</a:t>
            </a:r>
            <a:r>
              <a:rPr lang="en-IN" sz="3600" dirty="0">
                <a:solidFill>
                  <a:schemeClr val="bg1"/>
                </a:solidFill>
              </a:rPr>
              <a:t>, col="</a:t>
            </a:r>
            <a:r>
              <a:rPr lang="en-IN" sz="3600" dirty="0" err="1">
                <a:solidFill>
                  <a:schemeClr val="bg1"/>
                </a:solidFill>
              </a:rPr>
              <a:t>gray</a:t>
            </a:r>
            <a:r>
              <a:rPr lang="en-IN" sz="3600" dirty="0">
                <a:solidFill>
                  <a:schemeClr val="bg1"/>
                </a:solidFill>
              </a:rPr>
              <a:t>", main="Apple Stock Price",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IN" sz="3600" dirty="0" err="1">
                <a:solidFill>
                  <a:schemeClr val="bg1"/>
                </a:solidFill>
              </a:rPr>
              <a:t>ylab</a:t>
            </a:r>
            <a:r>
              <a:rPr lang="en-IN" sz="3600" dirty="0">
                <a:solidFill>
                  <a:schemeClr val="bg1"/>
                </a:solidFill>
              </a:rPr>
              <a:t>="AAPL </a:t>
            </a:r>
            <a:r>
              <a:rPr lang="en-IN" sz="3600" dirty="0" err="1">
                <a:solidFill>
                  <a:schemeClr val="bg1"/>
                </a:solidFill>
              </a:rPr>
              <a:t>Sotck</a:t>
            </a:r>
            <a:r>
              <a:rPr lang="en-IN" sz="3600" dirty="0">
                <a:solidFill>
                  <a:schemeClr val="bg1"/>
                </a:solidFill>
              </a:rPr>
              <a:t> price in $", </a:t>
            </a:r>
            <a:r>
              <a:rPr lang="en-IN" sz="3600" dirty="0" err="1">
                <a:solidFill>
                  <a:schemeClr val="bg1"/>
                </a:solidFill>
              </a:rPr>
              <a:t>xlab</a:t>
            </a:r>
            <a:r>
              <a:rPr lang="en-IN" sz="3600" dirty="0">
                <a:solidFill>
                  <a:schemeClr val="bg1"/>
                </a:solidFill>
              </a:rPr>
              <a:t>="Time")lines(</a:t>
            </a:r>
            <a:r>
              <a:rPr lang="en-IN" sz="3600" dirty="0" err="1">
                <a:solidFill>
                  <a:schemeClr val="bg1"/>
                </a:solidFill>
              </a:rPr>
              <a:t>appl_stl$time.series</a:t>
            </a:r>
            <a:r>
              <a:rPr lang="en-IN" sz="3600" dirty="0">
                <a:solidFill>
                  <a:schemeClr val="bg1"/>
                </a:solidFill>
              </a:rPr>
              <a:t>[,"trend"],col="red",</a:t>
            </a:r>
            <a:r>
              <a:rPr lang="en-IN" sz="3600" dirty="0" err="1">
                <a:solidFill>
                  <a:schemeClr val="bg1"/>
                </a:solidFill>
              </a:rPr>
              <a:t>ylab</a:t>
            </a:r>
            <a:r>
              <a:rPr lang="en-IN" sz="3600" dirty="0">
                <a:solidFill>
                  <a:schemeClr val="bg1"/>
                </a:solidFill>
              </a:rPr>
              <a:t>="Trend")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B919B7-A966-43B1-BD28-EADAC0558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321177"/>
            <a:ext cx="6848572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</a:rPr>
              <a:t>Code: </a:t>
            </a:r>
            <a:r>
              <a:rPr lang="en-IN" sz="1800" dirty="0">
                <a:solidFill>
                  <a:schemeClr val="bg1"/>
                </a:solidFill>
              </a:rPr>
              <a:t>plot(</a:t>
            </a:r>
            <a:r>
              <a:rPr lang="en-IN" sz="1800" dirty="0" err="1">
                <a:solidFill>
                  <a:schemeClr val="bg1"/>
                </a:solidFill>
              </a:rPr>
              <a:t>appl_close_ts</a:t>
            </a:r>
            <a:r>
              <a:rPr lang="en-IN" sz="1800" dirty="0">
                <a:solidFill>
                  <a:schemeClr val="bg1"/>
                </a:solidFill>
              </a:rPr>
              <a:t>, col="grey",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main="Apple Stock Price",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IN" sz="1800" dirty="0" err="1">
                <a:solidFill>
                  <a:schemeClr val="bg1"/>
                </a:solidFill>
              </a:rPr>
              <a:t>ylab</a:t>
            </a:r>
            <a:r>
              <a:rPr lang="en-IN" sz="1800" dirty="0">
                <a:solidFill>
                  <a:schemeClr val="bg1"/>
                </a:solidFill>
              </a:rPr>
              <a:t>="AAPL Stock price in $", </a:t>
            </a:r>
            <a:r>
              <a:rPr lang="en-IN" sz="1800" dirty="0" err="1">
                <a:solidFill>
                  <a:schemeClr val="bg1"/>
                </a:solidFill>
              </a:rPr>
              <a:t>xlab</a:t>
            </a:r>
            <a:r>
              <a:rPr lang="en-IN" sz="1800" dirty="0">
                <a:solidFill>
                  <a:schemeClr val="bg1"/>
                </a:solidFill>
              </a:rPr>
              <a:t>="Time") </a:t>
            </a:r>
            <a:r>
              <a:rPr lang="en-IN" sz="1800" dirty="0" err="1">
                <a:solidFill>
                  <a:schemeClr val="bg1"/>
                </a:solidFill>
              </a:rPr>
              <a:t>seasadj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appl_stl</a:t>
            </a:r>
            <a:r>
              <a:rPr lang="en-IN" sz="1800" dirty="0">
                <a:solidFill>
                  <a:schemeClr val="bg1"/>
                </a:solidFill>
              </a:rPr>
              <a:t>) lines(</a:t>
            </a:r>
            <a:r>
              <a:rPr lang="en-IN" sz="1800" dirty="0" err="1">
                <a:solidFill>
                  <a:schemeClr val="bg1"/>
                </a:solidFill>
              </a:rPr>
              <a:t>seasadj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appl_stl</a:t>
            </a:r>
            <a:r>
              <a:rPr lang="en-IN" sz="1800" dirty="0">
                <a:solidFill>
                  <a:schemeClr val="bg1"/>
                </a:solidFill>
              </a:rPr>
              <a:t>), col="green",</a:t>
            </a:r>
            <a:r>
              <a:rPr lang="en-IN" sz="1800" dirty="0" err="1">
                <a:solidFill>
                  <a:schemeClr val="bg1"/>
                </a:solidFill>
              </a:rPr>
              <a:t>ylab</a:t>
            </a:r>
            <a:r>
              <a:rPr lang="en-IN" sz="1800" dirty="0">
                <a:solidFill>
                  <a:schemeClr val="bg1"/>
                </a:solidFill>
              </a:rPr>
              <a:t>="Seasonally adjusted")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C7A6475-49F4-40FF-BCC1-13DC026E0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321177"/>
            <a:ext cx="6848572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chemeClr val="bg1"/>
                </a:solidFill>
              </a:rPr>
              <a:t>appl_stl</a:t>
            </a:r>
            <a:r>
              <a:rPr lang="en-IN" sz="2000" dirty="0">
                <a:solidFill>
                  <a:schemeClr val="bg1"/>
                </a:solidFill>
              </a:rPr>
              <a:t>&lt;-</a:t>
            </a:r>
            <a:r>
              <a:rPr lang="en-IN" sz="2000" dirty="0" err="1">
                <a:solidFill>
                  <a:schemeClr val="bg1"/>
                </a:solidFill>
              </a:rPr>
              <a:t>stl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appl_close_ts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s.window</a:t>
            </a:r>
            <a:r>
              <a:rPr lang="en-IN" sz="2000" dirty="0">
                <a:solidFill>
                  <a:schemeClr val="bg1"/>
                </a:solidFill>
              </a:rPr>
              <a:t> = 5)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7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BF5B79-1243-4185-B834-1536B104C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321177"/>
            <a:ext cx="6848572" cy="60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9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Mean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526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03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8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Mean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/>
              <a:t>autoplot(appl_mean) +</a:t>
            </a:r>
            <a:r>
              <a:rPr lang="en-US" sz="2000"/>
              <a:t> </a:t>
            </a:r>
            <a:r>
              <a:rPr lang="en-IN" sz="2000"/>
              <a:t> xlab("</a:t>
            </a:r>
            <a:r>
              <a:rPr lang="en-IN" sz="2000" dirty="0"/>
              <a:t>Year") </a:t>
            </a:r>
            <a:r>
              <a:rPr lang="en-IN" sz="2000"/>
              <a:t>+ ylab("</a:t>
            </a:r>
            <a:r>
              <a:rPr lang="en-IN" sz="2000" dirty="0"/>
              <a:t>Closing Price of Apple stock") </a:t>
            </a:r>
            <a:r>
              <a:rPr lang="en-IN" sz="2000"/>
              <a:t>+ ggtitle </a:t>
            </a:r>
            <a:r>
              <a:rPr lang="en-IN" sz="2000" dirty="0"/>
              <a:t>("Forecasts from Mean method")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Residuals Output:</a:t>
            </a:r>
            <a:r>
              <a:rPr lang="en-IN" sz="2000" dirty="0"/>
              <a:t> </a:t>
            </a:r>
            <a:endParaRPr lang="en-US" sz="2000" dirty="0"/>
          </a:p>
          <a:p>
            <a:r>
              <a:rPr lang="en-US" sz="2000" dirty="0"/>
              <a:t>Q* = </a:t>
            </a:r>
            <a:r>
              <a:rPr lang="en-US" sz="2000" b="1" dirty="0"/>
              <a:t>615500</a:t>
            </a:r>
          </a:p>
          <a:p>
            <a:r>
              <a:rPr lang="en-US" sz="2000" dirty="0"/>
              <a:t>Df = </a:t>
            </a:r>
            <a:r>
              <a:rPr lang="en-US" sz="2000" b="1" dirty="0"/>
              <a:t>481.4</a:t>
            </a:r>
          </a:p>
          <a:p>
            <a:r>
              <a:rPr lang="en-US" sz="2000" dirty="0"/>
              <a:t>P-value &lt; </a:t>
            </a:r>
            <a:r>
              <a:rPr lang="en-US" sz="2000" b="1" dirty="0"/>
              <a:t>2.2e-16</a:t>
            </a:r>
          </a:p>
          <a:p>
            <a:r>
              <a:rPr lang="en-US" sz="2000" dirty="0"/>
              <a:t>Model Df: </a:t>
            </a:r>
            <a:r>
              <a:rPr lang="en-US" sz="2000" b="1" dirty="0"/>
              <a:t>1</a:t>
            </a:r>
          </a:p>
          <a:p>
            <a:r>
              <a:rPr lang="en-US" sz="2000" dirty="0"/>
              <a:t>Total Lags Used: </a:t>
            </a:r>
            <a:r>
              <a:rPr lang="en-US" sz="2000" b="1" dirty="0"/>
              <a:t>482.4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1ED10-1301-4A2B-9618-FDBDFCE2344C}"/>
              </a:ext>
            </a:extLst>
          </p:cNvPr>
          <p:cNvPicPr/>
          <p:nvPr/>
        </p:nvPicPr>
        <p:blipFill rotWithShape="1">
          <a:blip r:embed="rId2" cstate="print"/>
          <a:srcRect r="9371" b="-2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5A677E-53F5-4BA0-A11D-B587418FB337}"/>
              </a:ext>
            </a:extLst>
          </p:cNvPr>
          <p:cNvPicPr/>
          <p:nvPr/>
        </p:nvPicPr>
        <p:blipFill rotWithShape="1">
          <a:blip r:embed="rId3"/>
          <a:srcRect l="38868" r="2" b="2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Code: </a:t>
            </a:r>
            <a:r>
              <a:rPr lang="en-IN" sz="1800" dirty="0">
                <a:solidFill>
                  <a:schemeClr val="bg1"/>
                </a:solidFill>
              </a:rPr>
              <a:t>accuracy(</a:t>
            </a:r>
            <a:r>
              <a:rPr lang="en-IN" sz="1800" dirty="0" err="1">
                <a:solidFill>
                  <a:schemeClr val="bg1"/>
                </a:solidFill>
              </a:rPr>
              <a:t>appl_mean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 err="1">
                <a:solidFill>
                  <a:schemeClr val="bg1"/>
                </a:solidFill>
              </a:rPr>
              <a:t>appl_testing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15980-AA94-4FE5-A22E-0D4E6B71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80880"/>
            <a:ext cx="9305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Naive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7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Naive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7778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0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F91-71FF-49B3-857D-8AC3DF9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Background</a:t>
            </a:r>
          </a:p>
        </p:txBody>
      </p:sp>
      <p:pic>
        <p:nvPicPr>
          <p:cNvPr id="1026" name="Picture 2" descr="http://logok.org/wp-content/uploads/2014/04/Apple-logo-grey-880x625.png">
            <a:extLst>
              <a:ext uri="{FF2B5EF4-FFF2-40B4-BE49-F238E27FC236}">
                <a16:creationId xmlns:a16="http://schemas.microsoft.com/office/drawing/2014/main" id="{2532A817-B86A-47D7-BD12-7AB069676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352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70B-978A-4BA1-8B78-97C36C81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Founded by Steve Jobs, Steve Wozniak, and Ronald Wayne in April 1976.</a:t>
            </a:r>
          </a:p>
          <a:p>
            <a:r>
              <a:rPr lang="en-US" sz="2000" dirty="0"/>
              <a:t>Initial purpose was to sell Wozniak’s Apple I personal computer.</a:t>
            </a:r>
          </a:p>
          <a:p>
            <a:r>
              <a:rPr lang="en-US" sz="2000" dirty="0"/>
              <a:t>Went public in 1980 to instant financial success.</a:t>
            </a:r>
          </a:p>
          <a:p>
            <a:r>
              <a:rPr lang="en-US" sz="2000" dirty="0"/>
              <a:t>Launched the first iPhone in 2007.</a:t>
            </a:r>
          </a:p>
          <a:p>
            <a:r>
              <a:rPr lang="en-US" sz="2000" dirty="0"/>
              <a:t>The company currently employees 123,000 full-time employees and maintains 504 retail stores in 24 countries.</a:t>
            </a:r>
          </a:p>
          <a:p>
            <a:r>
              <a:rPr lang="en-US" sz="2000" dirty="0"/>
              <a:t>First public U.S. company to be valued at over $1 trillion in August 2018.</a:t>
            </a:r>
          </a:p>
        </p:txBody>
      </p:sp>
    </p:spTree>
    <p:extLst>
      <p:ext uri="{BB962C8B-B14F-4D97-AF65-F5344CB8AC3E}">
        <p14:creationId xmlns:p14="http://schemas.microsoft.com/office/powerpoint/2010/main" val="175732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Naive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/>
              <a:t>autoplot</a:t>
            </a:r>
            <a:r>
              <a:rPr lang="en-IN" sz="2000" dirty="0"/>
              <a:t>(</a:t>
            </a:r>
            <a:r>
              <a:rPr lang="en-IN" sz="2000"/>
              <a:t>appl_naive</a:t>
            </a:r>
            <a:r>
              <a:rPr lang="en-IN" sz="2000" dirty="0"/>
              <a:t>) + </a:t>
            </a:r>
            <a:r>
              <a:rPr lang="en-IN" sz="2000"/>
              <a:t>xlab</a:t>
            </a:r>
            <a:r>
              <a:rPr lang="en-IN" sz="2000" dirty="0"/>
              <a:t>("Year") + </a:t>
            </a:r>
            <a:r>
              <a:rPr lang="en-IN" sz="2000"/>
              <a:t>ylab</a:t>
            </a:r>
            <a:r>
              <a:rPr lang="en-IN" sz="2000" dirty="0"/>
              <a:t>("Closing Price of Apple stock") +</a:t>
            </a:r>
            <a:r>
              <a:rPr lang="en-US" sz="2000" dirty="0"/>
              <a:t> </a:t>
            </a:r>
            <a:r>
              <a:rPr lang="en-IN" sz="2000"/>
              <a:t>ggtitle</a:t>
            </a:r>
            <a:r>
              <a:rPr lang="en-IN" sz="2000" dirty="0"/>
              <a:t>("Forecasts from Naive method")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Residuals Output:</a:t>
            </a:r>
            <a:r>
              <a:rPr lang="en-IN" sz="2000" dirty="0"/>
              <a:t> </a:t>
            </a:r>
            <a:endParaRPr lang="en-US" sz="2000" dirty="0"/>
          </a:p>
          <a:p>
            <a:r>
              <a:rPr lang="en-US" sz="2000" dirty="0"/>
              <a:t>Q* = </a:t>
            </a:r>
            <a:r>
              <a:rPr lang="en-US" sz="2000" b="1" dirty="0"/>
              <a:t>701.68</a:t>
            </a:r>
          </a:p>
          <a:p>
            <a:r>
              <a:rPr lang="en-US" sz="2000" dirty="0"/>
              <a:t>Df = </a:t>
            </a:r>
            <a:r>
              <a:rPr lang="en-US" sz="2000" b="1" dirty="0"/>
              <a:t>482.4</a:t>
            </a:r>
          </a:p>
          <a:p>
            <a:r>
              <a:rPr lang="en-US" sz="2000" dirty="0"/>
              <a:t>P-value &lt; </a:t>
            </a:r>
            <a:r>
              <a:rPr lang="en-US" sz="2000" b="1" dirty="0"/>
              <a:t>2.371e-10</a:t>
            </a:r>
          </a:p>
          <a:p>
            <a:r>
              <a:rPr lang="en-US" sz="2000" dirty="0"/>
              <a:t>Model Df: </a:t>
            </a:r>
            <a:r>
              <a:rPr lang="en-US" sz="2000" b="1" dirty="0"/>
              <a:t>0</a:t>
            </a:r>
          </a:p>
          <a:p>
            <a:r>
              <a:rPr lang="en-US" sz="2000" dirty="0"/>
              <a:t>Total Lags Used: </a:t>
            </a:r>
            <a:r>
              <a:rPr lang="en-US" sz="2000" b="1" dirty="0"/>
              <a:t>482.4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0382C-F34C-4B71-BAAA-7E09BE01CAE7}"/>
              </a:ext>
            </a:extLst>
          </p:cNvPr>
          <p:cNvPicPr/>
          <p:nvPr/>
        </p:nvPicPr>
        <p:blipFill rotWithShape="1">
          <a:blip r:embed="rId2" cstate="print"/>
          <a:srcRect l="6510" r="2861" b="-2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C36CE-B03D-47FA-8DA4-D114D82B65F3}"/>
              </a:ext>
            </a:extLst>
          </p:cNvPr>
          <p:cNvPicPr/>
          <p:nvPr/>
        </p:nvPicPr>
        <p:blipFill rotWithShape="1">
          <a:blip r:embed="rId3" cstate="print"/>
          <a:srcRect l="38272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66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Code: </a:t>
            </a:r>
            <a:r>
              <a:rPr lang="en-IN" sz="1800" dirty="0">
                <a:solidFill>
                  <a:schemeClr val="bg1"/>
                </a:solidFill>
              </a:rPr>
              <a:t>accuracy(</a:t>
            </a:r>
            <a:r>
              <a:rPr lang="en-IN" sz="1800" dirty="0" err="1">
                <a:solidFill>
                  <a:schemeClr val="bg1"/>
                </a:solidFill>
              </a:rPr>
              <a:t>appl_naive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 err="1">
                <a:solidFill>
                  <a:schemeClr val="bg1"/>
                </a:solidFill>
              </a:rPr>
              <a:t>appl_testing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5E87-8B12-4FC2-A674-D13CF53C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66580"/>
            <a:ext cx="10067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 Naive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8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Seasonal Naive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1356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20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1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Seasonal Naive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900" dirty="0" err="1"/>
              <a:t>autoplot</a:t>
            </a:r>
            <a:r>
              <a:rPr lang="en-IN" sz="1900" dirty="0"/>
              <a:t>(</a:t>
            </a:r>
            <a:r>
              <a:rPr lang="en-IN" sz="1900" dirty="0" err="1"/>
              <a:t>appl_snaive</a:t>
            </a:r>
            <a:r>
              <a:rPr lang="en-IN" sz="1900" dirty="0"/>
              <a:t>) + </a:t>
            </a:r>
            <a:r>
              <a:rPr lang="en-IN" sz="1900" dirty="0" err="1"/>
              <a:t>xlab</a:t>
            </a:r>
            <a:r>
              <a:rPr lang="en-IN" sz="1900" dirty="0"/>
              <a:t>("Year") + </a:t>
            </a:r>
            <a:r>
              <a:rPr lang="en-IN" sz="1900" dirty="0" err="1"/>
              <a:t>ylab</a:t>
            </a:r>
            <a:r>
              <a:rPr lang="en-IN" sz="1900" dirty="0"/>
              <a:t>("Closing Price of Apple stock") + </a:t>
            </a:r>
            <a:r>
              <a:rPr lang="en-IN" sz="1900" dirty="0" err="1"/>
              <a:t>ggtitle</a:t>
            </a:r>
            <a:r>
              <a:rPr lang="en-IN" sz="1900" dirty="0"/>
              <a:t>("Forecasts from Seasonal Naive method")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endParaRPr lang="en-IN" sz="19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900" b="1" dirty="0"/>
              <a:t>Residuals Output:</a:t>
            </a:r>
            <a:r>
              <a:rPr lang="en-IN" sz="1900" dirty="0"/>
              <a:t> </a:t>
            </a:r>
            <a:endParaRPr lang="en-US" sz="1900" dirty="0"/>
          </a:p>
          <a:p>
            <a:r>
              <a:rPr lang="en-US" sz="1900" dirty="0"/>
              <a:t>Q* = </a:t>
            </a:r>
            <a:r>
              <a:rPr lang="en-US" sz="1900" b="1" dirty="0"/>
              <a:t>249980</a:t>
            </a:r>
          </a:p>
          <a:p>
            <a:r>
              <a:rPr lang="en-US" sz="1900" dirty="0"/>
              <a:t>Df = </a:t>
            </a:r>
            <a:r>
              <a:rPr lang="en-US" sz="1900" b="1" dirty="0"/>
              <a:t>482.4</a:t>
            </a:r>
          </a:p>
          <a:p>
            <a:r>
              <a:rPr lang="en-US" sz="1900" dirty="0"/>
              <a:t>P-value &lt; </a:t>
            </a:r>
            <a:r>
              <a:rPr lang="en-US" sz="1900" b="1" dirty="0"/>
              <a:t>2.2e-16</a:t>
            </a:r>
          </a:p>
          <a:p>
            <a:r>
              <a:rPr lang="en-US" sz="1900" dirty="0"/>
              <a:t>Model Df: </a:t>
            </a:r>
            <a:r>
              <a:rPr lang="en-US" sz="1900" b="1" dirty="0"/>
              <a:t>0</a:t>
            </a:r>
          </a:p>
          <a:p>
            <a:r>
              <a:rPr lang="en-US" sz="1900" dirty="0"/>
              <a:t>Total Lags Used: </a:t>
            </a:r>
            <a:r>
              <a:rPr lang="en-US" sz="1900" b="1" dirty="0"/>
              <a:t>482.4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7C72F-1EE5-4691-8C71-7071E53FD2EB}"/>
              </a:ext>
            </a:extLst>
          </p:cNvPr>
          <p:cNvPicPr/>
          <p:nvPr/>
        </p:nvPicPr>
        <p:blipFill rotWithShape="1">
          <a:blip r:embed="rId2" cstate="print"/>
          <a:srcRect r="9371" b="-2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5F3FA-D2B3-4902-8926-66A5E0C1ADEB}"/>
              </a:ext>
            </a:extLst>
          </p:cNvPr>
          <p:cNvPicPr/>
          <p:nvPr/>
        </p:nvPicPr>
        <p:blipFill rotWithShape="1">
          <a:blip r:embed="rId3" cstate="print"/>
          <a:srcRect l="38868" r="2" b="2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88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Code: </a:t>
            </a:r>
            <a:r>
              <a:rPr lang="en-IN" sz="1800" dirty="0">
                <a:solidFill>
                  <a:schemeClr val="bg1"/>
                </a:solidFill>
              </a:rPr>
              <a:t>accuracy(</a:t>
            </a:r>
            <a:r>
              <a:rPr lang="en-IN" sz="1800" dirty="0" err="1">
                <a:solidFill>
                  <a:schemeClr val="bg1"/>
                </a:solidFill>
              </a:rPr>
              <a:t>appl_snaive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 err="1">
                <a:solidFill>
                  <a:schemeClr val="bg1"/>
                </a:solidFill>
              </a:rPr>
              <a:t>appl_testing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6BA63-F2BE-432D-AB57-E9D89D1B0AC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71" y="2049398"/>
            <a:ext cx="11356258" cy="8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918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Drift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1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Drift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3732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1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6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Drift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/>
              <a:t>autoplot</a:t>
            </a:r>
            <a:r>
              <a:rPr lang="en-IN" sz="2000" dirty="0"/>
              <a:t>(</a:t>
            </a:r>
            <a:r>
              <a:rPr lang="en-IN" sz="2000"/>
              <a:t>appl_drift</a:t>
            </a:r>
            <a:r>
              <a:rPr lang="en-IN" sz="2000" dirty="0"/>
              <a:t>) +</a:t>
            </a:r>
            <a:r>
              <a:rPr lang="en-US" sz="2000" dirty="0"/>
              <a:t> </a:t>
            </a:r>
            <a:r>
              <a:rPr lang="en-IN" sz="2000"/>
              <a:t>xlab</a:t>
            </a:r>
            <a:r>
              <a:rPr lang="en-IN" sz="2000" dirty="0"/>
              <a:t>("Year") + </a:t>
            </a:r>
            <a:r>
              <a:rPr lang="en-IN" sz="2000"/>
              <a:t>ylab</a:t>
            </a:r>
            <a:r>
              <a:rPr lang="en-IN" sz="2000" dirty="0"/>
              <a:t>("Closing Price of Apple stock") +</a:t>
            </a:r>
            <a:r>
              <a:rPr lang="en-US" sz="2000" dirty="0"/>
              <a:t> </a:t>
            </a:r>
            <a:r>
              <a:rPr lang="en-IN" sz="2000"/>
              <a:t>ggtitle</a:t>
            </a:r>
            <a:r>
              <a:rPr lang="en-IN" sz="2000" dirty="0"/>
              <a:t>("Forecasts from Drift method")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Residuals Output:</a:t>
            </a:r>
            <a:r>
              <a:rPr lang="en-IN" sz="2000" dirty="0"/>
              <a:t> </a:t>
            </a:r>
            <a:endParaRPr lang="en-US" sz="2000" dirty="0"/>
          </a:p>
          <a:p>
            <a:r>
              <a:rPr lang="en-US" sz="2000" dirty="0"/>
              <a:t>Q* = </a:t>
            </a:r>
            <a:r>
              <a:rPr lang="en-US" sz="2000" b="1" dirty="0"/>
              <a:t>530.45</a:t>
            </a:r>
          </a:p>
          <a:p>
            <a:r>
              <a:rPr lang="en-US" sz="2000" dirty="0"/>
              <a:t>Df = </a:t>
            </a:r>
            <a:r>
              <a:rPr lang="en-US" sz="2000" b="1" dirty="0"/>
              <a:t>329.6</a:t>
            </a:r>
          </a:p>
          <a:p>
            <a:r>
              <a:rPr lang="en-US" sz="2000" dirty="0"/>
              <a:t>P-value &lt; </a:t>
            </a:r>
            <a:r>
              <a:rPr lang="en-US" sz="2000" b="1" dirty="0"/>
              <a:t>1.378e-11</a:t>
            </a:r>
          </a:p>
          <a:p>
            <a:r>
              <a:rPr lang="en-US" sz="2000" dirty="0"/>
              <a:t>Model Df: </a:t>
            </a:r>
            <a:r>
              <a:rPr lang="en-US" sz="2000" b="1" dirty="0"/>
              <a:t>1</a:t>
            </a:r>
          </a:p>
          <a:p>
            <a:r>
              <a:rPr lang="en-US" sz="2000" dirty="0"/>
              <a:t>Total Lags Used: </a:t>
            </a:r>
            <a:r>
              <a:rPr lang="en-US" sz="2000" b="1" dirty="0"/>
              <a:t>330.6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C723B-ABAF-4942-B36F-546C677175FC}"/>
              </a:ext>
            </a:extLst>
          </p:cNvPr>
          <p:cNvPicPr/>
          <p:nvPr/>
        </p:nvPicPr>
        <p:blipFill rotWithShape="1">
          <a:blip r:embed="rId2" cstate="print"/>
          <a:srcRect l="5783" r="3147" b="-1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C4985-6656-4DF3-B267-3F5164907FA2}"/>
              </a:ext>
            </a:extLst>
          </p:cNvPr>
          <p:cNvPicPr/>
          <p:nvPr/>
        </p:nvPicPr>
        <p:blipFill rotWithShape="1">
          <a:blip r:embed="rId3" cstate="print"/>
          <a:srcRect l="38572" r="-3" b="-3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104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Code: </a:t>
            </a:r>
            <a:r>
              <a:rPr lang="en-IN" sz="2000" dirty="0">
                <a:solidFill>
                  <a:schemeClr val="bg1"/>
                </a:solidFill>
              </a:rPr>
              <a:t>accuracy(</a:t>
            </a:r>
            <a:r>
              <a:rPr lang="en-IN" sz="2000" dirty="0" err="1">
                <a:solidFill>
                  <a:schemeClr val="bg1"/>
                </a:solidFill>
              </a:rPr>
              <a:t>appl_drift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appl_testing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8FD32-005A-4104-95AD-20BF529B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83633"/>
            <a:ext cx="9582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F91-71FF-49B3-857D-8AC3DF9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Dataset</a:t>
            </a:r>
          </a:p>
        </p:txBody>
      </p:sp>
      <p:pic>
        <p:nvPicPr>
          <p:cNvPr id="1026" name="Picture 2" descr="http://logok.org/wp-content/uploads/2014/04/Apple-logo-grey-880x625.png">
            <a:extLst>
              <a:ext uri="{FF2B5EF4-FFF2-40B4-BE49-F238E27FC236}">
                <a16:creationId xmlns:a16="http://schemas.microsoft.com/office/drawing/2014/main" id="{2532A817-B86A-47D7-BD12-7AB069676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352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70B-978A-4BA1-8B78-97C36C81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dataset comprises of Apple’s opening and closing stock prices from 2007 to 2018. </a:t>
            </a:r>
            <a:r>
              <a:rPr lang="en-IN" sz="2000" dirty="0"/>
              <a:t>We chose this dataset for our project to understand underlying trends, seasonality and forecasts for Apple stock in the future.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dataset contained information that included the high, low, opening, and closing stock values spanning from January 1, 2007 to November 30, 2018.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896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Regression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9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Multiple Regression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0208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753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1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Multiple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err="1"/>
              <a:t>autoplot</a:t>
            </a:r>
            <a:r>
              <a:rPr lang="en-IN" sz="2000" dirty="0"/>
              <a:t>(</a:t>
            </a:r>
            <a:r>
              <a:rPr lang="en-IN" sz="2000" dirty="0" err="1"/>
              <a:t>appl_reg_forecast</a:t>
            </a:r>
            <a:r>
              <a:rPr lang="en-IN" sz="2000" dirty="0"/>
              <a:t>) +</a:t>
            </a:r>
            <a:r>
              <a:rPr lang="en-US" sz="2000" dirty="0"/>
              <a:t> </a:t>
            </a:r>
            <a:r>
              <a:rPr lang="en-IN" sz="2000" dirty="0" err="1"/>
              <a:t>autolayer</a:t>
            </a:r>
            <a:r>
              <a:rPr lang="en-IN" sz="2000" dirty="0"/>
              <a:t>(</a:t>
            </a:r>
            <a:r>
              <a:rPr lang="en-IN" sz="2000" dirty="0" err="1"/>
              <a:t>appl_testing</a:t>
            </a:r>
            <a:r>
              <a:rPr lang="en-IN" sz="2000" dirty="0"/>
              <a:t>, series = "Test") +</a:t>
            </a:r>
            <a:r>
              <a:rPr lang="en-US" sz="2000" dirty="0"/>
              <a:t> </a:t>
            </a:r>
            <a:r>
              <a:rPr lang="en-IN" sz="2000" dirty="0" err="1"/>
              <a:t>xlab</a:t>
            </a:r>
            <a:r>
              <a:rPr lang="en-IN" sz="2000" dirty="0"/>
              <a:t>("Year") + </a:t>
            </a:r>
            <a:r>
              <a:rPr lang="en-IN" sz="2000" dirty="0" err="1"/>
              <a:t>ylab</a:t>
            </a:r>
            <a:r>
              <a:rPr lang="en-IN" sz="2000" dirty="0"/>
              <a:t>("Closing Price of Apple stock") + </a:t>
            </a:r>
            <a:r>
              <a:rPr lang="en-IN" sz="2000" dirty="0" err="1"/>
              <a:t>ggtitle</a:t>
            </a:r>
            <a:r>
              <a:rPr lang="en-IN" sz="2000" dirty="0"/>
              <a:t>("Forecasts of Apple stock closing price using regression") + guides(colour = </a:t>
            </a:r>
            <a:r>
              <a:rPr lang="en-IN" sz="2000" dirty="0" err="1"/>
              <a:t>guide_legend</a:t>
            </a:r>
            <a:r>
              <a:rPr lang="en-IN" sz="2000" dirty="0"/>
              <a:t>(title = "Data"))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Residuals Output:</a:t>
            </a:r>
            <a:r>
              <a:rPr lang="en-IN" sz="2000" dirty="0"/>
              <a:t> </a:t>
            </a:r>
            <a:endParaRPr lang="en-US" sz="2000" dirty="0"/>
          </a:p>
          <a:p>
            <a:r>
              <a:rPr lang="en-US" sz="2000" dirty="0"/>
              <a:t>LM Test = </a:t>
            </a:r>
            <a:r>
              <a:rPr lang="en-US" sz="2000" b="1" dirty="0"/>
              <a:t>2397.2</a:t>
            </a:r>
          </a:p>
          <a:p>
            <a:r>
              <a:rPr lang="en-US" sz="2000" dirty="0"/>
              <a:t>Df = </a:t>
            </a:r>
            <a:r>
              <a:rPr lang="en-US" sz="2000" b="1" dirty="0"/>
              <a:t>482</a:t>
            </a:r>
          </a:p>
          <a:p>
            <a:r>
              <a:rPr lang="en-US" sz="2000" dirty="0"/>
              <a:t>P-value &lt; </a:t>
            </a:r>
            <a:r>
              <a:rPr lang="en-US" sz="2000" b="1" dirty="0"/>
              <a:t>2.2e-16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E6F10-5505-4399-8AE6-4919E06C4AD6}"/>
              </a:ext>
            </a:extLst>
          </p:cNvPr>
          <p:cNvPicPr/>
          <p:nvPr/>
        </p:nvPicPr>
        <p:blipFill rotWithShape="1">
          <a:blip r:embed="rId2" cstate="print"/>
          <a:srcRect r="8930" b="-1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71496-A2C7-4203-B3CB-CB258CDEA933}"/>
              </a:ext>
            </a:extLst>
          </p:cNvPr>
          <p:cNvPicPr/>
          <p:nvPr/>
        </p:nvPicPr>
        <p:blipFill rotWithShape="1">
          <a:blip r:embed="rId3" cstate="print"/>
          <a:srcRect l="38868" r="2" b="2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09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Code: </a:t>
            </a:r>
            <a:r>
              <a:rPr lang="en-IN" sz="2000" dirty="0">
                <a:solidFill>
                  <a:schemeClr val="bg1"/>
                </a:solidFill>
              </a:rPr>
              <a:t>accuracy(</a:t>
            </a:r>
            <a:r>
              <a:rPr lang="en-IN" sz="2000" dirty="0" err="1">
                <a:solidFill>
                  <a:schemeClr val="bg1"/>
                </a:solidFill>
              </a:rPr>
              <a:t>appl_reg_forecast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appl_testing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96A64-E4F8-4054-853E-8C189924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1" y="1939491"/>
            <a:ext cx="1014985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1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Holt Linear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Holt Linear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444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Smoothing 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757853"/>
              </p:ext>
            </p:extLst>
          </p:nvPr>
        </p:nvGraphicFramePr>
        <p:xfrm>
          <a:off x="5010150" y="685800"/>
          <a:ext cx="677051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0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1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Holt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900" b="1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 err="1"/>
              <a:t>autoplot</a:t>
            </a:r>
            <a:r>
              <a:rPr lang="en-US" sz="2900" dirty="0"/>
              <a:t>(</a:t>
            </a:r>
            <a:r>
              <a:rPr lang="en-US" sz="2900" dirty="0" err="1"/>
              <a:t>appl_holt</a:t>
            </a:r>
            <a:r>
              <a:rPr lang="en-US" sz="2900" dirty="0"/>
              <a:t>, series = "Forecast") + </a:t>
            </a:r>
            <a:r>
              <a:rPr lang="en-US" sz="2900" dirty="0" err="1"/>
              <a:t>autolayer</a:t>
            </a:r>
            <a:r>
              <a:rPr lang="en-US" sz="2900" dirty="0"/>
              <a:t>(</a:t>
            </a:r>
            <a:r>
              <a:rPr lang="en-US" sz="2900" dirty="0" err="1"/>
              <a:t>appl_testing</a:t>
            </a:r>
            <a:r>
              <a:rPr lang="en-US" sz="2900" dirty="0"/>
              <a:t>, series = "Test") + </a:t>
            </a:r>
            <a:r>
              <a:rPr lang="en-US" sz="2900" dirty="0" err="1"/>
              <a:t>xlab</a:t>
            </a:r>
            <a:r>
              <a:rPr lang="en-US" sz="2900" dirty="0"/>
              <a:t>("Year") + </a:t>
            </a:r>
            <a:r>
              <a:rPr lang="en-US" sz="2900" dirty="0" err="1"/>
              <a:t>ylab</a:t>
            </a:r>
            <a:r>
              <a:rPr lang="en-US" sz="2900" dirty="0"/>
              <a:t>("Closing Price of Apple stock") + </a:t>
            </a:r>
            <a:r>
              <a:rPr lang="en-US" sz="2900" dirty="0" err="1"/>
              <a:t>ggtitle</a:t>
            </a:r>
            <a:r>
              <a:rPr lang="en-US" sz="2900" dirty="0"/>
              <a:t>("Forecasts of Apple stock closing price using regression") + guides(</a:t>
            </a:r>
            <a:r>
              <a:rPr lang="en-US" sz="2900" dirty="0" err="1"/>
              <a:t>colour</a:t>
            </a:r>
            <a:r>
              <a:rPr lang="en-US" sz="2900" dirty="0"/>
              <a:t> = </a:t>
            </a:r>
            <a:r>
              <a:rPr lang="en-US" sz="2900" dirty="0" err="1"/>
              <a:t>guide_legend</a:t>
            </a:r>
            <a:r>
              <a:rPr lang="en-US" sz="2900" dirty="0"/>
              <a:t>(title = "Data"))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endParaRPr lang="en-IN" sz="29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900" b="1" dirty="0"/>
              <a:t>Residuals Output:</a:t>
            </a:r>
            <a:r>
              <a:rPr lang="en-IN" sz="2900" dirty="0"/>
              <a:t> </a:t>
            </a:r>
            <a:endParaRPr lang="en-US" sz="2900" dirty="0"/>
          </a:p>
          <a:p>
            <a:r>
              <a:rPr lang="en-US" sz="2900" dirty="0"/>
              <a:t>Q* = </a:t>
            </a:r>
            <a:r>
              <a:rPr lang="en-US" sz="2900" b="1" dirty="0"/>
              <a:t>701.59</a:t>
            </a:r>
          </a:p>
          <a:p>
            <a:r>
              <a:rPr lang="en-US" sz="2900" dirty="0"/>
              <a:t>Df</a:t>
            </a:r>
            <a:r>
              <a:rPr lang="en-US" sz="2900" b="1" dirty="0"/>
              <a:t> </a:t>
            </a:r>
            <a:r>
              <a:rPr lang="en-US" sz="2900" dirty="0"/>
              <a:t>=</a:t>
            </a:r>
            <a:r>
              <a:rPr lang="en-US" sz="2900" b="1" dirty="0"/>
              <a:t> 478.4</a:t>
            </a:r>
          </a:p>
          <a:p>
            <a:r>
              <a:rPr lang="en-US" sz="2900" dirty="0"/>
              <a:t>P-value</a:t>
            </a:r>
            <a:r>
              <a:rPr lang="en-US" sz="2900" b="1" dirty="0"/>
              <a:t> </a:t>
            </a:r>
            <a:r>
              <a:rPr lang="en-US" sz="2900" dirty="0"/>
              <a:t>=</a:t>
            </a:r>
            <a:r>
              <a:rPr lang="en-US" sz="2900" b="1" dirty="0"/>
              <a:t> 1.105e-10</a:t>
            </a:r>
          </a:p>
          <a:p>
            <a:r>
              <a:rPr lang="en-US" sz="2900" dirty="0"/>
              <a:t>Model DF: </a:t>
            </a:r>
            <a:r>
              <a:rPr lang="en-US" sz="2900" b="1" dirty="0"/>
              <a:t>4</a:t>
            </a:r>
          </a:p>
          <a:p>
            <a:r>
              <a:rPr lang="en-US" sz="2900" dirty="0"/>
              <a:t>Total Lags Used: </a:t>
            </a:r>
            <a:r>
              <a:rPr lang="en-US" sz="2900" b="1" dirty="0"/>
              <a:t>482.4</a:t>
            </a:r>
          </a:p>
          <a:p>
            <a:endParaRPr lang="en-US" sz="1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3AAF8-8820-4E00-BB9F-431CC4434F10}"/>
              </a:ext>
            </a:extLst>
          </p:cNvPr>
          <p:cNvPicPr/>
          <p:nvPr/>
        </p:nvPicPr>
        <p:blipFill rotWithShape="1">
          <a:blip r:embed="rId2" cstate="print"/>
          <a:srcRect l="6409" r="2521" b="-1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87AA2-5C39-4A19-800C-2C625C05CDA4}"/>
              </a:ext>
            </a:extLst>
          </p:cNvPr>
          <p:cNvPicPr/>
          <p:nvPr/>
        </p:nvPicPr>
        <p:blipFill rotWithShape="1">
          <a:blip r:embed="rId3" cstate="print"/>
          <a:srcRect l="38868" r="2" b="2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18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Code: </a:t>
            </a:r>
            <a:r>
              <a:rPr lang="en-IN" sz="2000" dirty="0">
                <a:solidFill>
                  <a:schemeClr val="bg1"/>
                </a:solidFill>
              </a:rPr>
              <a:t>accuracy(</a:t>
            </a:r>
            <a:r>
              <a:rPr lang="en-IN" sz="2000" dirty="0" err="1">
                <a:solidFill>
                  <a:schemeClr val="bg1"/>
                </a:solidFill>
              </a:rPr>
              <a:t>appl_reg_forecast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appl_testing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B9300-D9EB-4B7A-A9E7-D3A5ECE4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9930"/>
            <a:ext cx="9753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06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F91-71FF-49B3-857D-8AC3DF9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Dataset Caveats</a:t>
            </a:r>
          </a:p>
        </p:txBody>
      </p:sp>
      <p:pic>
        <p:nvPicPr>
          <p:cNvPr id="1026" name="Picture 2" descr="http://logok.org/wp-content/uploads/2014/04/Apple-logo-grey-880x625.png">
            <a:extLst>
              <a:ext uri="{FF2B5EF4-FFF2-40B4-BE49-F238E27FC236}">
                <a16:creationId xmlns:a16="http://schemas.microsoft.com/office/drawing/2014/main" id="{2532A817-B86A-47D7-BD12-7AB069676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352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70B-978A-4BA1-8B78-97C36C81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To ensure consistency across years, we found the year with maximum number of trading days (253), and then added the closing value of the previous trading day to the next non-trading to ensure that every year had the same number of records. Therefore, the modified dataset totaled 3015 rows.</a:t>
            </a:r>
          </a:p>
          <a:p>
            <a:pPr lvl="0"/>
            <a:r>
              <a:rPr lang="en-US" sz="2200" dirty="0"/>
              <a:t>For analysis purposes, we divided the data into Training data (80%) and Test data (20%).</a:t>
            </a:r>
          </a:p>
          <a:p>
            <a:r>
              <a:rPr lang="en-US" sz="2200" dirty="0"/>
              <a:t>There was a stock split of 7:1, that happened on June 9</a:t>
            </a:r>
            <a:r>
              <a:rPr lang="en-US" sz="2200" baseline="30000" dirty="0"/>
              <a:t>th</a:t>
            </a:r>
            <a:r>
              <a:rPr lang="en-US" sz="2200" dirty="0"/>
              <a:t>, 2014. The Kaggle dataset that we started with had values that were not adjusted for this split, hence there was a break in the graph. To avoid this, we switched to the </a:t>
            </a:r>
            <a:r>
              <a:rPr lang="en-US" sz="2200" dirty="0" err="1"/>
              <a:t>Quantmod</a:t>
            </a:r>
            <a:r>
              <a:rPr lang="en-US" sz="2200" dirty="0"/>
              <a:t> dataset, which had already compensated for the split.</a:t>
            </a:r>
            <a:endParaRPr lang="en-US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0085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Identifying the ARIMA Model of the Closing 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487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90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ARIMA 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276896"/>
              </p:ext>
            </p:extLst>
          </p:nvPr>
        </p:nvGraphicFramePr>
        <p:xfrm>
          <a:off x="5010150" y="685799"/>
          <a:ext cx="6965828" cy="532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835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4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817F-1BF5-491C-986A-29983D6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EBC7-B9F1-4A01-AA75-44D3FC91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/>
              <a:t>Code: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1700"/>
              <a:t>autoplot(aapl_arima, series = "Forecast") + autolayer(aapl_testing, series = "Test") + xlab("Year") + ylab("Closing Price of Apple stock") + ggtitle("Forecasts of Apple stock closing price using Arima(0,1,0)") +  guides(colour = guide_legend(title = "Data"))</a:t>
            </a:r>
          </a:p>
          <a:p>
            <a:pPr marL="0" indent="0">
              <a:spcBef>
                <a:spcPts val="0"/>
              </a:spcBef>
              <a:buNone/>
            </a:pPr>
            <a:endParaRPr lang="en-IN" sz="1700"/>
          </a:p>
          <a:p>
            <a:pPr marL="0" indent="0">
              <a:spcBef>
                <a:spcPts val="0"/>
              </a:spcBef>
              <a:buNone/>
            </a:pPr>
            <a:r>
              <a:rPr lang="en-IN" sz="1700" b="1"/>
              <a:t>Residuals Output:</a:t>
            </a:r>
            <a:r>
              <a:rPr lang="en-IN" sz="1700"/>
              <a:t> </a:t>
            </a:r>
            <a:endParaRPr lang="en-US" sz="1700"/>
          </a:p>
          <a:p>
            <a:r>
              <a:rPr lang="en-US" sz="1700"/>
              <a:t>Q* = </a:t>
            </a:r>
            <a:r>
              <a:rPr lang="en-US" sz="1700" b="1"/>
              <a:t>701.95</a:t>
            </a:r>
          </a:p>
          <a:p>
            <a:r>
              <a:rPr lang="en-US" sz="1700"/>
              <a:t>Df</a:t>
            </a:r>
            <a:r>
              <a:rPr lang="en-US" sz="1700" b="1"/>
              <a:t> </a:t>
            </a:r>
            <a:r>
              <a:rPr lang="en-US" sz="1700"/>
              <a:t>=</a:t>
            </a:r>
            <a:r>
              <a:rPr lang="en-US" sz="1700" b="1"/>
              <a:t> 481.4</a:t>
            </a:r>
          </a:p>
          <a:p>
            <a:r>
              <a:rPr lang="en-US" sz="1700"/>
              <a:t>P-value</a:t>
            </a:r>
            <a:r>
              <a:rPr lang="en-US" sz="1700" b="1"/>
              <a:t> </a:t>
            </a:r>
            <a:r>
              <a:rPr lang="en-US" sz="1700"/>
              <a:t>=</a:t>
            </a:r>
            <a:r>
              <a:rPr lang="en-US" sz="1700" b="1"/>
              <a:t> 2.271e-10</a:t>
            </a:r>
          </a:p>
          <a:p>
            <a:r>
              <a:rPr lang="en-US" sz="1700"/>
              <a:t>Model DF: </a:t>
            </a:r>
            <a:r>
              <a:rPr lang="en-US" sz="1700" b="1"/>
              <a:t>0</a:t>
            </a:r>
          </a:p>
          <a:p>
            <a:r>
              <a:rPr lang="en-US" sz="1700"/>
              <a:t>Total Lags Used: </a:t>
            </a:r>
            <a:r>
              <a:rPr lang="en-US" sz="1700" b="1"/>
              <a:t>482.4</a:t>
            </a:r>
          </a:p>
          <a:p>
            <a:endParaRPr lang="en-US" sz="17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26EF6-846C-471B-953F-FD825209F8B8}"/>
              </a:ext>
            </a:extLst>
          </p:cNvPr>
          <p:cNvPicPr/>
          <p:nvPr/>
        </p:nvPicPr>
        <p:blipFill rotWithShape="1">
          <a:blip r:embed="rId2" cstate="print"/>
          <a:srcRect l="6316" r="3055" b="-2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3AB69-C15A-4B2C-9308-4B72FACDED5C}"/>
              </a:ext>
            </a:extLst>
          </p:cNvPr>
          <p:cNvPicPr/>
          <p:nvPr/>
        </p:nvPicPr>
        <p:blipFill rotWithShape="1">
          <a:blip r:embed="rId3"/>
          <a:srcRect l="51094" r="2" b="2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4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8386-0773-4115-BF6C-16431D5D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</a:rPr>
              <a:t>Forecast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C0-2F38-4BA0-95B2-93147869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Code: </a:t>
            </a:r>
            <a:r>
              <a:rPr lang="en-IN" sz="2000" dirty="0">
                <a:solidFill>
                  <a:schemeClr val="bg1"/>
                </a:solidFill>
              </a:rPr>
              <a:t>accuracy(</a:t>
            </a:r>
            <a:r>
              <a:rPr lang="en-IN" sz="2000" dirty="0" err="1">
                <a:solidFill>
                  <a:schemeClr val="bg1"/>
                </a:solidFill>
              </a:rPr>
              <a:t>appl_reg_forecast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appl_testing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43AF0-7971-4A94-83F8-04557313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39491"/>
            <a:ext cx="10477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8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76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>
            <a:extLst>
              <a:ext uri="{FF2B5EF4-FFF2-40B4-BE49-F238E27FC236}">
                <a16:creationId xmlns:a16="http://schemas.microsoft.com/office/drawing/2014/main" id="{57E754EF-8419-47A2-BBAA-00CA8954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14" y="3350561"/>
            <a:ext cx="9374981" cy="5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E86ACF-2D09-4BC4-AF17-9F0A4D86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5" y="617652"/>
            <a:ext cx="251506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Naïve Method: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A109FD-C129-450E-98F0-EFFDE94B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4" y="1844033"/>
            <a:ext cx="280236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Drift Method: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1EEEEA-5370-4AA7-8887-ECC33084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4" y="3116918"/>
            <a:ext cx="234365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Holt’s Linear Method: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2BE6A7-7FF3-416D-A2CF-0AAC79DF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14" y="4235914"/>
            <a:ext cx="198272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ARIMA with Drift: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200FF-AB7D-4C6A-964C-94E3BB14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26" y="4704725"/>
            <a:ext cx="9224963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A5FC02-B3A2-4171-ADA6-BA7FE7BA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64" y="2222069"/>
            <a:ext cx="9305925" cy="647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0D01DE-4F1C-464E-9ACB-AACB59EB8B83}"/>
              </a:ext>
            </a:extLst>
          </p:cNvPr>
          <p:cNvSpPr/>
          <p:nvPr/>
        </p:nvSpPr>
        <p:spPr>
          <a:xfrm>
            <a:off x="3964941" y="2372305"/>
            <a:ext cx="864704" cy="2538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66B2C-AB9F-4AE4-8D4C-01476EAD50BD}"/>
              </a:ext>
            </a:extLst>
          </p:cNvPr>
          <p:cNvSpPr/>
          <p:nvPr/>
        </p:nvSpPr>
        <p:spPr>
          <a:xfrm>
            <a:off x="4034981" y="3480782"/>
            <a:ext cx="864704" cy="253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FA0F6-D533-43F4-A840-2F3C416FFD17}"/>
              </a:ext>
            </a:extLst>
          </p:cNvPr>
          <p:cNvSpPr/>
          <p:nvPr/>
        </p:nvSpPr>
        <p:spPr>
          <a:xfrm>
            <a:off x="3964941" y="4915930"/>
            <a:ext cx="864704" cy="253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39706-ECEB-41DE-821F-50E6FB03B200}"/>
              </a:ext>
            </a:extLst>
          </p:cNvPr>
          <p:cNvSpPr txBox="1"/>
          <p:nvPr/>
        </p:nvSpPr>
        <p:spPr>
          <a:xfrm>
            <a:off x="734355" y="5775147"/>
            <a:ext cx="94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Drift RMSE is the lowest!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937262-FA82-454F-82B6-FD04B67764D6}"/>
              </a:ext>
            </a:extLst>
          </p:cNvPr>
          <p:cNvCxnSpPr>
            <a:cxnSpLocks/>
          </p:cNvCxnSpPr>
          <p:nvPr/>
        </p:nvCxnSpPr>
        <p:spPr>
          <a:xfrm>
            <a:off x="684349" y="5578073"/>
            <a:ext cx="1077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1EC0EC-9D1E-4CC3-8FAB-179ABF805BEF}"/>
              </a:ext>
            </a:extLst>
          </p:cNvPr>
          <p:cNvSpPr/>
          <p:nvPr/>
        </p:nvSpPr>
        <p:spPr>
          <a:xfrm>
            <a:off x="310718" y="213064"/>
            <a:ext cx="11443317" cy="6436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F1A2BB-3BEE-410E-94BF-98B75E90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957" y="1135897"/>
            <a:ext cx="93559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1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6FF5A-D5EF-4D70-942D-113E3BB1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Data Splitting (Test &amp; Training)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2E65F-DD53-4746-9AD1-3B19910F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434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4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&amp; Testing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algn="ctr">
              <a:buNone/>
            </a:pPr>
            <a:endParaRPr lang="en-US" sz="2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6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Code: </a:t>
            </a:r>
            <a:r>
              <a:rPr lang="en-IN" sz="6400" dirty="0" err="1">
                <a:solidFill>
                  <a:schemeClr val="bg1"/>
                </a:solidFill>
              </a:rPr>
              <a:t>autoplot</a:t>
            </a:r>
            <a:r>
              <a:rPr lang="en-IN" sz="6400" dirty="0">
                <a:solidFill>
                  <a:schemeClr val="bg1"/>
                </a:solidFill>
              </a:rPr>
              <a:t>(</a:t>
            </a:r>
            <a:r>
              <a:rPr lang="en-IN" sz="6400" dirty="0" err="1">
                <a:solidFill>
                  <a:schemeClr val="bg1"/>
                </a:solidFill>
              </a:rPr>
              <a:t>appl_training,series</a:t>
            </a:r>
            <a:r>
              <a:rPr lang="en-IN" sz="6400" dirty="0">
                <a:solidFill>
                  <a:schemeClr val="bg1"/>
                </a:solidFill>
              </a:rPr>
              <a:t>="Train") +</a:t>
            </a:r>
            <a:r>
              <a:rPr lang="en-IN" sz="6400" dirty="0" err="1">
                <a:solidFill>
                  <a:schemeClr val="bg1"/>
                </a:solidFill>
              </a:rPr>
              <a:t>autolayer</a:t>
            </a:r>
            <a:r>
              <a:rPr lang="en-IN" sz="6400" dirty="0">
                <a:solidFill>
                  <a:schemeClr val="bg1"/>
                </a:solidFill>
              </a:rPr>
              <a:t>(</a:t>
            </a:r>
            <a:r>
              <a:rPr lang="en-IN" sz="6400" dirty="0" err="1">
                <a:solidFill>
                  <a:schemeClr val="bg1"/>
                </a:solidFill>
              </a:rPr>
              <a:t>appl_testing,series</a:t>
            </a:r>
            <a:r>
              <a:rPr lang="en-IN" sz="6400" dirty="0">
                <a:solidFill>
                  <a:schemeClr val="bg1"/>
                </a:solidFill>
              </a:rPr>
              <a:t>="Test") +</a:t>
            </a:r>
            <a:r>
              <a:rPr lang="en-IN" sz="6400" dirty="0" err="1">
                <a:solidFill>
                  <a:schemeClr val="bg1"/>
                </a:solidFill>
              </a:rPr>
              <a:t>xlab</a:t>
            </a:r>
            <a:r>
              <a:rPr lang="en-IN" sz="6400" dirty="0">
                <a:solidFill>
                  <a:schemeClr val="bg1"/>
                </a:solidFill>
              </a:rPr>
              <a:t>("Year") + </a:t>
            </a:r>
            <a:r>
              <a:rPr lang="en-IN" sz="6400" dirty="0" err="1">
                <a:solidFill>
                  <a:schemeClr val="bg1"/>
                </a:solidFill>
              </a:rPr>
              <a:t>ylab</a:t>
            </a:r>
            <a:r>
              <a:rPr lang="en-IN" sz="6400" dirty="0">
                <a:solidFill>
                  <a:schemeClr val="bg1"/>
                </a:solidFill>
              </a:rPr>
              <a:t>("Closing Price of Apple") + </a:t>
            </a:r>
            <a:r>
              <a:rPr lang="en-IN" sz="6400" dirty="0" err="1">
                <a:solidFill>
                  <a:schemeClr val="bg1"/>
                </a:solidFill>
              </a:rPr>
              <a:t>ggtitle</a:t>
            </a:r>
            <a:r>
              <a:rPr lang="en-IN" sz="6400" dirty="0">
                <a:solidFill>
                  <a:schemeClr val="bg1"/>
                </a:solidFill>
              </a:rPr>
              <a:t>("Training and Testing Time series dataset") +</a:t>
            </a:r>
            <a:r>
              <a:rPr lang="en-US" sz="6400" dirty="0">
                <a:solidFill>
                  <a:schemeClr val="bg1"/>
                </a:solidFill>
              </a:rPr>
              <a:t> </a:t>
            </a:r>
            <a:r>
              <a:rPr lang="en-IN" sz="6400" dirty="0">
                <a:solidFill>
                  <a:schemeClr val="bg1"/>
                </a:solidFill>
              </a:rPr>
              <a:t>guides (colour=</a:t>
            </a:r>
            <a:r>
              <a:rPr lang="en-IN" sz="6400" dirty="0" err="1">
                <a:solidFill>
                  <a:schemeClr val="bg1"/>
                </a:solidFill>
              </a:rPr>
              <a:t>guide_legend</a:t>
            </a:r>
            <a:r>
              <a:rPr lang="en-IN" sz="6400" dirty="0">
                <a:solidFill>
                  <a:schemeClr val="bg1"/>
                </a:solidFill>
              </a:rPr>
              <a:t> (title="</a:t>
            </a:r>
            <a:r>
              <a:rPr lang="en-IN" sz="6400" dirty="0" err="1">
                <a:solidFill>
                  <a:schemeClr val="bg1"/>
                </a:solidFill>
              </a:rPr>
              <a:t>AppleStock</a:t>
            </a:r>
            <a:r>
              <a:rPr lang="en-IN" sz="6400" dirty="0">
                <a:solidFill>
                  <a:schemeClr val="bg1"/>
                </a:solidFill>
              </a:rPr>
              <a:t>))</a:t>
            </a:r>
            <a:endParaRPr lang="en-US" sz="6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0B7363-97D5-4627-AA59-B944E36D853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544" y="321177"/>
            <a:ext cx="6848572" cy="617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925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9477-28AE-4909-BA38-F9F9A470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Autocorrelation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7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ggAcf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appl_close_ts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user\Desktop\Business Forecasting\BF Project\ACF1.png">
            <a:extLst>
              <a:ext uri="{FF2B5EF4-FFF2-40B4-BE49-F238E27FC236}">
                <a16:creationId xmlns:a16="http://schemas.microsoft.com/office/drawing/2014/main" id="{1D4C5414-7A97-4BFB-A59D-550629554F5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3822" y="647331"/>
            <a:ext cx="6553545" cy="5571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32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24B0-FC6D-442A-A083-FCD39A2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3ED5-A47B-44AB-823B-A207D6A4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Code: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gglagplot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appl_close_ts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C13437-21F5-459F-9B18-A70B8DA0335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977" y="492573"/>
            <a:ext cx="5925235" cy="5880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44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1805</Words>
  <Application>Microsoft Office PowerPoint</Application>
  <PresentationFormat>Widescreen</PresentationFormat>
  <Paragraphs>213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Gill Sans MT</vt:lpstr>
      <vt:lpstr>Office Theme</vt:lpstr>
      <vt:lpstr>PowerPoint Presentation</vt:lpstr>
      <vt:lpstr>Background</vt:lpstr>
      <vt:lpstr>Dataset</vt:lpstr>
      <vt:lpstr>Dataset Caveats</vt:lpstr>
      <vt:lpstr>Data Splitting (Test &amp; Training)</vt:lpstr>
      <vt:lpstr>Training &amp; Testing Plot</vt:lpstr>
      <vt:lpstr>Autocorrelation</vt:lpstr>
      <vt:lpstr>Autocorrelation</vt:lpstr>
      <vt:lpstr>Lag Plots</vt:lpstr>
      <vt:lpstr>Decomposition</vt:lpstr>
      <vt:lpstr>Trend Plotting</vt:lpstr>
      <vt:lpstr>Seasonal Adjustment</vt:lpstr>
      <vt:lpstr>STL Decomposition</vt:lpstr>
      <vt:lpstr>Mean Model</vt:lpstr>
      <vt:lpstr>Identifying the Mean Model of the Closing Price</vt:lpstr>
      <vt:lpstr>Mean Model</vt:lpstr>
      <vt:lpstr>Forecast Accuracy</vt:lpstr>
      <vt:lpstr>Naive Model</vt:lpstr>
      <vt:lpstr>Identifying the Naive Model of the Closing Price</vt:lpstr>
      <vt:lpstr>Naive Model</vt:lpstr>
      <vt:lpstr>Forecast Accuracy</vt:lpstr>
      <vt:lpstr>Seasonal Naive Model</vt:lpstr>
      <vt:lpstr>Identifying the Seasonal Naive Model of the Closing Price</vt:lpstr>
      <vt:lpstr>Seasonal Naive Model</vt:lpstr>
      <vt:lpstr>Forecast Accuracy</vt:lpstr>
      <vt:lpstr>Drift Model</vt:lpstr>
      <vt:lpstr>Identifying the Drift Model of the Closing Price</vt:lpstr>
      <vt:lpstr>Drift Model</vt:lpstr>
      <vt:lpstr>Forecast Accuracy</vt:lpstr>
      <vt:lpstr>Multiple Regression</vt:lpstr>
      <vt:lpstr>Identifying the Multiple Regression Model of the Closing Price</vt:lpstr>
      <vt:lpstr>Multiple Regression Model</vt:lpstr>
      <vt:lpstr>Forecast Accuracy</vt:lpstr>
      <vt:lpstr>Holt Linear Model</vt:lpstr>
      <vt:lpstr>Identifying the Holt Linear Model of the Closing Price</vt:lpstr>
      <vt:lpstr>Smoothing Parameters</vt:lpstr>
      <vt:lpstr>Holt Linear Model</vt:lpstr>
      <vt:lpstr>Forecast Accuracy</vt:lpstr>
      <vt:lpstr>ARIMA Model</vt:lpstr>
      <vt:lpstr>Identifying the ARIMA Model of the Closing Price</vt:lpstr>
      <vt:lpstr>ARIMA Output</vt:lpstr>
      <vt:lpstr>ARIMA Model</vt:lpstr>
      <vt:lpstr>Forecast Accuracy</vt:lpstr>
      <vt:lpstr>Conclusion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Jayakumar</dc:creator>
  <cp:lastModifiedBy>Arun Jayakumar</cp:lastModifiedBy>
  <cp:revision>1</cp:revision>
  <dcterms:created xsi:type="dcterms:W3CDTF">2018-12-09T01:01:33Z</dcterms:created>
  <dcterms:modified xsi:type="dcterms:W3CDTF">2018-12-09T02:03:54Z</dcterms:modified>
</cp:coreProperties>
</file>