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erriweath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INVENTORY MANAGEMENT SYSTEM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329185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200"/>
              <a:t>Suren Sritharan : </a:t>
            </a:r>
            <a:r>
              <a:rPr lang="en" sz="1200"/>
              <a:t>E/14/379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1200"/>
              <a:t>Harshana Sumedha Weligampola : </a:t>
            </a:r>
            <a:r>
              <a:rPr lang="en" sz="1200"/>
              <a:t>E/14/339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1200"/>
              <a:t>Gihan Chanaka Jayatilaka : </a:t>
            </a:r>
            <a:r>
              <a:rPr lang="en" sz="1200"/>
              <a:t>E/14/158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675" y="28575"/>
            <a:ext cx="5657850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 of days with a particular no of sales -- Average sales per day =100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61000"/>
            <a:ext cx="5543550" cy="41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Seasonal distribution of sales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</a:t>
            </a:r>
          </a:p>
        </p:txBody>
      </p:sp>
      <p:sp>
        <p:nvSpPr>
          <p:cNvPr id="133" name="Shape 133"/>
          <p:cNvSpPr txBox="1"/>
          <p:nvPr>
            <p:ph idx="4294967295" type="body"/>
          </p:nvPr>
        </p:nvSpPr>
        <p:spPr>
          <a:xfrm>
            <a:off x="311725" y="1488675"/>
            <a:ext cx="4166400" cy="65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Predicting when stocks run out</a:t>
            </a:r>
          </a:p>
        </p:txBody>
      </p:sp>
      <p:sp>
        <p:nvSpPr>
          <p:cNvPr id="134" name="Shape 134"/>
          <p:cNvSpPr/>
          <p:nvPr/>
        </p:nvSpPr>
        <p:spPr>
          <a:xfrm>
            <a:off x="698650" y="2827075"/>
            <a:ext cx="1842900" cy="10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HISTORICAL DATA</a:t>
            </a:r>
          </a:p>
        </p:txBody>
      </p:sp>
      <p:sp>
        <p:nvSpPr>
          <p:cNvPr id="135" name="Shape 135"/>
          <p:cNvSpPr/>
          <p:nvPr/>
        </p:nvSpPr>
        <p:spPr>
          <a:xfrm>
            <a:off x="5619300" y="1295000"/>
            <a:ext cx="2541600" cy="126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Desired tolerance of customer satisfaction</a:t>
            </a:r>
          </a:p>
        </p:txBody>
      </p:sp>
      <p:sp>
        <p:nvSpPr>
          <p:cNvPr id="136" name="Shape 136"/>
          <p:cNvSpPr/>
          <p:nvPr/>
        </p:nvSpPr>
        <p:spPr>
          <a:xfrm>
            <a:off x="5733750" y="2806375"/>
            <a:ext cx="2312700" cy="109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POISSON MODEL</a:t>
            </a:r>
          </a:p>
        </p:txBody>
      </p:sp>
      <p:sp>
        <p:nvSpPr>
          <p:cNvPr id="137" name="Shape 137"/>
          <p:cNvSpPr/>
          <p:nvPr/>
        </p:nvSpPr>
        <p:spPr>
          <a:xfrm>
            <a:off x="5814125" y="4083475"/>
            <a:ext cx="2123700" cy="87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to order stocks?</a:t>
            </a:r>
          </a:p>
        </p:txBody>
      </p:sp>
      <p:sp>
        <p:nvSpPr>
          <p:cNvPr id="138" name="Shape 138"/>
          <p:cNvSpPr/>
          <p:nvPr/>
        </p:nvSpPr>
        <p:spPr>
          <a:xfrm>
            <a:off x="3240275" y="2890700"/>
            <a:ext cx="1842900" cy="951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Calculating the sample parameters</a:t>
            </a:r>
          </a:p>
        </p:txBody>
      </p:sp>
      <p:cxnSp>
        <p:nvCxnSpPr>
          <p:cNvPr id="139" name="Shape 139"/>
          <p:cNvCxnSpPr>
            <a:stCxn id="134" idx="6"/>
            <a:endCxn id="138" idx="5"/>
          </p:cNvCxnSpPr>
          <p:nvPr/>
        </p:nvCxnSpPr>
        <p:spPr>
          <a:xfrm flipH="1" rot="10800000">
            <a:off x="2541550" y="3366475"/>
            <a:ext cx="8178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0" name="Shape 140"/>
          <p:cNvCxnSpPr>
            <a:stCxn id="138" idx="2"/>
            <a:endCxn id="136" idx="1"/>
          </p:cNvCxnSpPr>
          <p:nvPr/>
        </p:nvCxnSpPr>
        <p:spPr>
          <a:xfrm flipH="1" rot="10800000">
            <a:off x="4964225" y="3354500"/>
            <a:ext cx="7695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1" name="Shape 141"/>
          <p:cNvCxnSpPr>
            <a:stCxn id="135" idx="4"/>
            <a:endCxn id="136" idx="0"/>
          </p:cNvCxnSpPr>
          <p:nvPr/>
        </p:nvCxnSpPr>
        <p:spPr>
          <a:xfrm>
            <a:off x="6890100" y="2559800"/>
            <a:ext cx="0" cy="2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>
            <a:stCxn id="136" idx="2"/>
            <a:endCxn id="137" idx="0"/>
          </p:cNvCxnSpPr>
          <p:nvPr/>
        </p:nvCxnSpPr>
        <p:spPr>
          <a:xfrm flipH="1">
            <a:off x="6876000" y="3902575"/>
            <a:ext cx="1410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GUI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Demonstration&gt;&gt;&gt;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 a decision support system:</a:t>
            </a:r>
            <a:br>
              <a:rPr lang="en"/>
            </a:br>
            <a:r>
              <a:rPr lang="en"/>
              <a:t>	Stores data</a:t>
            </a:r>
            <a:br>
              <a:rPr lang="en"/>
            </a:br>
            <a:r>
              <a:rPr lang="en"/>
              <a:t>	Process data</a:t>
            </a:r>
            <a:br>
              <a:rPr lang="en"/>
            </a:br>
            <a:r>
              <a:rPr lang="en"/>
              <a:t>	Assist in decision making</a:t>
            </a:r>
            <a:br>
              <a:rPr lang="en"/>
            </a:br>
            <a:br>
              <a:rPr lang="en"/>
            </a:b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 ACHIEVED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Built the database.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Built the GUI to facilitate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Seller/ Buyer data addition, analysis and prediction.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Developed a prediction model and a data generation model to test the system.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BREAKDOWN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Implementing the database: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Used mySQL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Implementing the GUI: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Python tkinter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Implementing the algorithms: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Python, Numpy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BREAKDOWN ..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Connecting the GUI to the database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Pymysql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Collaboration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https://github.com/suren3141/CO226_IMS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IMPLEMENTATION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Algorithm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Gui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4166400" cy="2983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675" y="76224"/>
            <a:ext cx="3362500" cy="49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Generating the historical sales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Sales have a poisson distribution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BUT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Sales have a seasonal variation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