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887004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5805360"/>
            <a:ext cx="887004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580536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9000" y="580536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28558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03160" y="4752000"/>
            <a:ext cx="28558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01960" y="4752000"/>
            <a:ext cx="28558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5805360"/>
            <a:ext cx="28558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03160" y="5805360"/>
            <a:ext cx="28558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01960" y="5805360"/>
            <a:ext cx="28558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4752000"/>
            <a:ext cx="8870040" cy="20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8870040" cy="20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20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20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20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580536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4752000"/>
            <a:ext cx="8870040" cy="20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20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9000" y="580536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4000" y="5805360"/>
            <a:ext cx="887004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887004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5805360"/>
            <a:ext cx="887004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04000" y="580536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9000" y="580536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28558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503160" y="4752000"/>
            <a:ext cx="28558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01960" y="4752000"/>
            <a:ext cx="28558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04000" y="5805360"/>
            <a:ext cx="28558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503160" y="5805360"/>
            <a:ext cx="28558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01960" y="5805360"/>
            <a:ext cx="28558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04000" y="4752000"/>
            <a:ext cx="8870040" cy="20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8870040" cy="20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20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20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8870040" cy="20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20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04000" y="580536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20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9000" y="580536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5805360"/>
            <a:ext cx="887004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887004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04000" y="5805360"/>
            <a:ext cx="887004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580536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049000" y="580536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28558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503160" y="4752000"/>
            <a:ext cx="28558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501960" y="4752000"/>
            <a:ext cx="28558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504000" y="5805360"/>
            <a:ext cx="28558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503160" y="5805360"/>
            <a:ext cx="28558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501960" y="5805360"/>
            <a:ext cx="28558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504000" y="4752000"/>
            <a:ext cx="8870040" cy="20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8870040" cy="20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20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20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20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20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20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04000" y="580536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20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9000" y="580536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504000" y="5805360"/>
            <a:ext cx="887004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887004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504000" y="5805360"/>
            <a:ext cx="887004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504000" y="580536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5049000" y="580536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28558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503160" y="4752000"/>
            <a:ext cx="28558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501960" y="4752000"/>
            <a:ext cx="28558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504000" y="5805360"/>
            <a:ext cx="28558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3503160" y="5805360"/>
            <a:ext cx="28558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6501960" y="5805360"/>
            <a:ext cx="28558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20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580536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20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9000" y="580536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5805360"/>
            <a:ext cx="887004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8870040" cy="20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 algn="ctr">
              <a:spcAft>
                <a:spcPts val="113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 algn="ctr">
              <a:spcAft>
                <a:spcPts val="848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 algn="ctr">
              <a:spcAft>
                <a:spcPts val="56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 algn="ctr">
              <a:spcAft>
                <a:spcPts val="28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 algn="ctr">
              <a:spcAft>
                <a:spcPts val="28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 algn="ctr">
              <a:spcAft>
                <a:spcPts val="28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364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664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CB2C5C2-9978-47A9-97F3-CFB8940C2DB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0" y="-1440"/>
            <a:ext cx="10080000" cy="756144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DB45426-AE2B-41AC-B8D8-DDB22646036E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6E2C6F3-4BDE-4A67-A1BC-18F8667F2582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446B118-4A09-4BF4-90AF-C5F59C5CEB7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The z Transform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504000" y="4752000"/>
            <a:ext cx="8870040" cy="25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A mathematical tool commonly used for the analysis and design of  Discrete-time control system.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 algn="ctr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04000" y="251640"/>
            <a:ext cx="7704000" cy="1238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Quick Review of Discrete Time Control System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504000" y="2199240"/>
            <a:ext cx="88700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Let’s build concept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Discrete :individually separate and distinct.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Time: Time is what we measure in minutes, hours, days, and years. 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Control:maintain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System: whole device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9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8" dur="500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504000" y="1769040"/>
            <a:ext cx="432828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5049000" y="1769040"/>
            <a:ext cx="432828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2628000" y="3168000"/>
            <a:ext cx="6695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This work is licensed under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 Creative Commons Attribution-ShareAlike 3.0 Unported License.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It makes use of the works of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Kelly Loves Whales and Nick Merritt.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1250280" y="3672000"/>
            <a:ext cx="837720" cy="29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Application>LibreOffice/6.0.2.1.0$Linux_X86_64 LibreOffice_project/00m0$Build-1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2018-05-30T08:20:53Z</dcterms:created>
  <dc:creator/>
  <dc:description>Those creative commons textures have been used:
http://www.flickr.com/photos/kellyloveswhales/3505365913/ by 'Kelly Loves Whales'
http://www.flickr.com/photos/digitalyardsale/4806075532/in/photostream/ by Nick Merritt
License: https://creativecommons.org/licenses/by-sa/3.0/</dc:description>
  <dc:language>en-US</dc:language>
  <cp:lastModifiedBy/>
  <dcterms:modified xsi:type="dcterms:W3CDTF">2018-05-30T11:10:35Z</dcterms:modified>
  <cp:revision>3</cp:revision>
  <dc:subject/>
  <dc:title>Vintage</dc:title>
</cp:coreProperties>
</file>