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DB21-2218-4084-8B91-59995A88CDC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2058-7E4E-4B78-A4C5-167A5B9812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C98C-53BA-4820-8687-01EAA5C800EC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591584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0714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823360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43221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969241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A03A-2300-4B20-93EA-DF02E7F926F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013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2333-0758-4960-BFFF-8C5EB55FA44E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0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651D-D2B6-4015-A665-A6C9B63596CC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00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C897-F9B6-4596-95E3-46637FBAF753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882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ECCE-2AAB-4755-A826-B12C2990699A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82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0D8-EACF-4E28-B742-3DA81BD09331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219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C28-70AD-46AF-952C-922433C8430C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37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93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34-43DD-47CE-9C9C-6C0FE1B47C1F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67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57A6-376D-4E3E-BD32-A0873491D241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12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45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hand@uom.l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4923" y="2358517"/>
            <a:ext cx="5671038" cy="92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503842"/>
            <a:ext cx="10134600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MORATUWA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ENGINEERING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MATHEMATICS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MA4013 -LINEAR MODELS AND MULTIVARIATE STATISTICS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B8BE1-06FF-45A0-9E6C-6818523F0EB3}"/>
              </a:ext>
            </a:extLst>
          </p:cNvPr>
          <p:cNvSpPr txBox="1"/>
          <p:nvPr/>
        </p:nvSpPr>
        <p:spPr>
          <a:xfrm>
            <a:off x="990600" y="4648200"/>
            <a:ext cx="10820400" cy="16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 in Charge: A. R. Dissanayake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Number: 0714483814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rohand@uom.lk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1"/>
    </mc:Choice>
    <mc:Fallback xmlns="">
      <p:transition spd="slow" advTm="323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23CEE-A391-4565-BBF8-FF8A29F7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33A08-4072-47E1-AF04-D45DD92F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2002C-7678-4D42-9F65-C48D2230ED7B}"/>
              </a:ext>
            </a:extLst>
          </p:cNvPr>
          <p:cNvSpPr txBox="1"/>
          <p:nvPr/>
        </p:nvSpPr>
        <p:spPr>
          <a:xfrm>
            <a:off x="762000" y="1178307"/>
            <a:ext cx="11126895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 Outcomes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 the end of this module the student should be able to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 statistical models to identify influential factors in a given process.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Understand the concepts of statistical data mining methods.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MINITAB and SPSS for data analysis.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Select the appropriate multivariate statistical methods to analyze data.</a:t>
            </a:r>
          </a:p>
        </p:txBody>
      </p:sp>
    </p:spTree>
    <p:extLst>
      <p:ext uri="{BB962C8B-B14F-4D97-AF65-F5344CB8AC3E}">
        <p14:creationId xmlns:p14="http://schemas.microsoft.com/office/powerpoint/2010/main" val="414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8BE1B-FFC7-44DF-AF74-E49886E6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9F22C-2BFD-4439-8667-BBD6D952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8FDB-8327-4474-94B9-2AA6D4F49237}"/>
              </a:ext>
            </a:extLst>
          </p:cNvPr>
          <p:cNvSpPr txBox="1"/>
          <p:nvPr/>
        </p:nvSpPr>
        <p:spPr>
          <a:xfrm>
            <a:off x="914400" y="1447800"/>
            <a:ext cx="107442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Syllabus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Types of measurement scale, multiple regression, one-way analysis of variance. Model diagnostics, partial F-Test, forward selection, Backward elimination and Stepwise techniques. </a:t>
            </a:r>
          </a:p>
        </p:txBody>
      </p:sp>
    </p:spTree>
    <p:extLst>
      <p:ext uri="{BB962C8B-B14F-4D97-AF65-F5344CB8AC3E}">
        <p14:creationId xmlns:p14="http://schemas.microsoft.com/office/powerpoint/2010/main" val="149768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3A1FD-102C-4338-8575-55B18CB6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955B1-4CD4-42FD-8FEA-83D342AA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E083-859B-4AED-AE84-F2204B5AFC17}"/>
              </a:ext>
            </a:extLst>
          </p:cNvPr>
          <p:cNvSpPr txBox="1"/>
          <p:nvPr/>
        </p:nvSpPr>
        <p:spPr>
          <a:xfrm>
            <a:off x="838200" y="970344"/>
            <a:ext cx="10439400" cy="44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Multivariate Statistics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Geometric concept of multivariate data.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 to data mining and warehousing.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Multivariate normal distributions.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Principal component analysis, explanatory factor analysis, discriminant analysis, cluster analysis.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Multivariate analysis of variance.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of MINITAB and SPSS.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730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5DD9A-C346-41B6-8A31-6037F719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987CB-4EF9-42FA-A8C7-2D6FC95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C01D4-3FB2-4027-ABA2-A9739FEB0018}"/>
              </a:ext>
            </a:extLst>
          </p:cNvPr>
          <p:cNvSpPr txBox="1"/>
          <p:nvPr/>
        </p:nvSpPr>
        <p:spPr>
          <a:xfrm>
            <a:off x="1066800" y="145627"/>
            <a:ext cx="8001000" cy="168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30%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Paper 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F5587-0029-4DDE-8186-DD0709706F31}"/>
              </a:ext>
            </a:extLst>
          </p:cNvPr>
          <p:cNvSpPr txBox="1"/>
          <p:nvPr/>
        </p:nvSpPr>
        <p:spPr>
          <a:xfrm>
            <a:off x="417566" y="1996696"/>
            <a:ext cx="11393434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References: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Multivariate Statistical Analysis Richard A. Johnson University of Wisconsin-Madison, Dean W. Wichern Texas A&amp;M University ISBN 0-13-187715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Linear Regression Analysis,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Douglas C. Montgomery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Elizabeth A. Peck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G. Geoffrey Vining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80622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1386</TotalTime>
  <Words>234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Unicode MS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Suren Bandara</cp:lastModifiedBy>
  <cp:revision>95</cp:revision>
  <dcterms:created xsi:type="dcterms:W3CDTF">2017-01-17T06:01:33Z</dcterms:created>
  <dcterms:modified xsi:type="dcterms:W3CDTF">2024-02-27T06:59:59Z</dcterms:modified>
</cp:coreProperties>
</file>