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"/>
  </p:notesMasterIdLst>
  <p:sldIdLst>
    <p:sldId id="283" r:id="rId2"/>
    <p:sldId id="284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7DB21-2218-4084-8B91-59995A88CDC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52058-7E4E-4B78-A4C5-167A5B9812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C98C-53BA-4820-8687-01EAA5C800EC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B833CB35-67FE-47AA-8EC8-62F2F63FBEC5}" type="datetime1">
              <a:rPr lang="en-US" smtClean="0"/>
              <a:t>2/27/2024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5915841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B833CB35-67FE-47AA-8EC8-62F2F63FBEC5}" type="datetime1">
              <a:rPr lang="en-US" smtClean="0"/>
              <a:t>2/27/2024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207141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B833CB35-67FE-47AA-8EC8-62F2F63FBEC5}" type="datetime1">
              <a:rPr lang="en-US" smtClean="0"/>
              <a:t>2/27/2024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8233605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B833CB35-67FE-47AA-8EC8-62F2F63FBEC5}" type="datetime1">
              <a:rPr lang="en-US" smtClean="0"/>
              <a:t>2/27/2024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7432216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B833CB35-67FE-47AA-8EC8-62F2F63FBEC5}" type="datetime1">
              <a:rPr lang="en-US" smtClean="0"/>
              <a:t>2/27/2024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9692418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A03A-2300-4B20-93EA-DF02E7F926F9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1013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2333-0758-4960-BFFF-8C5EB55FA44E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205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651D-D2B6-4015-A665-A6C9B63596CC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9009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C897-F9B6-4596-95E3-46637FBAF753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3882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5ECCE-2AAB-4755-A826-B12C2990699A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8825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A0D8-EACF-4E28-B742-3DA81BD09331}" type="datetime1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6219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C28-70AD-46AF-952C-922433C8430C}" type="datetime1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373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5D59-8E1E-4639-8FED-0AC00E5D53D5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8937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7C34-43DD-47CE-9C9C-6C0FE1B47C1F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0673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57A6-376D-4E3E-BD32-A0873491D241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8123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B833CB35-67FE-47AA-8EC8-62F2F63FBEC5}" type="datetime1">
              <a:rPr lang="en-US" smtClean="0"/>
              <a:t>2/27/2024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453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hand@uom.lk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4923" y="2358517"/>
            <a:ext cx="5671038" cy="927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503842"/>
            <a:ext cx="10134600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MORATUWA</a:t>
            </a: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ENGINEERING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MATHEMATICS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MA4013 -LINEAR MODELS AND MULTIVARIATE STATISTICS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B8BE1-06FF-45A0-9E6C-6818523F0EB3}"/>
              </a:ext>
            </a:extLst>
          </p:cNvPr>
          <p:cNvSpPr txBox="1"/>
          <p:nvPr/>
        </p:nvSpPr>
        <p:spPr>
          <a:xfrm>
            <a:off x="990600" y="4648200"/>
            <a:ext cx="10820400" cy="1695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Lecturer in Charge: A. R. Dissanayake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 Number: 0714483814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e-mail: 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rohand@uom.lk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1"/>
    </mc:Choice>
    <mc:Fallback xmlns="">
      <p:transition spd="slow" advTm="323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23CEE-A391-4565-BBF8-FF8A29F7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5D59-8E1E-4639-8FED-0AC00E5D53D5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E33A08-4072-47E1-AF04-D45DD92F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2002C-7678-4D42-9F65-C48D2230ED7B}"/>
              </a:ext>
            </a:extLst>
          </p:cNvPr>
          <p:cNvSpPr txBox="1"/>
          <p:nvPr/>
        </p:nvSpPr>
        <p:spPr>
          <a:xfrm>
            <a:off x="762000" y="1178307"/>
            <a:ext cx="11126895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Learning Outcomes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At the end of this module the student should be able to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Develop statistical models to identify influential factors in a given process.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Understand the concepts of statistical data mining methods.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 MINITAB and SPSS for data analysis.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Select the appropriate multivariate statistical methods to analyze data.</a:t>
            </a:r>
          </a:p>
        </p:txBody>
      </p:sp>
    </p:spTree>
    <p:extLst>
      <p:ext uri="{BB962C8B-B14F-4D97-AF65-F5344CB8AC3E}">
        <p14:creationId xmlns:p14="http://schemas.microsoft.com/office/powerpoint/2010/main" val="4143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8BE1B-FFC7-44DF-AF74-E49886E6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5D59-8E1E-4639-8FED-0AC00E5D53D5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C9F22C-2BFD-4439-8667-BBD6D952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8FDB-8327-4474-94B9-2AA6D4F49237}"/>
              </a:ext>
            </a:extLst>
          </p:cNvPr>
          <p:cNvSpPr txBox="1"/>
          <p:nvPr/>
        </p:nvSpPr>
        <p:spPr>
          <a:xfrm>
            <a:off x="914400" y="1447800"/>
            <a:ext cx="10744200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 Syllabus 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Models 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Types of measurement scale, multiple regression, one-way analysis of variance. Model diagnostics, partial F-Test, forward selection, Backward elimination and Stepwise techniques. </a:t>
            </a:r>
          </a:p>
        </p:txBody>
      </p:sp>
    </p:spTree>
    <p:extLst>
      <p:ext uri="{BB962C8B-B14F-4D97-AF65-F5344CB8AC3E}">
        <p14:creationId xmlns:p14="http://schemas.microsoft.com/office/powerpoint/2010/main" val="149768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3A1FD-102C-4338-8575-55B18CB6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5D59-8E1E-4639-8FED-0AC00E5D53D5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7955B1-4CD4-42FD-8FEA-83D342AA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2E083-859B-4AED-AE84-F2204B5AFC17}"/>
              </a:ext>
            </a:extLst>
          </p:cNvPr>
          <p:cNvSpPr txBox="1"/>
          <p:nvPr/>
        </p:nvSpPr>
        <p:spPr>
          <a:xfrm>
            <a:off x="838200" y="970344"/>
            <a:ext cx="10439400" cy="4457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Multivariate Statistics </a:t>
            </a:r>
            <a:endParaRPr 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Geometric concept of multivariate data. </a:t>
            </a:r>
            <a:endParaRPr 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Introduction to data mining and warehousing. </a:t>
            </a:r>
            <a:endParaRPr 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Multivariate normal distributions.</a:t>
            </a:r>
            <a:endParaRPr 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Principal component analysis, explanatory factor analysis, discriminant analysis, cluster analysis. </a:t>
            </a:r>
            <a:endParaRPr 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Multivariate analysis of variance. </a:t>
            </a:r>
            <a:endParaRPr 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of MINITAB and SPSS.</a:t>
            </a:r>
            <a:endParaRPr lang="en-US" sz="2400" dirty="0">
              <a:solidFill>
                <a:srgbClr val="000000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7309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5DD9A-C346-41B6-8A31-6037F719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5D59-8E1E-4639-8FED-0AC00E5D53D5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8987CB-4EF9-42FA-A8C7-2D6FC953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C01D4-3FB2-4027-ABA2-A9739FEB0018}"/>
              </a:ext>
            </a:extLst>
          </p:cNvPr>
          <p:cNvSpPr txBox="1"/>
          <p:nvPr/>
        </p:nvSpPr>
        <p:spPr>
          <a:xfrm>
            <a:off x="1066800" y="145627"/>
            <a:ext cx="8001000" cy="1687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assessment 30%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Paper 70%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F5587-0029-4DDE-8186-DD0709706F31}"/>
              </a:ext>
            </a:extLst>
          </p:cNvPr>
          <p:cNvSpPr txBox="1"/>
          <p:nvPr/>
        </p:nvSpPr>
        <p:spPr>
          <a:xfrm>
            <a:off x="417566" y="1996696"/>
            <a:ext cx="11393434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of References: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Applied Multivariate Statistical Analysis Richard A. Johnson University of Wisconsin-Madison, Dean W. Wichern Texas A&amp;M University ISBN 0-13-187715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Linear Regression Analysis,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Douglas C. Montgomery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2400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Elizabeth A. Peck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2400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G. Geoffrey Vining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780622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1386</TotalTime>
  <Words>234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Unicode MS</vt:lpstr>
      <vt:lpstr>Calibri</vt:lpstr>
      <vt:lpstr>Century Gothic</vt:lpstr>
      <vt:lpstr>Symbol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Suren Bandara</cp:lastModifiedBy>
  <cp:revision>95</cp:revision>
  <dcterms:created xsi:type="dcterms:W3CDTF">2017-01-17T06:01:33Z</dcterms:created>
  <dcterms:modified xsi:type="dcterms:W3CDTF">2024-02-27T06:59:24Z</dcterms:modified>
</cp:coreProperties>
</file>