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6.xml" ContentType="application/vnd.openxmlformats-officedocument.presentationml.notesSlide+xml"/>
  <Override PartName="/ppt/notesSlides/notesSlide19.xml" ContentType="application/vnd.openxmlformats-officedocument.presentationml.notesSlide+xml"/>
  <Override PartName="/ppt/notesSlides/notesSlide8.xml" ContentType="application/vnd.openxmlformats-officedocument.presentationml.notes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_rels/notesSlide26.xml.rels" ContentType="application/vnd.openxmlformats-package.relationships+xml"/>
  <Override PartName="/ppt/notesSlides/_rels/notesSlide30.xml.rels" ContentType="application/vnd.openxmlformats-package.relationships+xml"/>
  <Override PartName="/ppt/notesSlides/_rels/notesSlide24.xml.rels" ContentType="application/vnd.openxmlformats-package.relationships+xml"/>
  <Override PartName="/ppt/notesSlides/_rels/notesSlide21.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25.xml.rels" ContentType="application/vnd.openxmlformats-package.relationships+xml"/>
  <Override PartName="/ppt/notesSlides/_rels/notesSlide11.xml.rels" ContentType="application/vnd.openxmlformats-package.relationships+xml"/>
  <Override PartName="/ppt/notesSlides/_rels/notesSlide29.xml.rels" ContentType="application/vnd.openxmlformats-package.relationships+xml"/>
  <Override PartName="/ppt/notesSlides/_rels/notesSlide15.xml.rels" ContentType="application/vnd.openxmlformats-package.relationships+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14.gif" ContentType="image/gif"/>
  <Override PartName="/ppt/media/image13.gif" ContentType="image/gif"/>
  <Override PartName="/ppt/media/image18.png" ContentType="image/png"/>
  <Override PartName="/ppt/media/image17.png" ContentType="image/png"/>
  <Override PartName="/ppt/media/image16.png" ContentType="image/png"/>
  <Override PartName="/ppt/media/image7.jpeg" ContentType="image/jpeg"/>
  <Override PartName="/ppt/media/image8.jpeg" ContentType="image/jpeg"/>
  <Override PartName="/ppt/media/image9.jpeg" ContentType="image/jpeg"/>
  <Override PartName="/ppt/media/image12.png" ContentType="image/png"/>
  <Override PartName="/ppt/media/image10.jpeg" ContentType="image/jpeg"/>
  <Override PartName="/ppt/media/image11.jpeg" ContentType="image/jpeg"/>
  <Override PartName="/ppt/media/image15.jpeg" ContentType="image/jpeg"/>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Lst>
  <p:sldSz cx="9363075" cy="52578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latin typeface="Arial"/>
              </a:rPr>
              <a:t>Click to edit the notes format</a:t>
            </a:r>
            <a:endParaRPr b="0" lang="en-AU" sz="2000" spc="-1" strike="noStrike">
              <a:latin typeface="Arial"/>
            </a:endParaRPr>
          </a:p>
        </p:txBody>
      </p:sp>
      <p:sp>
        <p:nvSpPr>
          <p:cNvPr id="301" name="PlaceHolder 2"/>
          <p:cNvSpPr>
            <a:spLocks noGrp="1"/>
          </p:cNvSpPr>
          <p:nvPr>
            <p:ph type="hdr"/>
          </p:nvPr>
        </p:nvSpPr>
        <p:spPr>
          <a:xfrm>
            <a:off x="0" y="0"/>
            <a:ext cx="3280680" cy="534240"/>
          </a:xfrm>
          <a:prstGeom prst="rect">
            <a:avLst/>
          </a:prstGeom>
        </p:spPr>
        <p:txBody>
          <a:bodyPr lIns="0" rIns="0" tIns="0" bIns="0"/>
          <a:p>
            <a:r>
              <a:rPr b="0" lang="en-AU" sz="1400" spc="-1" strike="noStrike">
                <a:latin typeface="Times New Roman"/>
              </a:rPr>
              <a:t> </a:t>
            </a:r>
            <a:endParaRPr b="0" lang="en-AU" sz="1400" spc="-1" strike="noStrike">
              <a:latin typeface="Times New Roman"/>
            </a:endParaRPr>
          </a:p>
        </p:txBody>
      </p:sp>
      <p:sp>
        <p:nvSpPr>
          <p:cNvPr id="302" name="PlaceHolder 3"/>
          <p:cNvSpPr>
            <a:spLocks noGrp="1"/>
          </p:cNvSpPr>
          <p:nvPr>
            <p:ph type="dt"/>
          </p:nvPr>
        </p:nvSpPr>
        <p:spPr>
          <a:xfrm>
            <a:off x="4278960" y="0"/>
            <a:ext cx="3280680" cy="534240"/>
          </a:xfrm>
          <a:prstGeom prst="rect">
            <a:avLst/>
          </a:prstGeom>
        </p:spPr>
        <p:txBody>
          <a:bodyPr lIns="0" rIns="0" tIns="0" bIns="0"/>
          <a:p>
            <a:pPr algn="r"/>
            <a:r>
              <a:rPr b="0" lang="en-AU" sz="1400" spc="-1" strike="noStrike">
                <a:latin typeface="Times New Roman"/>
              </a:rPr>
              <a:t> </a:t>
            </a:r>
            <a:endParaRPr b="0" lang="en-AU" sz="1400" spc="-1" strike="noStrike">
              <a:latin typeface="Times New Roman"/>
            </a:endParaRPr>
          </a:p>
        </p:txBody>
      </p:sp>
      <p:sp>
        <p:nvSpPr>
          <p:cNvPr id="303" name="PlaceHolder 4"/>
          <p:cNvSpPr>
            <a:spLocks noGrp="1"/>
          </p:cNvSpPr>
          <p:nvPr>
            <p:ph type="ftr"/>
          </p:nvPr>
        </p:nvSpPr>
        <p:spPr>
          <a:xfrm>
            <a:off x="0" y="10157400"/>
            <a:ext cx="3280680" cy="534240"/>
          </a:xfrm>
          <a:prstGeom prst="rect">
            <a:avLst/>
          </a:prstGeom>
        </p:spPr>
        <p:txBody>
          <a:bodyPr lIns="0" rIns="0" tIns="0" bIns="0" anchor="b"/>
          <a:p>
            <a:r>
              <a:rPr b="0" lang="en-AU" sz="1400" spc="-1" strike="noStrike">
                <a:latin typeface="Times New Roman"/>
              </a:rPr>
              <a:t> </a:t>
            </a:r>
            <a:endParaRPr b="0" lang="en-AU" sz="1400" spc="-1" strike="noStrike">
              <a:latin typeface="Times New Roman"/>
            </a:endParaRPr>
          </a:p>
        </p:txBody>
      </p:sp>
      <p:sp>
        <p:nvSpPr>
          <p:cNvPr id="304" name="PlaceHolder 5"/>
          <p:cNvSpPr>
            <a:spLocks noGrp="1"/>
          </p:cNvSpPr>
          <p:nvPr>
            <p:ph type="sldNum"/>
          </p:nvPr>
        </p:nvSpPr>
        <p:spPr>
          <a:xfrm>
            <a:off x="4278960" y="10157400"/>
            <a:ext cx="3280680" cy="534240"/>
          </a:xfrm>
          <a:prstGeom prst="rect">
            <a:avLst/>
          </a:prstGeom>
        </p:spPr>
        <p:txBody>
          <a:bodyPr lIns="0" rIns="0" tIns="0" bIns="0" anchor="b"/>
          <a:p>
            <a:pPr algn="r"/>
            <a:fld id="{302FF71D-A2BE-4B5F-B5E7-5BFD629995F2}" type="slidenum">
              <a:rPr b="0" lang="en-AU" sz="1400" spc="-1" strike="noStrike">
                <a:latin typeface="Times New Roman"/>
              </a:rPr>
              <a:t>1</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PlaceHolder 1"/>
          <p:cNvSpPr>
            <a:spLocks noGrp="1"/>
          </p:cNvSpPr>
          <p:nvPr>
            <p:ph type="body"/>
          </p:nvPr>
        </p:nvSpPr>
        <p:spPr>
          <a:xfrm>
            <a:off x="914400" y="4343400"/>
            <a:ext cx="5028840" cy="4114440"/>
          </a:xfrm>
          <a:prstGeom prst="rect">
            <a:avLst/>
          </a:prstGeom>
        </p:spPr>
        <p:txBody>
          <a:bodyPr lIns="90000" rIns="90000" tIns="45000" bIns="45000"/>
          <a:p>
            <a:pPr marL="216000" indent="-216000">
              <a:lnSpc>
                <a:spcPct val="100000"/>
              </a:lnSpc>
            </a:pP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1100" spc="-1" strike="noStrike">
                <a:latin typeface="Arial"/>
              </a:rPr>
              <a:t>C</a:t>
            </a:r>
            <a:r>
              <a:rPr b="0" lang="en-AU" sz="1100" spc="-1" strike="noStrike">
                <a:latin typeface="Arial"/>
              </a:rPr>
              <a:t>h</a:t>
            </a:r>
            <a:r>
              <a:rPr b="0" lang="en-AU" sz="1100" spc="-1" strike="noStrike">
                <a:latin typeface="Arial"/>
              </a:rPr>
              <a:t>e</a:t>
            </a:r>
            <a:r>
              <a:rPr b="0" lang="en-AU" sz="1100" spc="-1" strike="noStrike">
                <a:latin typeface="Arial"/>
              </a:rPr>
              <a:t>c</a:t>
            </a:r>
            <a:r>
              <a:rPr b="0" lang="en-AU" sz="1100" spc="-1" strike="noStrike">
                <a:latin typeface="Arial"/>
              </a:rPr>
              <a:t>k</a:t>
            </a:r>
            <a:r>
              <a:rPr b="0" lang="en-AU" sz="1100" spc="-1" strike="noStrike">
                <a:latin typeface="Arial"/>
              </a:rPr>
              <a:t>:</a:t>
            </a:r>
            <a:r>
              <a:rPr b="0" lang="en-AU" sz="1100" spc="-1" strike="noStrike">
                <a:latin typeface="Arial"/>
              </a:rPr>
              <a:t> </a:t>
            </a:r>
            <a:r>
              <a:rPr b="0" lang="en-AU" sz="1100" spc="-1" strike="noStrike">
                <a:latin typeface="Arial"/>
              </a:rPr>
              <a:t>D</a:t>
            </a:r>
            <a:r>
              <a:rPr b="0" lang="en-AU" sz="1100" spc="-1" strike="noStrike">
                <a:latin typeface="Arial"/>
              </a:rPr>
              <a:t>i</a:t>
            </a:r>
            <a:r>
              <a:rPr b="0" lang="en-AU" sz="1100" spc="-1" strike="noStrike">
                <a:latin typeface="Arial"/>
              </a:rPr>
              <a:t>s</a:t>
            </a:r>
            <a:r>
              <a:rPr b="0" lang="en-AU" sz="1100" spc="-1" strike="noStrike">
                <a:latin typeface="Arial"/>
              </a:rPr>
              <a:t>c</a:t>
            </a:r>
            <a:r>
              <a:rPr b="0" lang="en-AU" sz="1100" spc="-1" strike="noStrike">
                <a:latin typeface="Arial"/>
              </a:rPr>
              <a:t>u</a:t>
            </a:r>
            <a:r>
              <a:rPr b="0" lang="en-AU" sz="1100" spc="-1" strike="noStrike">
                <a:latin typeface="Arial"/>
              </a:rPr>
              <a:t>s</a:t>
            </a:r>
            <a:r>
              <a:rPr b="0" lang="en-AU" sz="1100" spc="-1" strike="noStrike">
                <a:latin typeface="Arial"/>
              </a:rPr>
              <a:t>s</a:t>
            </a:r>
            <a:r>
              <a:rPr b="0" lang="en-AU" sz="1100" spc="-1" strike="noStrike">
                <a:latin typeface="Arial"/>
              </a:rPr>
              <a:t>i</a:t>
            </a:r>
            <a:r>
              <a:rPr b="0" lang="en-AU" sz="1100" spc="-1" strike="noStrike">
                <a:latin typeface="Arial"/>
              </a:rPr>
              <a:t>o</a:t>
            </a:r>
            <a:r>
              <a:rPr b="0" lang="en-AU" sz="1100" spc="-1" strike="noStrike">
                <a:latin typeface="Arial"/>
              </a:rPr>
              <a:t>n</a:t>
            </a:r>
            <a:r>
              <a:rPr b="0" lang="en-AU" sz="1100" spc="-1" strike="noStrike">
                <a:latin typeface="Arial"/>
              </a:rPr>
              <a:t> </a:t>
            </a:r>
            <a:r>
              <a:rPr b="0" lang="en-AU" sz="1100" spc="-1" strike="noStrike">
                <a:latin typeface="Arial"/>
              </a:rPr>
              <a:t>-</a:t>
            </a:r>
            <a:r>
              <a:rPr b="0" lang="en-AU" sz="1100" spc="-1" strike="noStrike">
                <a:latin typeface="Arial"/>
              </a:rPr>
              <a:t> </a:t>
            </a:r>
            <a:r>
              <a:rPr b="0" lang="en-AU" sz="1100" spc="-1" strike="noStrike">
                <a:latin typeface="Arial"/>
              </a:rPr>
              <a:t>I</a:t>
            </a:r>
            <a:r>
              <a:rPr b="0" lang="en-AU" sz="1100" spc="-1" strike="noStrike">
                <a:latin typeface="Arial"/>
              </a:rPr>
              <a:t>n</a:t>
            </a:r>
            <a:r>
              <a:rPr b="0" lang="en-AU" sz="1100" spc="-1" strike="noStrike">
                <a:latin typeface="Arial"/>
              </a:rPr>
              <a:t> </a:t>
            </a:r>
            <a:r>
              <a:rPr b="0" lang="en-AU" sz="1100" spc="-1" strike="noStrike">
                <a:latin typeface="Arial"/>
              </a:rPr>
              <a:t>P</a:t>
            </a:r>
            <a:r>
              <a:rPr b="0" lang="en-AU" sz="1100" spc="-1" strike="noStrike">
                <a:latin typeface="Arial"/>
              </a:rPr>
              <a:t>a</a:t>
            </a:r>
            <a:r>
              <a:rPr b="0" lang="en-AU" sz="1100" spc="-1" strike="noStrike">
                <a:latin typeface="Arial"/>
              </a:rPr>
              <a:t>i</a:t>
            </a:r>
            <a:r>
              <a:rPr b="0" lang="en-AU" sz="1100" spc="-1" strike="noStrike">
                <a:latin typeface="Arial"/>
              </a:rPr>
              <a:t>r</a:t>
            </a:r>
            <a:r>
              <a:rPr b="0" lang="en-AU" sz="1100" spc="-1" strike="noStrike">
                <a:latin typeface="Arial"/>
              </a:rPr>
              <a:t>s</a:t>
            </a:r>
            <a:r>
              <a:rPr b="0" lang="en-AU" sz="1100" spc="-1" strike="noStrike">
                <a:latin typeface="Arial"/>
              </a:rPr>
              <a:t>:</a:t>
            </a:r>
            <a:r>
              <a:rPr b="0" lang="en-AU" sz="1100" spc="-1" strike="noStrike">
                <a:latin typeface="Arial"/>
              </a:rPr>
              <a:t> </a:t>
            </a:r>
            <a:endParaRPr b="0" lang="en-AU" sz="1100" spc="-1" strike="noStrike">
              <a:latin typeface="Arial"/>
            </a:endParaRPr>
          </a:p>
          <a:p>
            <a:pPr marL="216000" indent="-216000">
              <a:lnSpc>
                <a:spcPct val="100000"/>
              </a:lnSpc>
            </a:pPr>
            <a:r>
              <a:rPr b="0" lang="en-AU" sz="1100" spc="-1" strike="noStrike">
                <a:latin typeface="Arial"/>
              </a:rPr>
              <a:t>Q</a:t>
            </a:r>
            <a:r>
              <a:rPr b="0" lang="en-AU" sz="1100" spc="-1" strike="noStrike">
                <a:latin typeface="Arial"/>
              </a:rPr>
              <a:t>:</a:t>
            </a:r>
            <a:r>
              <a:rPr b="0" lang="en-AU" sz="1100" spc="-1" strike="noStrike">
                <a:latin typeface="Arial"/>
              </a:rPr>
              <a:t> </a:t>
            </a:r>
            <a:r>
              <a:rPr b="0" lang="en-AU" sz="1100" spc="-1" strike="noStrike">
                <a:latin typeface="Arial"/>
              </a:rPr>
              <a:t>t</a:t>
            </a:r>
            <a:r>
              <a:rPr b="0" lang="en-AU" sz="1100" spc="-1" strike="noStrike">
                <a:latin typeface="Arial"/>
              </a:rPr>
              <a:t>h</a:t>
            </a:r>
            <a:r>
              <a:rPr b="0" lang="en-AU" sz="1100" spc="-1" strike="noStrike">
                <a:latin typeface="Arial"/>
              </a:rPr>
              <a:t>e</a:t>
            </a:r>
            <a:r>
              <a:rPr b="0" lang="en-AU" sz="1100" spc="-1" strike="noStrike">
                <a:latin typeface="Arial"/>
              </a:rPr>
              <a:t> </a:t>
            </a:r>
            <a:r>
              <a:rPr b="0" lang="en-AU" sz="1100" spc="-1" strike="noStrike">
                <a:latin typeface="Arial"/>
              </a:rPr>
              <a:t>s</a:t>
            </a:r>
            <a:r>
              <a:rPr b="0" lang="en-AU" sz="1100" spc="-1" strike="noStrike">
                <a:latin typeface="Arial"/>
              </a:rPr>
              <a:t>t</a:t>
            </a:r>
            <a:r>
              <a:rPr b="0" lang="en-AU" sz="1100" spc="-1" strike="noStrike">
                <a:latin typeface="Arial"/>
              </a:rPr>
              <a:t>u</a:t>
            </a:r>
            <a:r>
              <a:rPr b="0" lang="en-AU" sz="1100" spc="-1" strike="noStrike">
                <a:latin typeface="Arial"/>
              </a:rPr>
              <a:t>d</a:t>
            </a:r>
            <a:r>
              <a:rPr b="0" lang="en-AU" sz="1100" spc="-1" strike="noStrike">
                <a:latin typeface="Arial"/>
              </a:rPr>
              <a:t>e</a:t>
            </a:r>
            <a:r>
              <a:rPr b="0" lang="en-AU" sz="1100" spc="-1" strike="noStrike">
                <a:latin typeface="Arial"/>
              </a:rPr>
              <a:t>n</a:t>
            </a:r>
            <a:r>
              <a:rPr b="0" lang="en-AU" sz="1100" spc="-1" strike="noStrike">
                <a:latin typeface="Arial"/>
              </a:rPr>
              <a:t>t</a:t>
            </a:r>
            <a:r>
              <a:rPr b="0" lang="en-AU" sz="1100" spc="-1" strike="noStrike">
                <a:latin typeface="Arial"/>
              </a:rPr>
              <a:t>s</a:t>
            </a:r>
            <a:r>
              <a:rPr b="0" lang="en-AU" sz="1100" spc="-1" strike="noStrike">
                <a:latin typeface="Arial"/>
              </a:rPr>
              <a:t> </a:t>
            </a:r>
            <a:r>
              <a:rPr b="0" lang="en-AU" sz="1100" spc="-1" strike="noStrike">
                <a:latin typeface="Arial"/>
              </a:rPr>
              <a:t>h</a:t>
            </a:r>
            <a:r>
              <a:rPr b="0" lang="en-AU" sz="1100" spc="-1" strike="noStrike">
                <a:latin typeface="Arial"/>
              </a:rPr>
              <a:t>a</a:t>
            </a:r>
            <a:r>
              <a:rPr b="0" lang="en-AU" sz="1100" spc="-1" strike="noStrike">
                <a:latin typeface="Arial"/>
              </a:rPr>
              <a:t>v</a:t>
            </a:r>
            <a:r>
              <a:rPr b="0" lang="en-AU" sz="1100" spc="-1" strike="noStrike">
                <a:latin typeface="Arial"/>
              </a:rPr>
              <a:t>e</a:t>
            </a:r>
            <a:r>
              <a:rPr b="0" lang="en-AU" sz="1100" spc="-1" strike="noStrike">
                <a:latin typeface="Arial"/>
              </a:rPr>
              <a:t> </a:t>
            </a:r>
            <a:r>
              <a:rPr b="0" lang="en-AU" sz="1100" spc="-1" strike="noStrike">
                <a:latin typeface="Arial"/>
              </a:rPr>
              <a:t>t</a:t>
            </a:r>
            <a:r>
              <a:rPr b="0" lang="en-AU" sz="1100" spc="-1" strike="noStrike">
                <a:latin typeface="Arial"/>
              </a:rPr>
              <a:t>o</a:t>
            </a:r>
            <a:r>
              <a:rPr b="0" lang="en-AU" sz="1100" spc="-1" strike="noStrike">
                <a:latin typeface="Arial"/>
              </a:rPr>
              <a:t> </a:t>
            </a:r>
            <a:r>
              <a:rPr b="0" lang="en-AU" sz="1100" spc="-1" strike="noStrike">
                <a:latin typeface="Arial"/>
              </a:rPr>
              <a:t>c</a:t>
            </a:r>
            <a:r>
              <a:rPr b="0" lang="en-AU" sz="1100" spc="-1" strike="noStrike">
                <a:latin typeface="Arial"/>
              </a:rPr>
              <a:t>o</a:t>
            </a:r>
            <a:r>
              <a:rPr b="0" lang="en-AU" sz="1100" spc="-1" strike="noStrike">
                <a:latin typeface="Arial"/>
              </a:rPr>
              <a:t>m</a:t>
            </a:r>
            <a:r>
              <a:rPr b="0" lang="en-AU" sz="1100" spc="-1" strike="noStrike">
                <a:latin typeface="Arial"/>
              </a:rPr>
              <a:t>e</a:t>
            </a:r>
            <a:r>
              <a:rPr b="0" lang="en-AU" sz="1100" spc="-1" strike="noStrike">
                <a:latin typeface="Arial"/>
              </a:rPr>
              <a:t> </a:t>
            </a:r>
            <a:r>
              <a:rPr b="0" lang="en-AU" sz="1100" spc="-1" strike="noStrike">
                <a:latin typeface="Arial"/>
              </a:rPr>
              <a:t>u</a:t>
            </a:r>
            <a:r>
              <a:rPr b="0" lang="en-AU" sz="1100" spc="-1" strike="noStrike">
                <a:latin typeface="Arial"/>
              </a:rPr>
              <a:t>p</a:t>
            </a:r>
            <a:r>
              <a:rPr b="0" lang="en-AU" sz="1100" spc="-1" strike="noStrike">
                <a:latin typeface="Arial"/>
              </a:rPr>
              <a:t> </a:t>
            </a:r>
            <a:r>
              <a:rPr b="0" lang="en-AU" sz="1100" spc="-1" strike="noStrike">
                <a:latin typeface="Arial"/>
              </a:rPr>
              <a:t>w</a:t>
            </a:r>
            <a:r>
              <a:rPr b="0" lang="en-AU" sz="1100" spc="-1" strike="noStrike">
                <a:latin typeface="Arial"/>
              </a:rPr>
              <a:t>i</a:t>
            </a:r>
            <a:r>
              <a:rPr b="0" lang="en-AU" sz="1100" spc="-1" strike="noStrike">
                <a:latin typeface="Arial"/>
              </a:rPr>
              <a:t>t</a:t>
            </a:r>
            <a:r>
              <a:rPr b="0" lang="en-AU" sz="1100" spc="-1" strike="noStrike">
                <a:latin typeface="Arial"/>
              </a:rPr>
              <a:t>h</a:t>
            </a:r>
            <a:r>
              <a:rPr b="0" lang="en-AU" sz="1100" spc="-1" strike="noStrike">
                <a:latin typeface="Arial"/>
              </a:rPr>
              <a:t> </a:t>
            </a:r>
            <a:r>
              <a:rPr b="0" lang="en-AU" sz="1100" spc="-1" strike="noStrike">
                <a:latin typeface="Arial"/>
              </a:rPr>
              <a:t>t</a:t>
            </a:r>
            <a:r>
              <a:rPr b="0" lang="en-AU" sz="1100" spc="-1" strike="noStrike">
                <a:latin typeface="Arial"/>
              </a:rPr>
              <a:t>w</a:t>
            </a:r>
            <a:r>
              <a:rPr b="0" lang="en-AU" sz="1100" spc="-1" strike="noStrike">
                <a:latin typeface="Arial"/>
              </a:rPr>
              <a:t>o</a:t>
            </a:r>
            <a:r>
              <a:rPr b="0" lang="en-AU" sz="1100" spc="-1" strike="noStrike">
                <a:latin typeface="Arial"/>
              </a:rPr>
              <a:t> </a:t>
            </a:r>
            <a:r>
              <a:rPr b="0" lang="en-AU" sz="1100" spc="-1" strike="noStrike">
                <a:latin typeface="Arial"/>
              </a:rPr>
              <a:t>w</a:t>
            </a:r>
            <a:r>
              <a:rPr b="0" lang="en-AU" sz="1100" spc="-1" strike="noStrike">
                <a:latin typeface="Arial"/>
              </a:rPr>
              <a:t>a</a:t>
            </a:r>
            <a:r>
              <a:rPr b="0" lang="en-AU" sz="1100" spc="-1" strike="noStrike">
                <a:latin typeface="Arial"/>
              </a:rPr>
              <a:t>y</a:t>
            </a:r>
            <a:r>
              <a:rPr b="0" lang="en-AU" sz="1100" spc="-1" strike="noStrike">
                <a:latin typeface="Arial"/>
              </a:rPr>
              <a:t>s</a:t>
            </a:r>
            <a:r>
              <a:rPr b="0" lang="en-AU" sz="1100" spc="-1" strike="noStrike">
                <a:latin typeface="Arial"/>
              </a:rPr>
              <a:t> </a:t>
            </a:r>
            <a:r>
              <a:rPr b="0" lang="en-AU" sz="1100" spc="-1" strike="noStrike">
                <a:latin typeface="Arial"/>
              </a:rPr>
              <a:t>o</a:t>
            </a:r>
            <a:r>
              <a:rPr b="0" lang="en-AU" sz="1100" spc="-1" strike="noStrike">
                <a:latin typeface="Arial"/>
              </a:rPr>
              <a:t>f</a:t>
            </a:r>
            <a:r>
              <a:rPr b="0" lang="en-AU" sz="1100" spc="-1" strike="noStrike">
                <a:latin typeface="Arial"/>
              </a:rPr>
              <a:t> </a:t>
            </a:r>
            <a:r>
              <a:rPr b="0" lang="en-AU" sz="1100" spc="-1" strike="noStrike">
                <a:latin typeface="Arial"/>
              </a:rPr>
              <a:t>c</a:t>
            </a:r>
            <a:r>
              <a:rPr b="0" lang="en-AU" sz="1100" spc="-1" strike="noStrike">
                <a:latin typeface="Arial"/>
              </a:rPr>
              <a:t>o</a:t>
            </a:r>
            <a:r>
              <a:rPr b="0" lang="en-AU" sz="1100" spc="-1" strike="noStrike">
                <a:latin typeface="Arial"/>
              </a:rPr>
              <a:t>m</a:t>
            </a:r>
            <a:r>
              <a:rPr b="0" lang="en-AU" sz="1100" spc="-1" strike="noStrike">
                <a:latin typeface="Arial"/>
              </a:rPr>
              <a:t>b</a:t>
            </a:r>
            <a:r>
              <a:rPr b="0" lang="en-AU" sz="1100" spc="-1" strike="noStrike">
                <a:latin typeface="Arial"/>
              </a:rPr>
              <a:t>i</a:t>
            </a:r>
            <a:r>
              <a:rPr b="0" lang="en-AU" sz="1100" spc="-1" strike="noStrike">
                <a:latin typeface="Arial"/>
              </a:rPr>
              <a:t>n</a:t>
            </a:r>
            <a:r>
              <a:rPr b="0" lang="en-AU" sz="1100" spc="-1" strike="noStrike">
                <a:latin typeface="Arial"/>
              </a:rPr>
              <a:t>i</a:t>
            </a:r>
            <a:r>
              <a:rPr b="0" lang="en-AU" sz="1100" spc="-1" strike="noStrike">
                <a:latin typeface="Arial"/>
              </a:rPr>
              <a:t>n</a:t>
            </a:r>
            <a:r>
              <a:rPr b="0" lang="en-AU" sz="1100" spc="-1" strike="noStrike">
                <a:latin typeface="Arial"/>
              </a:rPr>
              <a:t>g</a:t>
            </a:r>
            <a:r>
              <a:rPr b="0" lang="en-AU" sz="1100" spc="-1" strike="noStrike">
                <a:latin typeface="Arial"/>
              </a:rPr>
              <a:t> </a:t>
            </a:r>
            <a:r>
              <a:rPr b="0" lang="en-AU" sz="1100" spc="-1" strike="noStrike">
                <a:latin typeface="Arial"/>
              </a:rPr>
              <a:t>m</a:t>
            </a:r>
            <a:r>
              <a:rPr b="0" lang="en-AU" sz="1100" spc="-1" strike="noStrike">
                <a:latin typeface="Arial"/>
              </a:rPr>
              <a:t>o</a:t>
            </a:r>
            <a:r>
              <a:rPr b="0" lang="en-AU" sz="1100" spc="-1" strike="noStrike">
                <a:latin typeface="Arial"/>
              </a:rPr>
              <a:t>d</a:t>
            </a:r>
            <a:r>
              <a:rPr b="0" lang="en-AU" sz="1100" spc="-1" strike="noStrike">
                <a:latin typeface="Arial"/>
              </a:rPr>
              <a:t>e</a:t>
            </a:r>
            <a:r>
              <a:rPr b="0" lang="en-AU" sz="1100" spc="-1" strike="noStrike">
                <a:latin typeface="Arial"/>
              </a:rPr>
              <a:t>l</a:t>
            </a:r>
            <a:r>
              <a:rPr b="0" lang="en-AU" sz="1100" spc="-1" strike="noStrike">
                <a:latin typeface="Arial"/>
              </a:rPr>
              <a:t>s</a:t>
            </a:r>
            <a:r>
              <a:rPr b="0" lang="en-AU" sz="1100" spc="-1" strike="noStrike">
                <a:latin typeface="Arial"/>
              </a:rPr>
              <a:t> </a:t>
            </a: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r>
              <a:rPr b="0" lang="en-AU" sz="1100" spc="-1" strike="noStrike">
                <a:latin typeface="Arial"/>
              </a:rPr>
              <a:t>T</a:t>
            </a:r>
            <a:r>
              <a:rPr b="0" lang="en-AU" sz="1100" spc="-1" strike="noStrike">
                <a:latin typeface="Arial"/>
              </a:rPr>
              <a:t>h</a:t>
            </a:r>
            <a:r>
              <a:rPr b="0" lang="en-AU" sz="1100" spc="-1" strike="noStrike">
                <a:latin typeface="Arial"/>
              </a:rPr>
              <a:t>e</a:t>
            </a:r>
            <a:r>
              <a:rPr b="0" lang="en-AU" sz="1100" spc="-1" strike="noStrike">
                <a:latin typeface="Arial"/>
              </a:rPr>
              <a:t>n</a:t>
            </a:r>
            <a:r>
              <a:rPr b="0" lang="en-AU" sz="1100" spc="-1" strike="noStrike">
                <a:latin typeface="Arial"/>
              </a:rPr>
              <a:t> </a:t>
            </a:r>
            <a:r>
              <a:rPr b="0" lang="en-AU" sz="1100" spc="-1" strike="noStrike">
                <a:latin typeface="Arial"/>
              </a:rPr>
              <a:t>a</a:t>
            </a:r>
            <a:r>
              <a:rPr b="0" lang="en-AU" sz="1100" spc="-1" strike="noStrike">
                <a:latin typeface="Arial"/>
              </a:rPr>
              <a:t>s</a:t>
            </a:r>
            <a:r>
              <a:rPr b="0" lang="en-AU" sz="1100" spc="-1" strike="noStrike">
                <a:latin typeface="Arial"/>
              </a:rPr>
              <a:t>k</a:t>
            </a:r>
            <a:r>
              <a:rPr b="0" lang="en-AU" sz="1100" spc="-1" strike="noStrike">
                <a:latin typeface="Arial"/>
              </a:rPr>
              <a:t> </a:t>
            </a:r>
            <a:r>
              <a:rPr b="0" lang="en-AU" sz="1100" spc="-1" strike="noStrike">
                <a:latin typeface="Arial"/>
              </a:rPr>
              <a:t>t</a:t>
            </a:r>
            <a:r>
              <a:rPr b="0" lang="en-AU" sz="1100" spc="-1" strike="noStrike">
                <a:latin typeface="Arial"/>
              </a:rPr>
              <a:t>h</a:t>
            </a:r>
            <a:r>
              <a:rPr b="0" lang="en-AU" sz="1100" spc="-1" strike="noStrike">
                <a:latin typeface="Arial"/>
              </a:rPr>
              <a:t>e</a:t>
            </a:r>
            <a:r>
              <a:rPr b="0" lang="en-AU" sz="1100" spc="-1" strike="noStrike">
                <a:latin typeface="Arial"/>
              </a:rPr>
              <a:t> </a:t>
            </a:r>
            <a:r>
              <a:rPr b="0" lang="en-AU" sz="1100" spc="-1" strike="noStrike">
                <a:latin typeface="Arial"/>
              </a:rPr>
              <a:t>c</a:t>
            </a:r>
            <a:r>
              <a:rPr b="0" lang="en-AU" sz="1100" spc="-1" strike="noStrike">
                <a:latin typeface="Arial"/>
              </a:rPr>
              <a:t>l</a:t>
            </a:r>
            <a:r>
              <a:rPr b="0" lang="en-AU" sz="1100" spc="-1" strike="noStrike">
                <a:latin typeface="Arial"/>
              </a:rPr>
              <a:t>a</a:t>
            </a:r>
            <a:r>
              <a:rPr b="0" lang="en-AU" sz="1100" spc="-1" strike="noStrike">
                <a:latin typeface="Arial"/>
              </a:rPr>
              <a:t>s</a:t>
            </a:r>
            <a:r>
              <a:rPr b="0" lang="en-AU" sz="1100" spc="-1" strike="noStrike">
                <a:latin typeface="Arial"/>
              </a:rPr>
              <a:t>s</a:t>
            </a:r>
            <a:r>
              <a:rPr b="0" lang="en-AU" sz="1100" spc="-1" strike="noStrike">
                <a:latin typeface="Arial"/>
              </a:rPr>
              <a:t>.</a:t>
            </a:r>
            <a:r>
              <a:rPr b="0" lang="en-AU" sz="1100" spc="-1" strike="noStrike">
                <a:latin typeface="Arial"/>
              </a:rPr>
              <a:t> </a:t>
            </a:r>
            <a:r>
              <a:rPr b="0" lang="en-AU" sz="1100" spc="-1" strike="noStrike">
                <a:latin typeface="Arial"/>
              </a:rPr>
              <a:t>i</a:t>
            </a:r>
            <a:r>
              <a:rPr b="0" lang="en-AU" sz="1100" spc="-1" strike="noStrike">
                <a:latin typeface="Arial"/>
              </a:rPr>
              <a:t>n</a:t>
            </a:r>
            <a:r>
              <a:rPr b="0" lang="en-AU" sz="1100" spc="-1" strike="noStrike">
                <a:latin typeface="Arial"/>
              </a:rPr>
              <a:t> </a:t>
            </a:r>
            <a:r>
              <a:rPr b="0" lang="en-AU" sz="1100" spc="-1" strike="noStrike">
                <a:latin typeface="Arial"/>
              </a:rPr>
              <a:t>t</a:t>
            </a:r>
            <a:r>
              <a:rPr b="0" lang="en-AU" sz="1100" spc="-1" strike="noStrike">
                <a:latin typeface="Arial"/>
              </a:rPr>
              <a:t>u</a:t>
            </a:r>
            <a:r>
              <a:rPr b="0" lang="en-AU" sz="1100" spc="-1" strike="noStrike">
                <a:latin typeface="Arial"/>
              </a:rPr>
              <a:t>r</a:t>
            </a:r>
            <a:r>
              <a:rPr b="0" lang="en-AU" sz="1100" spc="-1" strike="noStrike">
                <a:latin typeface="Arial"/>
              </a:rPr>
              <a:t>n</a:t>
            </a:r>
            <a:r>
              <a:rPr b="0" lang="en-AU" sz="1100" spc="-1" strike="noStrike">
                <a:latin typeface="Arial"/>
              </a:rPr>
              <a:t> </a:t>
            </a:r>
            <a:r>
              <a:rPr b="0" lang="en-AU" sz="1100" spc="-1" strike="noStrike">
                <a:latin typeface="Arial"/>
              </a:rPr>
              <a:t>f</a:t>
            </a:r>
            <a:r>
              <a:rPr b="0" lang="en-AU" sz="1100" spc="-1" strike="noStrike">
                <a:latin typeface="Arial"/>
              </a:rPr>
              <a:t>o</a:t>
            </a:r>
            <a:r>
              <a:rPr b="0" lang="en-AU" sz="1100" spc="-1" strike="noStrike">
                <a:latin typeface="Arial"/>
              </a:rPr>
              <a:t>r</a:t>
            </a:r>
            <a:r>
              <a:rPr b="0" lang="en-AU" sz="1100" spc="-1" strike="noStrike">
                <a:latin typeface="Arial"/>
              </a:rPr>
              <a:t> </a:t>
            </a:r>
            <a:r>
              <a:rPr b="0" lang="en-AU" sz="1100" spc="-1" strike="noStrike">
                <a:latin typeface="Arial"/>
              </a:rPr>
              <a:t>t</a:t>
            </a:r>
            <a:r>
              <a:rPr b="0" lang="en-AU" sz="1100" spc="-1" strike="noStrike">
                <a:latin typeface="Arial"/>
              </a:rPr>
              <a:t>h</a:t>
            </a:r>
            <a:r>
              <a:rPr b="0" lang="en-AU" sz="1100" spc="-1" strike="noStrike">
                <a:latin typeface="Arial"/>
              </a:rPr>
              <a:t>e</a:t>
            </a:r>
            <a:r>
              <a:rPr b="0" lang="en-AU" sz="1100" spc="-1" strike="noStrike">
                <a:latin typeface="Arial"/>
              </a:rPr>
              <a:t>i</a:t>
            </a:r>
            <a:r>
              <a:rPr b="0" lang="en-AU" sz="1100" spc="-1" strike="noStrike">
                <a:latin typeface="Arial"/>
              </a:rPr>
              <a:t>r</a:t>
            </a:r>
            <a:r>
              <a:rPr b="0" lang="en-AU" sz="1100" spc="-1" strike="noStrike">
                <a:latin typeface="Arial"/>
              </a:rPr>
              <a:t> </a:t>
            </a:r>
            <a:r>
              <a:rPr b="0" lang="en-AU" sz="1100" spc="-1" strike="noStrike">
                <a:latin typeface="Arial"/>
              </a:rPr>
              <a:t>a</a:t>
            </a:r>
            <a:r>
              <a:rPr b="0" lang="en-AU" sz="1100" spc="-1" strike="noStrike">
                <a:latin typeface="Arial"/>
              </a:rPr>
              <a:t>n</a:t>
            </a:r>
            <a:r>
              <a:rPr b="0" lang="en-AU" sz="1100" spc="-1" strike="noStrike">
                <a:latin typeface="Arial"/>
              </a:rPr>
              <a:t>s</a:t>
            </a:r>
            <a:r>
              <a:rPr b="0" lang="en-AU" sz="1100" spc="-1" strike="noStrike">
                <a:latin typeface="Arial"/>
              </a:rPr>
              <a:t>w</a:t>
            </a:r>
            <a:r>
              <a:rPr b="0" lang="en-AU" sz="1100" spc="-1" strike="noStrike">
                <a:latin typeface="Arial"/>
              </a:rPr>
              <a:t>e</a:t>
            </a:r>
            <a:r>
              <a:rPr b="0" lang="en-AU" sz="1100" spc="-1" strike="noStrike">
                <a:latin typeface="Arial"/>
              </a:rPr>
              <a:t>r</a:t>
            </a:r>
            <a:r>
              <a:rPr b="0" lang="en-AU" sz="1100" spc="-1" strike="noStrike">
                <a:latin typeface="Arial"/>
              </a:rPr>
              <a:t>s</a:t>
            </a:r>
            <a:r>
              <a:rPr b="0" lang="en-AU" sz="1100" spc="-1" strike="noStrike">
                <a:latin typeface="Arial"/>
              </a:rPr>
              <a:t>.</a:t>
            </a:r>
            <a:r>
              <a:rPr b="0" lang="en-AU" sz="1100" spc="-1" strike="noStrike">
                <a:latin typeface="Arial"/>
              </a:rPr>
              <a:t> </a:t>
            </a: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r>
              <a:rPr b="0" lang="en-AU" sz="1100" spc="-1" strike="noStrike">
                <a:latin typeface="Arial"/>
              </a:rPr>
              <a:t>C</a:t>
            </a:r>
            <a:r>
              <a:rPr b="0" lang="en-AU" sz="1100" spc="-1" strike="noStrike">
                <a:latin typeface="Arial"/>
              </a:rPr>
              <a:t>l</a:t>
            </a:r>
            <a:r>
              <a:rPr b="0" lang="en-AU" sz="1100" spc="-1" strike="noStrike">
                <a:latin typeface="Arial"/>
              </a:rPr>
              <a:t>a</a:t>
            </a:r>
            <a:r>
              <a:rPr b="0" lang="en-AU" sz="1100" spc="-1" strike="noStrike">
                <a:latin typeface="Arial"/>
              </a:rPr>
              <a:t>i</a:t>
            </a:r>
            <a:r>
              <a:rPr b="0" lang="en-AU" sz="1100" spc="-1" strike="noStrike">
                <a:latin typeface="Arial"/>
              </a:rPr>
              <a:t>r</a:t>
            </a:r>
            <a:r>
              <a:rPr b="0" lang="en-AU" sz="1100" spc="-1" strike="noStrike">
                <a:latin typeface="Arial"/>
              </a:rPr>
              <a:t>e</a:t>
            </a:r>
            <a:endParaRPr b="0" lang="en-AU" sz="1100" spc="-1" strike="noStrike">
              <a:latin typeface="Arial"/>
            </a:endParaRPr>
          </a:p>
          <a:p>
            <a:pPr marL="216000" indent="-216000">
              <a:lnSpc>
                <a:spcPct val="100000"/>
              </a:lnSpc>
            </a:pPr>
            <a:r>
              <a:rPr b="0" lang="en-AU" sz="1100" spc="-1" strike="noStrike">
                <a:latin typeface="Arial"/>
              </a:rPr>
              <a:t>J</a:t>
            </a:r>
            <a:r>
              <a:rPr b="0" lang="en-AU" sz="1100" spc="-1" strike="noStrike">
                <a:latin typeface="Arial"/>
              </a:rPr>
              <a:t>u</a:t>
            </a:r>
            <a:r>
              <a:rPr b="0" lang="en-AU" sz="1100" spc="-1" strike="noStrike">
                <a:latin typeface="Arial"/>
              </a:rPr>
              <a:t>l</a:t>
            </a:r>
            <a:r>
              <a:rPr b="0" lang="en-AU" sz="1100" spc="-1" strike="noStrike">
                <a:latin typeface="Arial"/>
              </a:rPr>
              <a:t>i</a:t>
            </a:r>
            <a:r>
              <a:rPr b="0" lang="en-AU" sz="1100" spc="-1" strike="noStrike">
                <a:latin typeface="Arial"/>
              </a:rPr>
              <a:t>a</a:t>
            </a:r>
            <a:endParaRPr b="0" lang="en-AU" sz="1100" spc="-1" strike="noStrike">
              <a:latin typeface="Arial"/>
            </a:endParaRPr>
          </a:p>
          <a:p>
            <a:pPr marL="216000" indent="-216000">
              <a:lnSpc>
                <a:spcPct val="100000"/>
              </a:lnSpc>
            </a:pPr>
            <a:r>
              <a:rPr b="0" lang="en-AU" sz="1100" spc="-1" strike="noStrike">
                <a:latin typeface="Arial"/>
              </a:rPr>
              <a:t>R</a:t>
            </a:r>
            <a:r>
              <a:rPr b="0" lang="en-AU" sz="1100" spc="-1" strike="noStrike">
                <a:latin typeface="Arial"/>
              </a:rPr>
              <a:t>a</a:t>
            </a:r>
            <a:r>
              <a:rPr b="0" lang="en-AU" sz="1100" spc="-1" strike="noStrike">
                <a:latin typeface="Arial"/>
              </a:rPr>
              <a:t>n</a:t>
            </a:r>
            <a:r>
              <a:rPr b="0" lang="en-AU" sz="1100" spc="-1" strike="noStrike">
                <a:latin typeface="Arial"/>
              </a:rPr>
              <a:t>d</a:t>
            </a:r>
            <a:r>
              <a:rPr b="0" lang="en-AU" sz="1100" spc="-1" strike="noStrike">
                <a:latin typeface="Arial"/>
              </a:rPr>
              <a:t>e</a:t>
            </a:r>
            <a:r>
              <a:rPr b="0" lang="en-AU" sz="1100" spc="-1" strike="noStrike">
                <a:latin typeface="Arial"/>
              </a:rPr>
              <a:t>e</a:t>
            </a:r>
            <a:r>
              <a:rPr b="0" lang="en-AU" sz="1100" spc="-1" strike="noStrike">
                <a:latin typeface="Arial"/>
              </a:rPr>
              <a:t>p</a:t>
            </a:r>
            <a:endParaRPr b="0" lang="en-AU" sz="1100" spc="-1" strike="noStrike">
              <a:latin typeface="Arial"/>
            </a:endParaRPr>
          </a:p>
          <a:p>
            <a:pPr marL="216000" indent="-216000">
              <a:lnSpc>
                <a:spcPct val="100000"/>
              </a:lnSpc>
            </a:pPr>
            <a:r>
              <a:rPr b="1" lang="en-AU" sz="1300" spc="-1" strike="noStrike">
                <a:latin typeface="Arial"/>
              </a:rPr>
              <a:t>K</a:t>
            </a:r>
            <a:r>
              <a:rPr b="1" lang="en-AU" sz="1300" spc="-1" strike="noStrike">
                <a:latin typeface="Arial"/>
              </a:rPr>
              <a:t>a</a:t>
            </a:r>
            <a:r>
              <a:rPr b="1" lang="en-AU" sz="1300" spc="-1" strike="noStrike">
                <a:latin typeface="Arial"/>
              </a:rPr>
              <a:t>l</a:t>
            </a:r>
            <a:r>
              <a:rPr b="1" lang="en-AU" sz="1300" spc="-1" strike="noStrike">
                <a:latin typeface="Arial"/>
              </a:rPr>
              <a:t>a</a:t>
            </a:r>
            <a:r>
              <a:rPr b="1" lang="en-AU" sz="1300" spc="-1" strike="noStrike">
                <a:latin typeface="Arial"/>
              </a:rPr>
              <a:t>i</a:t>
            </a:r>
            <a:r>
              <a:rPr b="1" lang="en-AU" sz="1300" spc="-1" strike="noStrike">
                <a:latin typeface="Arial"/>
              </a:rPr>
              <a:t>v</a:t>
            </a:r>
            <a:r>
              <a:rPr b="1" lang="en-AU" sz="1300" spc="-1" strike="noStrike">
                <a:latin typeface="Arial"/>
              </a:rPr>
              <a:t>a</a:t>
            </a:r>
            <a:r>
              <a:rPr b="1" lang="en-AU" sz="1300" spc="-1" strike="noStrike">
                <a:latin typeface="Arial"/>
              </a:rPr>
              <a:t>n</a:t>
            </a:r>
            <a:r>
              <a:rPr b="1" lang="en-AU" sz="1300" spc="-1" strike="noStrike">
                <a:latin typeface="Arial"/>
              </a:rPr>
              <a:t>i</a:t>
            </a:r>
            <a:endParaRPr b="0" lang="en-AU" sz="1300" spc="-1" strike="noStrike">
              <a:latin typeface="Arial"/>
            </a:endParaRPr>
          </a:p>
          <a:p>
            <a:pPr marL="216000" indent="-216000">
              <a:lnSpc>
                <a:spcPct val="100000"/>
              </a:lnSpc>
            </a:pPr>
            <a:r>
              <a:rPr b="1" lang="en-AU" sz="1300" spc="-1" strike="noStrike">
                <a:latin typeface="Arial"/>
              </a:rPr>
              <a:t>W</a:t>
            </a:r>
            <a:r>
              <a:rPr b="1" lang="en-AU" sz="1300" spc="-1" strike="noStrike">
                <a:latin typeface="Arial"/>
              </a:rPr>
              <a:t>i</a:t>
            </a:r>
            <a:r>
              <a:rPr b="1" lang="en-AU" sz="1300" spc="-1" strike="noStrike">
                <a:latin typeface="Arial"/>
              </a:rPr>
              <a:t>l</a:t>
            </a:r>
            <a:r>
              <a:rPr b="1" lang="en-AU" sz="1300" spc="-1" strike="noStrike">
                <a:latin typeface="Arial"/>
              </a:rPr>
              <a:t>l</a:t>
            </a:r>
            <a:r>
              <a:rPr b="1" lang="en-AU" sz="1300" spc="-1" strike="noStrike">
                <a:latin typeface="Arial"/>
              </a:rPr>
              <a:t>i</a:t>
            </a:r>
            <a:r>
              <a:rPr b="1" lang="en-AU" sz="1300" spc="-1" strike="noStrike">
                <a:latin typeface="Arial"/>
              </a:rPr>
              <a:t>a</a:t>
            </a:r>
            <a:r>
              <a:rPr b="1" lang="en-AU" sz="1300" spc="-1" strike="noStrike">
                <a:latin typeface="Arial"/>
              </a:rPr>
              <a:t>m</a:t>
            </a:r>
            <a:endParaRPr b="0" lang="en-AU" sz="1300" spc="-1" strike="noStrike">
              <a:latin typeface="Arial"/>
            </a:endParaRPr>
          </a:p>
          <a:p>
            <a:pPr marL="216000" indent="-216000">
              <a:lnSpc>
                <a:spcPct val="100000"/>
              </a:lnSpc>
            </a:pPr>
            <a:r>
              <a:rPr b="0" lang="en-AU" sz="1100" spc="-1" strike="noStrike">
                <a:latin typeface="Arial"/>
              </a:rPr>
              <a:t>S</a:t>
            </a:r>
            <a:r>
              <a:rPr b="0" lang="en-AU" sz="1100" spc="-1" strike="noStrike">
                <a:latin typeface="Arial"/>
              </a:rPr>
              <a:t>t</a:t>
            </a:r>
            <a:r>
              <a:rPr b="0" lang="en-AU" sz="1100" spc="-1" strike="noStrike">
                <a:latin typeface="Arial"/>
              </a:rPr>
              <a:t>e</a:t>
            </a:r>
            <a:r>
              <a:rPr b="0" lang="en-AU" sz="1100" spc="-1" strike="noStrike">
                <a:latin typeface="Arial"/>
              </a:rPr>
              <a:t>f</a:t>
            </a:r>
            <a:r>
              <a:rPr b="0" lang="en-AU" sz="1100" spc="-1" strike="noStrike">
                <a:latin typeface="Arial"/>
              </a:rPr>
              <a:t>f</a:t>
            </a:r>
            <a:r>
              <a:rPr b="0" lang="en-AU" sz="1100" spc="-1" strike="noStrike">
                <a:latin typeface="Arial"/>
              </a:rPr>
              <a:t>i</a:t>
            </a:r>
            <a:endParaRPr b="0" lang="en-AU" sz="1100" spc="-1" strike="noStrike">
              <a:latin typeface="Arial"/>
            </a:endParaRPr>
          </a:p>
          <a:p>
            <a:pPr marL="216000" indent="-216000">
              <a:lnSpc>
                <a:spcPct val="100000"/>
              </a:lnSpc>
            </a:pPr>
            <a:r>
              <a:rPr b="0" lang="en-AU" sz="1100" spc="-1" strike="noStrike">
                <a:latin typeface="Arial"/>
              </a:rPr>
              <a:t>S</a:t>
            </a:r>
            <a:r>
              <a:rPr b="0" lang="en-AU" sz="1100" spc="-1" strike="noStrike">
                <a:latin typeface="Arial"/>
              </a:rPr>
              <a:t>a</a:t>
            </a:r>
            <a:r>
              <a:rPr b="0" lang="en-AU" sz="1100" spc="-1" strike="noStrike">
                <a:latin typeface="Arial"/>
              </a:rPr>
              <a:t>s</a:t>
            </a:r>
            <a:r>
              <a:rPr b="0" lang="en-AU" sz="1100" spc="-1" strike="noStrike">
                <a:latin typeface="Arial"/>
              </a:rPr>
              <a:t>h</a:t>
            </a:r>
            <a:r>
              <a:rPr b="0" lang="en-AU" sz="1100" spc="-1" strike="noStrike">
                <a:latin typeface="Arial"/>
              </a:rPr>
              <a:t>a</a:t>
            </a:r>
            <a:endParaRPr b="0" lang="en-AU" sz="1100" spc="-1" strike="noStrike">
              <a:latin typeface="Arial"/>
            </a:endParaRPr>
          </a:p>
          <a:p>
            <a:pPr marL="216000" indent="-216000">
              <a:lnSpc>
                <a:spcPct val="100000"/>
              </a:lnSpc>
            </a:pPr>
            <a:r>
              <a:rPr b="0" lang="en-AU" sz="1100" spc="-1" strike="noStrike">
                <a:latin typeface="Arial"/>
              </a:rPr>
              <a:t>S</a:t>
            </a:r>
            <a:r>
              <a:rPr b="0" lang="en-AU" sz="1100" spc="-1" strike="noStrike">
                <a:latin typeface="Arial"/>
              </a:rPr>
              <a:t>i</a:t>
            </a:r>
            <a:r>
              <a:rPr b="0" lang="en-AU" sz="1100" spc="-1" strike="noStrike">
                <a:latin typeface="Arial"/>
              </a:rPr>
              <a:t>m</a:t>
            </a:r>
            <a:r>
              <a:rPr b="0" lang="en-AU" sz="1100" spc="-1" strike="noStrike">
                <a:latin typeface="Arial"/>
              </a:rPr>
              <a:t>o</a:t>
            </a:r>
            <a:r>
              <a:rPr b="0" lang="en-AU" sz="1100" spc="-1" strike="noStrike">
                <a:latin typeface="Arial"/>
              </a:rPr>
              <a:t>n</a:t>
            </a:r>
            <a:endParaRPr b="0" lang="en-AU" sz="1100" spc="-1" strike="noStrike">
              <a:latin typeface="Arial"/>
            </a:endParaRPr>
          </a:p>
          <a:p>
            <a:pPr marL="216000" indent="-216000">
              <a:lnSpc>
                <a:spcPct val="100000"/>
              </a:lnSpc>
            </a:pPr>
            <a:r>
              <a:rPr b="0" lang="en-AU" sz="1100" spc="-1" strike="noStrike">
                <a:latin typeface="Arial"/>
              </a:rPr>
              <a:t>K</a:t>
            </a:r>
            <a:r>
              <a:rPr b="0" lang="en-AU" sz="1100" spc="-1" strike="noStrike">
                <a:latin typeface="Arial"/>
              </a:rPr>
              <a:t>r</a:t>
            </a:r>
            <a:r>
              <a:rPr b="0" lang="en-AU" sz="1100" spc="-1" strike="noStrike">
                <a:latin typeface="Arial"/>
              </a:rPr>
              <a:t>i</a:t>
            </a:r>
            <a:r>
              <a:rPr b="0" lang="en-AU" sz="1100" spc="-1" strike="noStrike">
                <a:latin typeface="Arial"/>
              </a:rPr>
              <a:t>s</a:t>
            </a:r>
            <a:r>
              <a:rPr b="0" lang="en-AU" sz="1100" spc="-1" strike="noStrike">
                <a:latin typeface="Arial"/>
              </a:rPr>
              <a:t>t</a:t>
            </a:r>
            <a:r>
              <a:rPr b="0" lang="en-AU" sz="1100" spc="-1" strike="noStrike">
                <a:latin typeface="Arial"/>
              </a:rPr>
              <a:t>i</a:t>
            </a:r>
            <a:endParaRPr b="0" lang="en-AU" sz="1100" spc="-1" strike="noStrike">
              <a:latin typeface="Arial"/>
            </a:endParaRPr>
          </a:p>
          <a:p>
            <a:pPr marL="216000" indent="-216000">
              <a:lnSpc>
                <a:spcPct val="100000"/>
              </a:lnSpc>
            </a:pPr>
            <a:r>
              <a:rPr b="0" lang="en-AU" sz="1100" spc="-1" strike="noStrike">
                <a:latin typeface="Arial"/>
              </a:rPr>
              <a:t>N</a:t>
            </a:r>
            <a:r>
              <a:rPr b="0" lang="en-AU" sz="1100" spc="-1" strike="noStrike">
                <a:latin typeface="Arial"/>
              </a:rPr>
              <a:t>i</a:t>
            </a:r>
            <a:r>
              <a:rPr b="0" lang="en-AU" sz="1100" spc="-1" strike="noStrike">
                <a:latin typeface="Arial"/>
              </a:rPr>
              <a:t>c</a:t>
            </a:r>
            <a:r>
              <a:rPr b="0" lang="en-AU" sz="1100" spc="-1" strike="noStrike">
                <a:latin typeface="Arial"/>
              </a:rPr>
              <a:t>h</a:t>
            </a:r>
            <a:r>
              <a:rPr b="0" lang="en-AU" sz="1100" spc="-1" strike="noStrike">
                <a:latin typeface="Arial"/>
              </a:rPr>
              <a:t>o</a:t>
            </a:r>
            <a:r>
              <a:rPr b="0" lang="en-AU" sz="1100" spc="-1" strike="noStrike">
                <a:latin typeface="Arial"/>
              </a:rPr>
              <a:t>l</a:t>
            </a:r>
            <a:r>
              <a:rPr b="0" lang="en-AU" sz="1100" spc="-1" strike="noStrike">
                <a:latin typeface="Arial"/>
              </a:rPr>
              <a:t>a</a:t>
            </a:r>
            <a:r>
              <a:rPr b="0" lang="en-AU" sz="1100" spc="-1" strike="noStrike">
                <a:latin typeface="Arial"/>
              </a:rPr>
              <a:t>s</a:t>
            </a:r>
            <a:endParaRPr b="0" lang="en-AU" sz="1100" spc="-1" strike="noStrike">
              <a:latin typeface="Arial"/>
            </a:endParaRPr>
          </a:p>
          <a:p>
            <a:pPr marL="216000" indent="-216000">
              <a:lnSpc>
                <a:spcPct val="100000"/>
              </a:lnSpc>
            </a:pPr>
            <a:r>
              <a:rPr b="0" lang="en-AU" sz="1100" spc="-1" strike="noStrike">
                <a:latin typeface="Arial"/>
              </a:rPr>
              <a:t>A</a:t>
            </a:r>
            <a:r>
              <a:rPr b="0" lang="en-AU" sz="1100" spc="-1" strike="noStrike">
                <a:latin typeface="Arial"/>
              </a:rPr>
              <a:t>d</a:t>
            </a:r>
            <a:r>
              <a:rPr b="0" lang="en-AU" sz="1100" spc="-1" strike="noStrike">
                <a:latin typeface="Arial"/>
              </a:rPr>
              <a:t>a</a:t>
            </a:r>
            <a:r>
              <a:rPr b="0" lang="en-AU" sz="1100" spc="-1" strike="noStrike">
                <a:latin typeface="Arial"/>
              </a:rPr>
              <a:t>m</a:t>
            </a:r>
            <a:endParaRPr b="0" lang="en-AU" sz="1100" spc="-1" strike="noStrike">
              <a:latin typeface="Arial"/>
            </a:endParaRPr>
          </a:p>
          <a:p>
            <a:pPr marL="216000" indent="-216000">
              <a:lnSpc>
                <a:spcPct val="100000"/>
              </a:lnSpc>
            </a:pPr>
            <a:r>
              <a:rPr b="0" lang="en-AU" sz="1100" spc="-1" strike="noStrike">
                <a:latin typeface="Arial"/>
              </a:rPr>
              <a:t>G</a:t>
            </a:r>
            <a:r>
              <a:rPr b="0" lang="en-AU" sz="1100" spc="-1" strike="noStrike">
                <a:latin typeface="Arial"/>
              </a:rPr>
              <a:t>e</a:t>
            </a:r>
            <a:r>
              <a:rPr b="0" lang="en-AU" sz="1100" spc="-1" strike="noStrike">
                <a:latin typeface="Arial"/>
              </a:rPr>
              <a:t>o</a:t>
            </a:r>
            <a:r>
              <a:rPr b="0" lang="en-AU" sz="1100" spc="-1" strike="noStrike">
                <a:latin typeface="Arial"/>
              </a:rPr>
              <a:t>f</a:t>
            </a:r>
            <a:r>
              <a:rPr b="0" lang="en-AU" sz="1100" spc="-1" strike="noStrike">
                <a:latin typeface="Arial"/>
              </a:rPr>
              <a:t>f</a:t>
            </a:r>
            <a:r>
              <a:rPr b="0" lang="en-AU" sz="1100" spc="-1" strike="noStrike">
                <a:latin typeface="Arial"/>
              </a:rPr>
              <a:t>r</a:t>
            </a:r>
            <a:r>
              <a:rPr b="0" lang="en-AU" sz="1100" spc="-1" strike="noStrike">
                <a:latin typeface="Arial"/>
              </a:rPr>
              <a:t>e</a:t>
            </a:r>
            <a:r>
              <a:rPr b="0" lang="en-AU" sz="1100" spc="-1" strike="noStrike">
                <a:latin typeface="Arial"/>
              </a:rPr>
              <a:t>y</a:t>
            </a:r>
            <a:endParaRPr b="0" lang="en-AU" sz="1100" spc="-1" strike="noStrike">
              <a:latin typeface="Arial"/>
            </a:endParaRPr>
          </a:p>
          <a:p>
            <a:pPr marL="216000" indent="-216000">
              <a:lnSpc>
                <a:spcPct val="100000"/>
              </a:lnSpc>
            </a:pPr>
            <a:r>
              <a:rPr b="0" lang="en-AU" sz="1100" spc="-1" strike="noStrike">
                <a:latin typeface="Arial"/>
              </a:rPr>
              <a:t>C</a:t>
            </a:r>
            <a:r>
              <a:rPr b="0" lang="en-AU" sz="1100" spc="-1" strike="noStrike">
                <a:latin typeface="Arial"/>
              </a:rPr>
              <a:t>a</a:t>
            </a:r>
            <a:r>
              <a:rPr b="0" lang="en-AU" sz="1100" spc="-1" strike="noStrike">
                <a:latin typeface="Arial"/>
              </a:rPr>
              <a:t>r</a:t>
            </a:r>
            <a:r>
              <a:rPr b="0" lang="en-AU" sz="1100" spc="-1" strike="noStrike">
                <a:latin typeface="Arial"/>
              </a:rPr>
              <a:t>o</a:t>
            </a:r>
            <a:r>
              <a:rPr b="0" lang="en-AU" sz="1100" spc="-1" strike="noStrike">
                <a:latin typeface="Arial"/>
              </a:rPr>
              <a:t>l</a:t>
            </a:r>
            <a:r>
              <a:rPr b="0" lang="en-AU" sz="1100" spc="-1" strike="noStrike">
                <a:latin typeface="Arial"/>
              </a:rPr>
              <a:t>y</a:t>
            </a:r>
            <a:r>
              <a:rPr b="0" lang="en-AU" sz="1100" spc="-1" strike="noStrike">
                <a:latin typeface="Arial"/>
              </a:rPr>
              <a:t>n</a:t>
            </a:r>
            <a:endParaRPr b="0" lang="en-AU" sz="1100" spc="-1" strike="noStrike">
              <a:latin typeface="Arial"/>
            </a:endParaRPr>
          </a:p>
          <a:p>
            <a:pPr marL="216000" indent="-216000">
              <a:lnSpc>
                <a:spcPct val="100000"/>
              </a:lnSpc>
            </a:pPr>
            <a:r>
              <a:rPr b="0" lang="en-AU" sz="1100" spc="-1" strike="noStrike">
                <a:latin typeface="Arial"/>
              </a:rPr>
              <a:t>S</a:t>
            </a:r>
            <a:r>
              <a:rPr b="0" lang="en-AU" sz="1100" spc="-1" strike="noStrike">
                <a:latin typeface="Arial"/>
              </a:rPr>
              <a:t>h</a:t>
            </a:r>
            <a:r>
              <a:rPr b="0" lang="en-AU" sz="1100" spc="-1" strike="noStrike">
                <a:latin typeface="Arial"/>
              </a:rPr>
              <a:t>o</a:t>
            </a:r>
            <a:r>
              <a:rPr b="0" lang="en-AU" sz="1100" spc="-1" strike="noStrike">
                <a:latin typeface="Arial"/>
              </a:rPr>
              <a:t>a</a:t>
            </a:r>
            <a:r>
              <a:rPr b="0" lang="en-AU" sz="1100" spc="-1" strike="noStrike">
                <a:latin typeface="Arial"/>
              </a:rPr>
              <a:t>i</a:t>
            </a:r>
            <a:r>
              <a:rPr b="0" lang="en-AU" sz="1100" spc="-1" strike="noStrike">
                <a:latin typeface="Arial"/>
              </a:rPr>
              <a:t>b</a:t>
            </a:r>
            <a:endParaRPr b="0" lang="en-AU" sz="1100" spc="-1" strike="noStrike">
              <a:latin typeface="Arial"/>
            </a:endParaRPr>
          </a:p>
          <a:p>
            <a:pPr marL="216000" indent="-216000">
              <a:lnSpc>
                <a:spcPct val="100000"/>
              </a:lnSpc>
            </a:pPr>
            <a:r>
              <a:rPr b="0" lang="en-AU" sz="1100" spc="-1" strike="noStrike">
                <a:latin typeface="Arial"/>
              </a:rPr>
              <a:t>S</a:t>
            </a:r>
            <a:r>
              <a:rPr b="0" lang="en-AU" sz="1100" spc="-1" strike="noStrike">
                <a:latin typeface="Arial"/>
              </a:rPr>
              <a:t>e</a:t>
            </a:r>
            <a:r>
              <a:rPr b="0" lang="en-AU" sz="1100" spc="-1" strike="noStrike">
                <a:latin typeface="Arial"/>
              </a:rPr>
              <a:t>a</a:t>
            </a:r>
            <a:r>
              <a:rPr b="0" lang="en-AU" sz="1100" spc="-1" strike="noStrike">
                <a:latin typeface="Arial"/>
              </a:rPr>
              <a:t>n</a:t>
            </a:r>
            <a:endParaRPr b="0" lang="en-AU" sz="1100" spc="-1" strike="noStrike">
              <a:latin typeface="Arial"/>
            </a:endParaRPr>
          </a:p>
          <a:p>
            <a:pPr marL="216000" indent="-216000">
              <a:lnSpc>
                <a:spcPct val="100000"/>
              </a:lnSpc>
            </a:pPr>
            <a:r>
              <a:rPr b="1" lang="en-AU" sz="1300" spc="-1" strike="noStrike">
                <a:latin typeface="Arial"/>
              </a:rPr>
              <a:t>A</a:t>
            </a:r>
            <a:r>
              <a:rPr b="1" lang="en-AU" sz="1300" spc="-1" strike="noStrike">
                <a:latin typeface="Arial"/>
              </a:rPr>
              <a:t>l</a:t>
            </a:r>
            <a:r>
              <a:rPr b="1" lang="en-AU" sz="1300" spc="-1" strike="noStrike">
                <a:latin typeface="Arial"/>
              </a:rPr>
              <a:t>v</a:t>
            </a:r>
            <a:r>
              <a:rPr b="1" lang="en-AU" sz="1300" spc="-1" strike="noStrike">
                <a:latin typeface="Arial"/>
              </a:rPr>
              <a:t>i</a:t>
            </a:r>
            <a:r>
              <a:rPr b="1" lang="en-AU" sz="1300" spc="-1" strike="noStrike">
                <a:latin typeface="Arial"/>
              </a:rPr>
              <a:t>n</a:t>
            </a:r>
            <a:endParaRPr b="0" lang="en-AU" sz="1300" spc="-1" strike="noStrike">
              <a:latin typeface="Arial"/>
            </a:endParaRPr>
          </a:p>
          <a:p>
            <a:pPr marL="216000" indent="-216000">
              <a:lnSpc>
                <a:spcPct val="100000"/>
              </a:lnSpc>
            </a:pPr>
            <a:r>
              <a:rPr b="0" lang="en-AU" sz="1100" spc="-1" strike="noStrike">
                <a:latin typeface="Arial"/>
              </a:rPr>
              <a:t>M</a:t>
            </a:r>
            <a:r>
              <a:rPr b="0" lang="en-AU" sz="1100" spc="-1" strike="noStrike">
                <a:latin typeface="Arial"/>
              </a:rPr>
              <a:t>i</a:t>
            </a:r>
            <a:r>
              <a:rPr b="0" lang="en-AU" sz="1100" spc="-1" strike="noStrike">
                <a:latin typeface="Arial"/>
              </a:rPr>
              <a:t>k</a:t>
            </a:r>
            <a:r>
              <a:rPr b="0" lang="en-AU" sz="1100" spc="-1" strike="noStrike">
                <a:latin typeface="Arial"/>
              </a:rPr>
              <a:t>a</a:t>
            </a:r>
            <a:r>
              <a:rPr b="0" lang="en-AU" sz="1100" spc="-1" strike="noStrike">
                <a:latin typeface="Arial"/>
              </a:rPr>
              <a:t>e</a:t>
            </a:r>
            <a:r>
              <a:rPr b="0" lang="en-AU" sz="1100" spc="-1" strike="noStrike">
                <a:latin typeface="Arial"/>
              </a:rPr>
              <a:t>l</a:t>
            </a:r>
            <a:r>
              <a:rPr b="0" lang="en-AU" sz="1100" spc="-1" strike="noStrike">
                <a:latin typeface="Arial"/>
              </a:rPr>
              <a:t>a</a:t>
            </a:r>
            <a:endParaRPr b="0" lang="en-AU" sz="1100" spc="-1" strike="noStrike">
              <a:latin typeface="Arial"/>
            </a:endParaRPr>
          </a:p>
          <a:p>
            <a:pPr marL="216000" indent="-216000">
              <a:lnSpc>
                <a:spcPct val="100000"/>
              </a:lnSpc>
            </a:pPr>
            <a:r>
              <a:rPr b="0" lang="en-AU" sz="1100" spc="-1" strike="noStrike">
                <a:latin typeface="Arial"/>
              </a:rPr>
              <a:t>M</a:t>
            </a:r>
            <a:r>
              <a:rPr b="0" lang="en-AU" sz="1100" spc="-1" strike="noStrike">
                <a:latin typeface="Arial"/>
              </a:rPr>
              <a:t>i</a:t>
            </a:r>
            <a:r>
              <a:rPr b="0" lang="en-AU" sz="1100" spc="-1" strike="noStrike">
                <a:latin typeface="Arial"/>
              </a:rPr>
              <a:t>c</a:t>
            </a:r>
            <a:r>
              <a:rPr b="0" lang="en-AU" sz="1100" spc="-1" strike="noStrike">
                <a:latin typeface="Arial"/>
              </a:rPr>
              <a:t>h</a:t>
            </a:r>
            <a:r>
              <a:rPr b="0" lang="en-AU" sz="1100" spc="-1" strike="noStrike">
                <a:latin typeface="Arial"/>
              </a:rPr>
              <a:t>a</a:t>
            </a:r>
            <a:r>
              <a:rPr b="0" lang="en-AU" sz="1100" spc="-1" strike="noStrike">
                <a:latin typeface="Arial"/>
              </a:rPr>
              <a:t>e</a:t>
            </a:r>
            <a:r>
              <a:rPr b="0" lang="en-AU" sz="1100" spc="-1" strike="noStrike">
                <a:latin typeface="Arial"/>
              </a:rPr>
              <a:t>l</a:t>
            </a:r>
            <a:endParaRPr b="0" lang="en-AU" sz="1100" spc="-1" strike="noStrike">
              <a:latin typeface="Arial"/>
            </a:endParaRPr>
          </a:p>
          <a:p>
            <a:pPr marL="216000" indent="-216000">
              <a:lnSpc>
                <a:spcPct val="100000"/>
              </a:lnSpc>
            </a:pPr>
            <a:r>
              <a:rPr b="0" lang="en-AU" sz="1100" spc="-1" strike="noStrike">
                <a:latin typeface="Arial"/>
              </a:rPr>
              <a:t>D</a:t>
            </a:r>
            <a:r>
              <a:rPr b="0" lang="en-AU" sz="1100" spc="-1" strike="noStrike">
                <a:latin typeface="Arial"/>
              </a:rPr>
              <a:t>a</a:t>
            </a:r>
            <a:r>
              <a:rPr b="0" lang="en-AU" sz="1100" spc="-1" strike="noStrike">
                <a:latin typeface="Arial"/>
              </a:rPr>
              <a:t>r</a:t>
            </a:r>
            <a:r>
              <a:rPr b="0" lang="en-AU" sz="1100" spc="-1" strike="noStrike">
                <a:latin typeface="Arial"/>
              </a:rPr>
              <a:t>r</a:t>
            </a:r>
            <a:r>
              <a:rPr b="0" lang="en-AU" sz="1100" spc="-1" strike="noStrike">
                <a:latin typeface="Arial"/>
              </a:rPr>
              <a:t>e</a:t>
            </a:r>
            <a:r>
              <a:rPr b="0" lang="en-AU" sz="1100" spc="-1" strike="noStrike">
                <a:latin typeface="Arial"/>
              </a:rPr>
              <a:t>n</a:t>
            </a:r>
            <a:endParaRPr b="0" lang="en-AU"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PlaceHolder 1"/>
          <p:cNvSpPr>
            <a:spLocks noGrp="1"/>
          </p:cNvSpPr>
          <p:nvPr>
            <p:ph type="body"/>
          </p:nvPr>
        </p:nvSpPr>
        <p:spPr>
          <a:xfrm>
            <a:off x="914400" y="4343400"/>
            <a:ext cx="5028840" cy="4114440"/>
          </a:xfrm>
          <a:prstGeom prst="rect">
            <a:avLst/>
          </a:prstGeom>
        </p:spPr>
        <p:txBody>
          <a:bodyPr lIns="90000" rIns="90000" tIns="45000" bIns="45000"/>
          <a:p>
            <a:pPr marL="216000" indent="-216000">
              <a:lnSpc>
                <a:spcPct val="100000"/>
              </a:lnSpc>
            </a:pPr>
            <a:endParaRPr b="0" lang="en-AU" sz="2000" spc="-1" strike="noStrike">
              <a:latin typeface="Arial"/>
            </a:endParaRPr>
          </a:p>
          <a:p>
            <a:pPr marL="216000" indent="-216000">
              <a:lnSpc>
                <a:spcPct val="100000"/>
              </a:lnSpc>
            </a:pPr>
            <a:r>
              <a:rPr b="0" lang="en-AU" sz="1100" spc="-1" strike="noStrike">
                <a:latin typeface="Arial"/>
              </a:rPr>
              <a:t>Check:</a:t>
            </a:r>
            <a:endParaRPr b="0" lang="en-AU" sz="1100" spc="-1" strike="noStrike">
              <a:latin typeface="Arial"/>
            </a:endParaRPr>
          </a:p>
          <a:p>
            <a:pPr marL="216000" indent="-216000">
              <a:lnSpc>
                <a:spcPct val="100000"/>
              </a:lnSpc>
            </a:pPr>
            <a:r>
              <a:rPr b="0" lang="en-AU" sz="1100" spc="-1" strike="noStrike">
                <a:latin typeface="Arial"/>
              </a:rPr>
              <a:t>Q: </a:t>
            </a:r>
            <a:r>
              <a:rPr b="1" lang="en-AU" sz="1100" spc="-1" strike="noStrike">
                <a:latin typeface="Arial"/>
              </a:rPr>
              <a:t>what would happen if the models were correlated?</a:t>
            </a: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r>
              <a:rPr b="0" lang="en-AU" sz="1100" spc="-1" strike="noStrike">
                <a:latin typeface="Arial"/>
              </a:rPr>
              <a:t>Claire</a:t>
            </a:r>
            <a:endParaRPr b="0" lang="en-AU" sz="1100" spc="-1" strike="noStrike">
              <a:latin typeface="Arial"/>
            </a:endParaRPr>
          </a:p>
          <a:p>
            <a:pPr marL="216000" indent="-216000">
              <a:lnSpc>
                <a:spcPct val="100000"/>
              </a:lnSpc>
            </a:pPr>
            <a:r>
              <a:rPr b="0" lang="en-AU" sz="1100" spc="-1" strike="noStrike">
                <a:latin typeface="Arial"/>
              </a:rPr>
              <a:t>Julia</a:t>
            </a:r>
            <a:endParaRPr b="0" lang="en-AU" sz="1100" spc="-1" strike="noStrike">
              <a:latin typeface="Arial"/>
            </a:endParaRPr>
          </a:p>
          <a:p>
            <a:pPr marL="216000" indent="-216000">
              <a:lnSpc>
                <a:spcPct val="100000"/>
              </a:lnSpc>
            </a:pPr>
            <a:r>
              <a:rPr b="0" lang="en-AU" sz="1100" spc="-1" strike="noStrike">
                <a:latin typeface="Arial"/>
              </a:rPr>
              <a:t>Randeep</a:t>
            </a:r>
            <a:endParaRPr b="0" lang="en-AU" sz="1100" spc="-1" strike="noStrike">
              <a:latin typeface="Arial"/>
            </a:endParaRPr>
          </a:p>
          <a:p>
            <a:pPr marL="216000" indent="-216000">
              <a:lnSpc>
                <a:spcPct val="100000"/>
              </a:lnSpc>
            </a:pPr>
            <a:r>
              <a:rPr b="0" lang="en-AU" sz="1100" spc="-1" strike="noStrike">
                <a:latin typeface="Arial"/>
              </a:rPr>
              <a:t>Kalaivani</a:t>
            </a:r>
            <a:endParaRPr b="0" lang="en-AU" sz="1100" spc="-1" strike="noStrike">
              <a:latin typeface="Arial"/>
            </a:endParaRPr>
          </a:p>
          <a:p>
            <a:pPr marL="216000" indent="-216000">
              <a:lnSpc>
                <a:spcPct val="100000"/>
              </a:lnSpc>
            </a:pPr>
            <a:r>
              <a:rPr b="0" lang="en-AU" sz="1100" spc="-1" strike="noStrike">
                <a:latin typeface="Arial"/>
              </a:rPr>
              <a:t>William</a:t>
            </a:r>
            <a:endParaRPr b="0" lang="en-AU" sz="1100" spc="-1" strike="noStrike">
              <a:latin typeface="Arial"/>
            </a:endParaRPr>
          </a:p>
          <a:p>
            <a:pPr marL="216000" indent="-216000">
              <a:lnSpc>
                <a:spcPct val="100000"/>
              </a:lnSpc>
            </a:pPr>
            <a:r>
              <a:rPr b="1" lang="en-AU" sz="1100" spc="-1" strike="noStrike">
                <a:latin typeface="Arial"/>
              </a:rPr>
              <a:t>Steffi</a:t>
            </a:r>
            <a:endParaRPr b="0" lang="en-AU" sz="1100" spc="-1" strike="noStrike">
              <a:latin typeface="Arial"/>
            </a:endParaRPr>
          </a:p>
          <a:p>
            <a:pPr marL="216000" indent="-216000">
              <a:lnSpc>
                <a:spcPct val="100000"/>
              </a:lnSpc>
            </a:pPr>
            <a:r>
              <a:rPr b="1" lang="en-AU" sz="1100" spc="-1" strike="noStrike">
                <a:latin typeface="Arial"/>
              </a:rPr>
              <a:t>Sasha</a:t>
            </a:r>
            <a:endParaRPr b="0" lang="en-AU" sz="1100" spc="-1" strike="noStrike">
              <a:latin typeface="Arial"/>
            </a:endParaRPr>
          </a:p>
          <a:p>
            <a:pPr marL="216000" indent="-216000">
              <a:lnSpc>
                <a:spcPct val="100000"/>
              </a:lnSpc>
            </a:pPr>
            <a:r>
              <a:rPr b="0" lang="en-AU" sz="1100" spc="-1" strike="noStrike">
                <a:latin typeface="Arial"/>
              </a:rPr>
              <a:t>Simon</a:t>
            </a:r>
            <a:endParaRPr b="0" lang="en-AU" sz="1100" spc="-1" strike="noStrike">
              <a:latin typeface="Arial"/>
            </a:endParaRPr>
          </a:p>
          <a:p>
            <a:pPr marL="216000" indent="-216000">
              <a:lnSpc>
                <a:spcPct val="100000"/>
              </a:lnSpc>
            </a:pPr>
            <a:r>
              <a:rPr b="0" lang="en-AU" sz="1100" spc="-1" strike="noStrike">
                <a:latin typeface="Arial"/>
              </a:rPr>
              <a:t>Kristi</a:t>
            </a:r>
            <a:endParaRPr b="0" lang="en-AU" sz="1100" spc="-1" strike="noStrike">
              <a:latin typeface="Arial"/>
            </a:endParaRPr>
          </a:p>
          <a:p>
            <a:pPr marL="216000" indent="-216000">
              <a:lnSpc>
                <a:spcPct val="100000"/>
              </a:lnSpc>
            </a:pPr>
            <a:r>
              <a:rPr b="0" lang="en-AU" sz="1100" spc="-1" strike="noStrike">
                <a:latin typeface="Arial"/>
              </a:rPr>
              <a:t>Nicholas</a:t>
            </a:r>
            <a:endParaRPr b="0" lang="en-AU" sz="1100" spc="-1" strike="noStrike">
              <a:latin typeface="Arial"/>
            </a:endParaRPr>
          </a:p>
          <a:p>
            <a:pPr marL="216000" indent="-216000">
              <a:lnSpc>
                <a:spcPct val="100000"/>
              </a:lnSpc>
            </a:pPr>
            <a:r>
              <a:rPr b="0" lang="en-AU" sz="1100" spc="-1" strike="noStrike">
                <a:latin typeface="Arial"/>
              </a:rPr>
              <a:t>Adam</a:t>
            </a:r>
            <a:endParaRPr b="0" lang="en-AU" sz="1100" spc="-1" strike="noStrike">
              <a:latin typeface="Arial"/>
            </a:endParaRPr>
          </a:p>
          <a:p>
            <a:pPr marL="216000" indent="-216000">
              <a:lnSpc>
                <a:spcPct val="100000"/>
              </a:lnSpc>
            </a:pPr>
            <a:r>
              <a:rPr b="1" lang="en-AU" sz="1100" spc="-1" strike="noStrike">
                <a:latin typeface="Arial"/>
              </a:rPr>
              <a:t>Geoffrey</a:t>
            </a:r>
            <a:endParaRPr b="0" lang="en-AU" sz="1100" spc="-1" strike="noStrike">
              <a:latin typeface="Arial"/>
            </a:endParaRPr>
          </a:p>
          <a:p>
            <a:pPr marL="216000" indent="-216000">
              <a:lnSpc>
                <a:spcPct val="100000"/>
              </a:lnSpc>
            </a:pPr>
            <a:r>
              <a:rPr b="0" lang="en-AU" sz="1100" spc="-1" strike="noStrike">
                <a:latin typeface="Arial"/>
              </a:rPr>
              <a:t>Carolyn</a:t>
            </a:r>
            <a:endParaRPr b="0" lang="en-AU" sz="1100" spc="-1" strike="noStrike">
              <a:latin typeface="Arial"/>
            </a:endParaRPr>
          </a:p>
          <a:p>
            <a:pPr marL="216000" indent="-216000">
              <a:lnSpc>
                <a:spcPct val="100000"/>
              </a:lnSpc>
            </a:pPr>
            <a:r>
              <a:rPr b="1" lang="en-AU" sz="1100" spc="-1" strike="noStrike">
                <a:latin typeface="Arial"/>
              </a:rPr>
              <a:t>Shoaib</a:t>
            </a:r>
            <a:endParaRPr b="0" lang="en-AU" sz="1100" spc="-1" strike="noStrike">
              <a:latin typeface="Arial"/>
            </a:endParaRPr>
          </a:p>
          <a:p>
            <a:pPr marL="216000" indent="-216000">
              <a:lnSpc>
                <a:spcPct val="100000"/>
              </a:lnSpc>
            </a:pPr>
            <a:r>
              <a:rPr b="0" lang="en-AU" sz="1100" spc="-1" strike="noStrike">
                <a:latin typeface="Arial"/>
              </a:rPr>
              <a:t>Sean</a:t>
            </a:r>
            <a:endParaRPr b="0" lang="en-AU" sz="1100" spc="-1" strike="noStrike">
              <a:latin typeface="Arial"/>
            </a:endParaRPr>
          </a:p>
          <a:p>
            <a:pPr marL="216000" indent="-216000">
              <a:lnSpc>
                <a:spcPct val="100000"/>
              </a:lnSpc>
            </a:pPr>
            <a:r>
              <a:rPr b="0" lang="en-AU" sz="1100" spc="-1" strike="noStrike">
                <a:latin typeface="Arial"/>
              </a:rPr>
              <a:t>Alvin</a:t>
            </a:r>
            <a:endParaRPr b="0" lang="en-AU" sz="1100" spc="-1" strike="noStrike">
              <a:latin typeface="Arial"/>
            </a:endParaRPr>
          </a:p>
          <a:p>
            <a:pPr marL="216000" indent="-216000">
              <a:lnSpc>
                <a:spcPct val="100000"/>
              </a:lnSpc>
            </a:pPr>
            <a:r>
              <a:rPr b="0" lang="en-AU" sz="1100" spc="-1" strike="noStrike">
                <a:latin typeface="Arial"/>
              </a:rPr>
              <a:t>Mikaela</a:t>
            </a:r>
            <a:endParaRPr b="0" lang="en-AU" sz="1100" spc="-1" strike="noStrike">
              <a:latin typeface="Arial"/>
            </a:endParaRPr>
          </a:p>
          <a:p>
            <a:pPr marL="216000" indent="-216000">
              <a:lnSpc>
                <a:spcPct val="100000"/>
              </a:lnSpc>
            </a:pPr>
            <a:r>
              <a:rPr b="0" lang="en-AU" sz="1100" spc="-1" strike="noStrike">
                <a:latin typeface="Arial"/>
              </a:rPr>
              <a:t>Michael</a:t>
            </a:r>
            <a:endParaRPr b="0" lang="en-AU" sz="1100" spc="-1" strike="noStrike">
              <a:latin typeface="Arial"/>
            </a:endParaRPr>
          </a:p>
          <a:p>
            <a:pPr marL="216000" indent="-216000">
              <a:lnSpc>
                <a:spcPct val="100000"/>
              </a:lnSpc>
            </a:pPr>
            <a:r>
              <a:rPr b="0" lang="en-AU" sz="1100" spc="-1" strike="noStrike">
                <a:latin typeface="Arial"/>
              </a:rPr>
              <a:t>Darren</a:t>
            </a:r>
            <a:endParaRPr b="0" lang="en-AU" sz="11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PlaceHolder 1"/>
          <p:cNvSpPr>
            <a:spLocks noGrp="1"/>
          </p:cNvSpPr>
          <p:nvPr>
            <p:ph type="body"/>
          </p:nvPr>
        </p:nvSpPr>
        <p:spPr>
          <a:xfrm>
            <a:off x="914400" y="4343400"/>
            <a:ext cx="5028840" cy="4114440"/>
          </a:xfrm>
          <a:prstGeom prst="rect">
            <a:avLst/>
          </a:prstGeom>
        </p:spPr>
        <p:txBody>
          <a:bodyPr lIns="90000" rIns="90000" tIns="45000" bIns="45000"/>
          <a:p>
            <a:pPr marL="216000" indent="-216000">
              <a:lnSpc>
                <a:spcPct val="100000"/>
              </a:lnSpc>
            </a:pPr>
            <a:endParaRPr b="0" lang="en-AU" sz="2000" spc="-1" strike="noStrike">
              <a:latin typeface="Arial"/>
            </a:endParaRPr>
          </a:p>
          <a:p>
            <a:pPr marL="216000" indent="-216000">
              <a:lnSpc>
                <a:spcPct val="100000"/>
              </a:lnSpc>
            </a:pPr>
            <a:r>
              <a:rPr b="0" lang="en-AU" sz="1100" spc="-1" strike="noStrike">
                <a:latin typeface="Arial"/>
              </a:rPr>
              <a:t>Voting - (average vote)</a:t>
            </a: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r>
              <a:rPr b="0" lang="en-AU" sz="1100" spc="-1" strike="noStrike">
                <a:latin typeface="Arial"/>
              </a:rPr>
              <a:t>Regression averaging</a:t>
            </a: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r>
              <a:rPr b="0" lang="en-AU" sz="1100" spc="-1" strike="noStrike">
                <a:latin typeface="Arial"/>
              </a:rPr>
              <a:t>Classification averaging (average the probabilities) - smooths the decision boundary</a:t>
            </a:r>
            <a:endParaRPr b="0" lang="en-AU" sz="1100" spc="-1" strike="noStrike">
              <a:latin typeface="Arial"/>
            </a:endParaRPr>
          </a:p>
          <a:p>
            <a:pPr marL="216000" indent="-216000">
              <a:lnSpc>
                <a:spcPct val="100000"/>
              </a:lnSpc>
            </a:pPr>
            <a:r>
              <a:rPr b="0" lang="en-AU" sz="1100" spc="-1" strike="noStrike">
                <a:latin typeface="Arial"/>
              </a:rPr>
              <a:t>Rank Averaging: better </a:t>
            </a:r>
            <a:endParaRPr b="0" lang="en-AU" sz="1100" spc="-1" strike="noStrike">
              <a:latin typeface="Arial"/>
            </a:endParaRPr>
          </a:p>
          <a:p>
            <a:pPr marL="120960" indent="-79920">
              <a:lnSpc>
                <a:spcPct val="100000"/>
              </a:lnSpc>
              <a:buClr>
                <a:srgbClr val="000000"/>
              </a:buClr>
              <a:buSzPct val="69000"/>
              <a:buFont typeface="Lucida Grande"/>
              <a:buChar char="-"/>
            </a:pPr>
            <a:r>
              <a:rPr b="0" lang="en-AU" sz="1100" spc="-1" strike="noStrike">
                <a:latin typeface="Arial"/>
              </a:rPr>
              <a:t>deals with the fact that the scale of the predicted probabilities of each model might be different. </a:t>
            </a:r>
            <a:endParaRPr b="0" lang="en-AU" sz="1100" spc="-1" strike="noStrike">
              <a:latin typeface="Arial"/>
            </a:endParaRPr>
          </a:p>
          <a:p>
            <a:pPr marL="120960" indent="-79920">
              <a:lnSpc>
                <a:spcPct val="100000"/>
              </a:lnSpc>
              <a:buClr>
                <a:srgbClr val="000000"/>
              </a:buClr>
              <a:buSzPct val="69000"/>
              <a:buFont typeface="Lucida Grande"/>
              <a:buChar char="-"/>
            </a:pPr>
            <a:r>
              <a:rPr b="0" lang="en-AU" sz="1100" spc="-1" strike="noStrike">
                <a:latin typeface="Arial"/>
              </a:rPr>
              <a:t>instead use the order (rank)</a:t>
            </a:r>
            <a:endParaRPr b="0" lang="en-AU" sz="1100" spc="-1" strike="noStrike">
              <a:latin typeface="Arial"/>
            </a:endParaRPr>
          </a:p>
          <a:p>
            <a:pPr marL="120960" indent="-79920">
              <a:lnSpc>
                <a:spcPct val="100000"/>
              </a:lnSpc>
              <a:buClr>
                <a:srgbClr val="000000"/>
              </a:buClr>
              <a:buSzPct val="69000"/>
              <a:buFont typeface="Lucida Grande"/>
              <a:buChar char="-"/>
            </a:pPr>
            <a:r>
              <a:rPr b="0" lang="en-AU" sz="1100" spc="-1" strike="noStrike">
                <a:latin typeface="Arial"/>
              </a:rPr>
              <a:t> </a:t>
            </a:r>
            <a:r>
              <a:rPr b="0" lang="en-AU" sz="1100" spc="-1" strike="noStrike">
                <a:latin typeface="Arial"/>
              </a:rPr>
              <a:t>average the ranks between models and then normalise bw 0 and 1 as a probability</a:t>
            </a:r>
            <a:endParaRPr b="0" lang="en-AU" sz="1100" spc="-1" strike="noStrike">
              <a:latin typeface="Arial"/>
            </a:endParaRPr>
          </a:p>
          <a:p>
            <a:pPr>
              <a:lnSpc>
                <a:spcPct val="100000"/>
              </a:lnSpc>
            </a:pPr>
            <a:endParaRPr b="0" lang="en-AU" sz="1100" spc="-1" strike="noStrike">
              <a:latin typeface="Arial"/>
            </a:endParaRPr>
          </a:p>
          <a:p>
            <a:pPr>
              <a:lnSpc>
                <a:spcPct val="100000"/>
              </a:lnSpc>
            </a:pPr>
            <a:r>
              <a:rPr b="0" lang="en-AU" sz="1100" spc="-1" strike="noStrike">
                <a:latin typeface="Arial"/>
              </a:rPr>
              <a:t>Blending: a combiner model built of other models is built using a small hold out set ~10%</a:t>
            </a:r>
            <a:endParaRPr b="0" lang="en-AU" sz="1100" spc="-1" strike="noStrike">
              <a:latin typeface="Arial"/>
            </a:endParaRPr>
          </a:p>
          <a:p>
            <a:pPr>
              <a:lnSpc>
                <a:spcPct val="100000"/>
              </a:lnSpc>
            </a:pPr>
            <a:endParaRPr b="0" lang="en-AU" sz="1100" spc="-1" strike="noStrike">
              <a:latin typeface="Arial"/>
            </a:endParaRPr>
          </a:p>
          <a:p>
            <a:pPr>
              <a:lnSpc>
                <a:spcPct val="100000"/>
              </a:lnSpc>
            </a:pPr>
            <a:r>
              <a:rPr b="0" lang="en-AU" sz="1100" spc="-1" strike="noStrike">
                <a:latin typeface="Arial"/>
              </a:rPr>
              <a:t>Stacking: like blending but there is a split in the training set with models predicting for a portion of the data they haven’t seen. </a:t>
            </a:r>
            <a:endParaRPr b="0" lang="en-AU" sz="1100" spc="-1" strike="noStrike">
              <a:latin typeface="Arial"/>
            </a:endParaRPr>
          </a:p>
          <a:p>
            <a:pPr>
              <a:lnSpc>
                <a:spcPct val="100000"/>
              </a:lnSpc>
            </a:pPr>
            <a:endParaRPr b="0" lang="en-AU" sz="1100" spc="-1" strike="noStrike">
              <a:latin typeface="Arial"/>
            </a:endParaRPr>
          </a:p>
          <a:p>
            <a:pPr>
              <a:lnSpc>
                <a:spcPct val="100000"/>
              </a:lnSpc>
            </a:pPr>
            <a:r>
              <a:rPr b="1" lang="en-AU" sz="1100" spc="-1" strike="noStrike">
                <a:latin typeface="Arial"/>
              </a:rPr>
              <a:t>Q: what would be the point of a model supplying a prediction for data it has already seen?</a:t>
            </a:r>
            <a:endParaRPr b="0" lang="en-AU" sz="1100" spc="-1" strike="noStrike">
              <a:latin typeface="Arial"/>
            </a:endParaRPr>
          </a:p>
          <a:p>
            <a:pPr>
              <a:lnSpc>
                <a:spcPct val="100000"/>
              </a:lnSpc>
            </a:pPr>
            <a:endParaRPr b="0" lang="en-AU" sz="1100" spc="-1" strike="noStrike">
              <a:latin typeface="Arial"/>
            </a:endParaRPr>
          </a:p>
          <a:p>
            <a:pPr>
              <a:lnSpc>
                <a:spcPct val="100000"/>
              </a:lnSpc>
            </a:pPr>
            <a:r>
              <a:rPr b="1" lang="en-AU" sz="1100" spc="-1" strike="noStrike">
                <a:latin typeface="Arial"/>
              </a:rPr>
              <a:t>Hence issues around information usage / contamination. </a:t>
            </a:r>
            <a:endParaRPr b="0" lang="en-AU" sz="11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body"/>
          </p:nvPr>
        </p:nvSpPr>
        <p:spPr>
          <a:xfrm>
            <a:off x="914400" y="4343400"/>
            <a:ext cx="5028840" cy="4114440"/>
          </a:xfrm>
          <a:prstGeom prst="rect">
            <a:avLst/>
          </a:prstGeom>
        </p:spPr>
        <p:txBody>
          <a:bodyPr lIns="90000" rIns="90000" tIns="45000" bIns="45000"/>
          <a:p>
            <a:pPr marL="216000" indent="-216000">
              <a:lnSpc>
                <a:spcPct val="100000"/>
              </a:lnSpc>
            </a:pPr>
            <a:endParaRPr b="0" lang="en-AU" sz="2000" spc="-1" strike="noStrike">
              <a:latin typeface="Arial"/>
            </a:endParaRPr>
          </a:p>
          <a:p>
            <a:pPr marL="216000" indent="-216000">
              <a:lnSpc>
                <a:spcPct val="100000"/>
              </a:lnSpc>
            </a:pPr>
            <a:r>
              <a:rPr b="0" lang="en-AU" sz="1100" spc="-1" strike="noStrike">
                <a:latin typeface="Arial"/>
              </a:rPr>
              <a:t>Check:</a:t>
            </a:r>
            <a:endParaRPr b="0" lang="en-AU" sz="1100" spc="-1" strike="noStrike">
              <a:latin typeface="Arial"/>
            </a:endParaRPr>
          </a:p>
          <a:p>
            <a:pPr marL="216000" indent="-216000">
              <a:lnSpc>
                <a:spcPct val="100000"/>
              </a:lnSpc>
            </a:pPr>
            <a:r>
              <a:rPr b="0" lang="en-AU" sz="1100" spc="-1" strike="noStrike">
                <a:latin typeface="Arial"/>
              </a:rPr>
              <a:t>Q: </a:t>
            </a:r>
            <a:r>
              <a:rPr b="1" lang="en-AU" sz="1100" spc="-1" strike="noStrike">
                <a:latin typeface="Arial"/>
              </a:rPr>
              <a:t>How could we ensure that we get models with high variance from our decision trees?</a:t>
            </a: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r>
              <a:rPr b="0" lang="en-AU" sz="1100" spc="-1" strike="noStrike">
                <a:latin typeface="Arial"/>
              </a:rPr>
              <a:t>Claire</a:t>
            </a:r>
            <a:endParaRPr b="0" lang="en-AU" sz="1100" spc="-1" strike="noStrike">
              <a:latin typeface="Arial"/>
            </a:endParaRPr>
          </a:p>
          <a:p>
            <a:pPr marL="216000" indent="-216000">
              <a:lnSpc>
                <a:spcPct val="100000"/>
              </a:lnSpc>
            </a:pPr>
            <a:r>
              <a:rPr b="0" lang="en-AU" sz="1100" spc="-1" strike="noStrike">
                <a:latin typeface="Arial"/>
              </a:rPr>
              <a:t>Julia</a:t>
            </a:r>
            <a:endParaRPr b="0" lang="en-AU" sz="1100" spc="-1" strike="noStrike">
              <a:latin typeface="Arial"/>
            </a:endParaRPr>
          </a:p>
          <a:p>
            <a:pPr marL="216000" indent="-216000">
              <a:lnSpc>
                <a:spcPct val="100000"/>
              </a:lnSpc>
            </a:pPr>
            <a:r>
              <a:rPr b="0" lang="en-AU" sz="1100" spc="-1" strike="noStrike">
                <a:latin typeface="Arial"/>
              </a:rPr>
              <a:t>Randeep</a:t>
            </a:r>
            <a:endParaRPr b="0" lang="en-AU" sz="1100" spc="-1" strike="noStrike">
              <a:latin typeface="Arial"/>
            </a:endParaRPr>
          </a:p>
          <a:p>
            <a:pPr marL="216000" indent="-216000">
              <a:lnSpc>
                <a:spcPct val="100000"/>
              </a:lnSpc>
            </a:pPr>
            <a:r>
              <a:rPr b="0" lang="en-AU" sz="1100" spc="-1" strike="noStrike">
                <a:latin typeface="Arial"/>
              </a:rPr>
              <a:t>Kalaivani</a:t>
            </a:r>
            <a:endParaRPr b="0" lang="en-AU" sz="1100" spc="-1" strike="noStrike">
              <a:latin typeface="Arial"/>
            </a:endParaRPr>
          </a:p>
          <a:p>
            <a:pPr marL="216000" indent="-216000">
              <a:lnSpc>
                <a:spcPct val="100000"/>
              </a:lnSpc>
            </a:pPr>
            <a:r>
              <a:rPr b="0" lang="en-AU" sz="1100" spc="-1" strike="noStrike">
                <a:latin typeface="Arial"/>
              </a:rPr>
              <a:t>William</a:t>
            </a:r>
            <a:endParaRPr b="0" lang="en-AU" sz="1100" spc="-1" strike="noStrike">
              <a:latin typeface="Arial"/>
            </a:endParaRPr>
          </a:p>
          <a:p>
            <a:pPr marL="216000" indent="-216000">
              <a:lnSpc>
                <a:spcPct val="100000"/>
              </a:lnSpc>
            </a:pPr>
            <a:r>
              <a:rPr b="0" lang="en-AU" sz="1100" spc="-1" strike="noStrike">
                <a:latin typeface="Arial"/>
              </a:rPr>
              <a:t>Steffi</a:t>
            </a:r>
            <a:endParaRPr b="0" lang="en-AU" sz="1100" spc="-1" strike="noStrike">
              <a:latin typeface="Arial"/>
            </a:endParaRPr>
          </a:p>
          <a:p>
            <a:pPr marL="216000" indent="-216000">
              <a:lnSpc>
                <a:spcPct val="100000"/>
              </a:lnSpc>
            </a:pPr>
            <a:r>
              <a:rPr b="0" lang="en-AU" sz="1100" spc="-1" strike="noStrike">
                <a:latin typeface="Arial"/>
              </a:rPr>
              <a:t>Sasha</a:t>
            </a:r>
            <a:endParaRPr b="0" lang="en-AU" sz="1100" spc="-1" strike="noStrike">
              <a:latin typeface="Arial"/>
            </a:endParaRPr>
          </a:p>
          <a:p>
            <a:pPr marL="216000" indent="-216000">
              <a:lnSpc>
                <a:spcPct val="100000"/>
              </a:lnSpc>
            </a:pPr>
            <a:r>
              <a:rPr b="0" lang="en-AU" sz="1100" spc="-1" strike="noStrike">
                <a:latin typeface="Arial"/>
              </a:rPr>
              <a:t>Simon</a:t>
            </a:r>
            <a:endParaRPr b="0" lang="en-AU" sz="1100" spc="-1" strike="noStrike">
              <a:latin typeface="Arial"/>
            </a:endParaRPr>
          </a:p>
          <a:p>
            <a:pPr marL="216000" indent="-216000">
              <a:lnSpc>
                <a:spcPct val="100000"/>
              </a:lnSpc>
            </a:pPr>
            <a:r>
              <a:rPr b="0" lang="en-AU" sz="1100" spc="-1" strike="noStrike">
                <a:latin typeface="Arial"/>
              </a:rPr>
              <a:t>Kristi</a:t>
            </a:r>
            <a:endParaRPr b="0" lang="en-AU" sz="1100" spc="-1" strike="noStrike">
              <a:latin typeface="Arial"/>
            </a:endParaRPr>
          </a:p>
          <a:p>
            <a:pPr marL="216000" indent="-216000">
              <a:lnSpc>
                <a:spcPct val="100000"/>
              </a:lnSpc>
            </a:pPr>
            <a:r>
              <a:rPr b="1" lang="en-AU" sz="1100" spc="-1" strike="noStrike">
                <a:latin typeface="Arial"/>
              </a:rPr>
              <a:t>Nicholas</a:t>
            </a:r>
            <a:endParaRPr b="0" lang="en-AU" sz="1100" spc="-1" strike="noStrike">
              <a:latin typeface="Arial"/>
            </a:endParaRPr>
          </a:p>
          <a:p>
            <a:pPr marL="216000" indent="-216000">
              <a:lnSpc>
                <a:spcPct val="100000"/>
              </a:lnSpc>
            </a:pPr>
            <a:r>
              <a:rPr b="0" lang="en-AU" sz="1100" spc="-1" strike="noStrike">
                <a:latin typeface="Arial"/>
              </a:rPr>
              <a:t>Adam</a:t>
            </a:r>
            <a:endParaRPr b="0" lang="en-AU" sz="1100" spc="-1" strike="noStrike">
              <a:latin typeface="Arial"/>
            </a:endParaRPr>
          </a:p>
          <a:p>
            <a:pPr marL="216000" indent="-216000">
              <a:lnSpc>
                <a:spcPct val="100000"/>
              </a:lnSpc>
            </a:pPr>
            <a:r>
              <a:rPr b="0" lang="en-AU" sz="1100" spc="-1" strike="noStrike">
                <a:latin typeface="Arial"/>
              </a:rPr>
              <a:t>Geoffrey</a:t>
            </a:r>
            <a:endParaRPr b="0" lang="en-AU" sz="1100" spc="-1" strike="noStrike">
              <a:latin typeface="Arial"/>
            </a:endParaRPr>
          </a:p>
          <a:p>
            <a:pPr marL="216000" indent="-216000">
              <a:lnSpc>
                <a:spcPct val="100000"/>
              </a:lnSpc>
            </a:pPr>
            <a:r>
              <a:rPr b="0" lang="en-AU" sz="1100" spc="-1" strike="noStrike">
                <a:latin typeface="Arial"/>
              </a:rPr>
              <a:t>Carolyn</a:t>
            </a:r>
            <a:endParaRPr b="0" lang="en-AU" sz="1100" spc="-1" strike="noStrike">
              <a:latin typeface="Arial"/>
            </a:endParaRPr>
          </a:p>
          <a:p>
            <a:pPr marL="216000" indent="-216000">
              <a:lnSpc>
                <a:spcPct val="100000"/>
              </a:lnSpc>
            </a:pPr>
            <a:r>
              <a:rPr b="0" lang="en-AU" sz="1100" spc="-1" strike="noStrike">
                <a:latin typeface="Arial"/>
              </a:rPr>
              <a:t>Shoaib</a:t>
            </a:r>
            <a:endParaRPr b="0" lang="en-AU" sz="1100" spc="-1" strike="noStrike">
              <a:latin typeface="Arial"/>
            </a:endParaRPr>
          </a:p>
          <a:p>
            <a:pPr marL="216000" indent="-216000">
              <a:lnSpc>
                <a:spcPct val="100000"/>
              </a:lnSpc>
            </a:pPr>
            <a:r>
              <a:rPr b="0" lang="en-AU" sz="1100" spc="-1" strike="noStrike">
                <a:latin typeface="Arial"/>
              </a:rPr>
              <a:t>Sean</a:t>
            </a:r>
            <a:endParaRPr b="0" lang="en-AU" sz="1100" spc="-1" strike="noStrike">
              <a:latin typeface="Arial"/>
            </a:endParaRPr>
          </a:p>
          <a:p>
            <a:pPr marL="216000" indent="-216000">
              <a:lnSpc>
                <a:spcPct val="100000"/>
              </a:lnSpc>
            </a:pPr>
            <a:r>
              <a:rPr b="0" lang="en-AU" sz="1100" spc="-1" strike="noStrike">
                <a:latin typeface="Arial"/>
              </a:rPr>
              <a:t>Alvin</a:t>
            </a:r>
            <a:endParaRPr b="0" lang="en-AU" sz="1100" spc="-1" strike="noStrike">
              <a:latin typeface="Arial"/>
            </a:endParaRPr>
          </a:p>
          <a:p>
            <a:pPr marL="216000" indent="-216000">
              <a:lnSpc>
                <a:spcPct val="100000"/>
              </a:lnSpc>
            </a:pPr>
            <a:r>
              <a:rPr b="0" lang="en-AU" sz="1100" spc="-1" strike="noStrike">
                <a:latin typeface="Arial"/>
              </a:rPr>
              <a:t>Mikaela</a:t>
            </a:r>
            <a:endParaRPr b="0" lang="en-AU" sz="1100" spc="-1" strike="noStrike">
              <a:latin typeface="Arial"/>
            </a:endParaRPr>
          </a:p>
          <a:p>
            <a:pPr marL="216000" indent="-216000">
              <a:lnSpc>
                <a:spcPct val="100000"/>
              </a:lnSpc>
            </a:pPr>
            <a:r>
              <a:rPr b="1" lang="en-AU" sz="1100" spc="-1" strike="noStrike">
                <a:latin typeface="Arial"/>
              </a:rPr>
              <a:t>Michael</a:t>
            </a:r>
            <a:endParaRPr b="0" lang="en-AU" sz="1100" spc="-1" strike="noStrike">
              <a:latin typeface="Arial"/>
            </a:endParaRPr>
          </a:p>
          <a:p>
            <a:pPr marL="216000" indent="-216000">
              <a:lnSpc>
                <a:spcPct val="100000"/>
              </a:lnSpc>
            </a:pPr>
            <a:r>
              <a:rPr b="1" lang="en-AU" sz="1100" spc="-1" strike="noStrike">
                <a:latin typeface="Arial"/>
              </a:rPr>
              <a:t>Darren</a:t>
            </a:r>
            <a:endParaRPr b="0" lang="en-AU" sz="11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PlaceHolder 1"/>
          <p:cNvSpPr>
            <a:spLocks noGrp="1"/>
          </p:cNvSpPr>
          <p:nvPr>
            <p:ph type="body"/>
          </p:nvPr>
        </p:nvSpPr>
        <p:spPr>
          <a:xfrm>
            <a:off x="914400" y="4343400"/>
            <a:ext cx="5028840" cy="4114440"/>
          </a:xfrm>
          <a:prstGeom prst="rect">
            <a:avLst/>
          </a:prstGeom>
        </p:spPr>
        <p:txBody>
          <a:bodyPr lIns="90000" rIns="90000" tIns="45000" bIns="45000"/>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What value should be used for B?</a:t>
            </a:r>
            <a:endParaRPr b="0" lang="en-AU"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body"/>
          </p:nvPr>
        </p:nvSpPr>
        <p:spPr>
          <a:xfrm>
            <a:off x="914400" y="4343400"/>
            <a:ext cx="5028840" cy="4114440"/>
          </a:xfrm>
          <a:prstGeom prst="rect">
            <a:avLst/>
          </a:prstGeom>
        </p:spPr>
        <p:txBody>
          <a:bodyPr lIns="90000" rIns="90000" tIns="45000" bIns="45000"/>
          <a:p>
            <a:pPr marL="216000" indent="-216000">
              <a:lnSpc>
                <a:spcPct val="100000"/>
              </a:lnSpc>
            </a:pPr>
            <a:endParaRPr b="0" lang="en-AU" sz="2000" spc="-1" strike="noStrike">
              <a:latin typeface="Arial"/>
            </a:endParaRPr>
          </a:p>
          <a:p>
            <a:pPr marL="216000" indent="-216000">
              <a:lnSpc>
                <a:spcPct val="100000"/>
              </a:lnSpc>
            </a:pPr>
            <a:r>
              <a:rPr b="0" lang="en-AU" sz="1100" spc="-1" strike="noStrike">
                <a:latin typeface="Arial"/>
              </a:rPr>
              <a:t>Check:</a:t>
            </a:r>
            <a:endParaRPr b="0" lang="en-AU" sz="1100" spc="-1" strike="noStrike">
              <a:latin typeface="Arial"/>
            </a:endParaRPr>
          </a:p>
          <a:p>
            <a:pPr marL="216000" indent="-216000">
              <a:lnSpc>
                <a:spcPct val="100000"/>
              </a:lnSpc>
            </a:pPr>
            <a:r>
              <a:rPr b="0" lang="en-AU" sz="1100" spc="-1" strike="noStrike">
                <a:latin typeface="Arial"/>
              </a:rPr>
              <a:t>Q: </a:t>
            </a:r>
            <a:r>
              <a:rPr b="1" lang="en-AU" sz="1100" spc="-1" strike="noStrike">
                <a:latin typeface="Arial"/>
              </a:rPr>
              <a:t>How might we get diversity in our models</a:t>
            </a: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r>
              <a:rPr b="0" lang="en-AU" sz="1100" spc="-1" strike="noStrike">
                <a:latin typeface="Arial"/>
              </a:rPr>
              <a:t>Claire</a:t>
            </a:r>
            <a:endParaRPr b="0" lang="en-AU" sz="1100" spc="-1" strike="noStrike">
              <a:latin typeface="Arial"/>
            </a:endParaRPr>
          </a:p>
          <a:p>
            <a:pPr marL="216000" indent="-216000">
              <a:lnSpc>
                <a:spcPct val="100000"/>
              </a:lnSpc>
            </a:pPr>
            <a:r>
              <a:rPr b="0" lang="en-AU" sz="1100" spc="-1" strike="noStrike">
                <a:latin typeface="Arial"/>
              </a:rPr>
              <a:t>Julia</a:t>
            </a:r>
            <a:endParaRPr b="0" lang="en-AU" sz="1100" spc="-1" strike="noStrike">
              <a:latin typeface="Arial"/>
            </a:endParaRPr>
          </a:p>
          <a:p>
            <a:pPr marL="216000" indent="-216000">
              <a:lnSpc>
                <a:spcPct val="100000"/>
              </a:lnSpc>
            </a:pPr>
            <a:r>
              <a:rPr b="0" lang="en-AU" sz="1100" spc="-1" strike="noStrike">
                <a:latin typeface="Arial"/>
              </a:rPr>
              <a:t>Randeep</a:t>
            </a:r>
            <a:endParaRPr b="0" lang="en-AU" sz="1100" spc="-1" strike="noStrike">
              <a:latin typeface="Arial"/>
            </a:endParaRPr>
          </a:p>
          <a:p>
            <a:pPr marL="216000" indent="-216000">
              <a:lnSpc>
                <a:spcPct val="100000"/>
              </a:lnSpc>
            </a:pPr>
            <a:r>
              <a:rPr b="0" lang="en-AU" sz="1100" spc="-1" strike="noStrike">
                <a:latin typeface="Arial"/>
              </a:rPr>
              <a:t>Kalaivani</a:t>
            </a:r>
            <a:endParaRPr b="0" lang="en-AU" sz="1100" spc="-1" strike="noStrike">
              <a:latin typeface="Arial"/>
            </a:endParaRPr>
          </a:p>
          <a:p>
            <a:pPr marL="216000" indent="-216000">
              <a:lnSpc>
                <a:spcPct val="100000"/>
              </a:lnSpc>
            </a:pPr>
            <a:r>
              <a:rPr b="0" lang="en-AU" sz="1100" spc="-1" strike="noStrike">
                <a:latin typeface="Arial"/>
              </a:rPr>
              <a:t>William</a:t>
            </a:r>
            <a:endParaRPr b="0" lang="en-AU" sz="1100" spc="-1" strike="noStrike">
              <a:latin typeface="Arial"/>
            </a:endParaRPr>
          </a:p>
          <a:p>
            <a:pPr marL="216000" indent="-216000">
              <a:lnSpc>
                <a:spcPct val="100000"/>
              </a:lnSpc>
            </a:pPr>
            <a:r>
              <a:rPr b="1" lang="en-AU" sz="1100" spc="-1" strike="noStrike">
                <a:latin typeface="Arial"/>
              </a:rPr>
              <a:t>Steffi</a:t>
            </a:r>
            <a:endParaRPr b="0" lang="en-AU" sz="1100" spc="-1" strike="noStrike">
              <a:latin typeface="Arial"/>
            </a:endParaRPr>
          </a:p>
          <a:p>
            <a:pPr marL="216000" indent="-216000">
              <a:lnSpc>
                <a:spcPct val="100000"/>
              </a:lnSpc>
            </a:pPr>
            <a:r>
              <a:rPr b="1" lang="en-AU" sz="1100" spc="-1" strike="noStrike">
                <a:latin typeface="Arial"/>
              </a:rPr>
              <a:t>Sasha</a:t>
            </a:r>
            <a:endParaRPr b="0" lang="en-AU" sz="1100" spc="-1" strike="noStrike">
              <a:latin typeface="Arial"/>
            </a:endParaRPr>
          </a:p>
          <a:p>
            <a:pPr marL="216000" indent="-216000">
              <a:lnSpc>
                <a:spcPct val="100000"/>
              </a:lnSpc>
            </a:pPr>
            <a:r>
              <a:rPr b="0" lang="en-AU" sz="1100" spc="-1" strike="noStrike">
                <a:latin typeface="Arial"/>
              </a:rPr>
              <a:t>Simon</a:t>
            </a:r>
            <a:endParaRPr b="0" lang="en-AU" sz="1100" spc="-1" strike="noStrike">
              <a:latin typeface="Arial"/>
            </a:endParaRPr>
          </a:p>
          <a:p>
            <a:pPr marL="216000" indent="-216000">
              <a:lnSpc>
                <a:spcPct val="100000"/>
              </a:lnSpc>
            </a:pPr>
            <a:r>
              <a:rPr b="0" lang="en-AU" sz="1100" spc="-1" strike="noStrike">
                <a:latin typeface="Arial"/>
              </a:rPr>
              <a:t>Kristi</a:t>
            </a:r>
            <a:endParaRPr b="0" lang="en-AU" sz="1100" spc="-1" strike="noStrike">
              <a:latin typeface="Arial"/>
            </a:endParaRPr>
          </a:p>
          <a:p>
            <a:pPr marL="216000" indent="-216000">
              <a:lnSpc>
                <a:spcPct val="100000"/>
              </a:lnSpc>
            </a:pPr>
            <a:r>
              <a:rPr b="0" lang="en-AU" sz="1100" spc="-1" strike="noStrike">
                <a:latin typeface="Arial"/>
              </a:rPr>
              <a:t>Nicholas</a:t>
            </a:r>
            <a:endParaRPr b="0" lang="en-AU" sz="1100" spc="-1" strike="noStrike">
              <a:latin typeface="Arial"/>
            </a:endParaRPr>
          </a:p>
          <a:p>
            <a:pPr marL="216000" indent="-216000">
              <a:lnSpc>
                <a:spcPct val="100000"/>
              </a:lnSpc>
            </a:pPr>
            <a:r>
              <a:rPr b="0" lang="en-AU" sz="1100" spc="-1" strike="noStrike">
                <a:latin typeface="Arial"/>
              </a:rPr>
              <a:t>Adam</a:t>
            </a:r>
            <a:endParaRPr b="0" lang="en-AU" sz="1100" spc="-1" strike="noStrike">
              <a:latin typeface="Arial"/>
            </a:endParaRPr>
          </a:p>
          <a:p>
            <a:pPr marL="216000" indent="-216000">
              <a:lnSpc>
                <a:spcPct val="100000"/>
              </a:lnSpc>
            </a:pPr>
            <a:r>
              <a:rPr b="1" lang="en-AU" sz="1100" spc="-1" strike="noStrike">
                <a:latin typeface="Arial"/>
              </a:rPr>
              <a:t>Geoffrey</a:t>
            </a:r>
            <a:endParaRPr b="0" lang="en-AU" sz="1100" spc="-1" strike="noStrike">
              <a:latin typeface="Arial"/>
            </a:endParaRPr>
          </a:p>
          <a:p>
            <a:pPr marL="216000" indent="-216000">
              <a:lnSpc>
                <a:spcPct val="100000"/>
              </a:lnSpc>
            </a:pPr>
            <a:r>
              <a:rPr b="0" lang="en-AU" sz="1100" spc="-1" strike="noStrike">
                <a:latin typeface="Arial"/>
              </a:rPr>
              <a:t>Carolyn</a:t>
            </a:r>
            <a:endParaRPr b="0" lang="en-AU" sz="1100" spc="-1" strike="noStrike">
              <a:latin typeface="Arial"/>
            </a:endParaRPr>
          </a:p>
          <a:p>
            <a:pPr marL="216000" indent="-216000">
              <a:lnSpc>
                <a:spcPct val="100000"/>
              </a:lnSpc>
            </a:pPr>
            <a:r>
              <a:rPr b="1" lang="en-AU" sz="1100" spc="-1" strike="noStrike">
                <a:latin typeface="Arial"/>
              </a:rPr>
              <a:t>Shoaib</a:t>
            </a:r>
            <a:endParaRPr b="0" lang="en-AU" sz="1100" spc="-1" strike="noStrike">
              <a:latin typeface="Arial"/>
            </a:endParaRPr>
          </a:p>
          <a:p>
            <a:pPr marL="216000" indent="-216000">
              <a:lnSpc>
                <a:spcPct val="100000"/>
              </a:lnSpc>
            </a:pPr>
            <a:r>
              <a:rPr b="0" lang="en-AU" sz="1100" spc="-1" strike="noStrike">
                <a:latin typeface="Arial"/>
              </a:rPr>
              <a:t>Sean</a:t>
            </a:r>
            <a:endParaRPr b="0" lang="en-AU" sz="1100" spc="-1" strike="noStrike">
              <a:latin typeface="Arial"/>
            </a:endParaRPr>
          </a:p>
          <a:p>
            <a:pPr marL="216000" indent="-216000">
              <a:lnSpc>
                <a:spcPct val="100000"/>
              </a:lnSpc>
            </a:pPr>
            <a:r>
              <a:rPr b="0" lang="en-AU" sz="1100" spc="-1" strike="noStrike">
                <a:latin typeface="Arial"/>
              </a:rPr>
              <a:t>Alvin</a:t>
            </a:r>
            <a:endParaRPr b="0" lang="en-AU" sz="1100" spc="-1" strike="noStrike">
              <a:latin typeface="Arial"/>
            </a:endParaRPr>
          </a:p>
          <a:p>
            <a:pPr marL="216000" indent="-216000">
              <a:lnSpc>
                <a:spcPct val="100000"/>
              </a:lnSpc>
            </a:pPr>
            <a:r>
              <a:rPr b="0" lang="en-AU" sz="1100" spc="-1" strike="noStrike">
                <a:latin typeface="Arial"/>
              </a:rPr>
              <a:t>Mikaela</a:t>
            </a:r>
            <a:endParaRPr b="0" lang="en-AU" sz="1100" spc="-1" strike="noStrike">
              <a:latin typeface="Arial"/>
            </a:endParaRPr>
          </a:p>
          <a:p>
            <a:pPr marL="216000" indent="-216000">
              <a:lnSpc>
                <a:spcPct val="100000"/>
              </a:lnSpc>
            </a:pPr>
            <a:r>
              <a:rPr b="0" lang="en-AU" sz="1100" spc="-1" strike="noStrike">
                <a:latin typeface="Arial"/>
              </a:rPr>
              <a:t>Michael</a:t>
            </a:r>
            <a:endParaRPr b="0" lang="en-AU" sz="1100" spc="-1" strike="noStrike">
              <a:latin typeface="Arial"/>
            </a:endParaRPr>
          </a:p>
          <a:p>
            <a:pPr marL="216000" indent="-216000">
              <a:lnSpc>
                <a:spcPct val="100000"/>
              </a:lnSpc>
            </a:pPr>
            <a:r>
              <a:rPr b="0" lang="en-AU" sz="1100" spc="-1" strike="noStrike">
                <a:latin typeface="Arial"/>
              </a:rPr>
              <a:t>Darren</a:t>
            </a:r>
            <a:endParaRPr b="0" lang="en-AU" sz="11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body"/>
          </p:nvPr>
        </p:nvSpPr>
        <p:spPr>
          <a:xfrm>
            <a:off x="914400" y="4343400"/>
            <a:ext cx="5028840" cy="4114440"/>
          </a:xfrm>
          <a:prstGeom prst="rect">
            <a:avLst/>
          </a:prstGeom>
        </p:spPr>
        <p:txBody>
          <a:bodyPr lIns="90000" rIns="90000" tIns="45000" bIns="45000"/>
          <a:p>
            <a:pPr marL="216000" indent="-216000">
              <a:lnSpc>
                <a:spcPct val="100000"/>
              </a:lnSpc>
            </a:pPr>
            <a:r>
              <a:rPr b="0" lang="en-AU" sz="2000" spc="-1" strike="noStrike">
                <a:latin typeface="Arial"/>
              </a:rPr>
              <a:t>see next slide for emphasis on point 2</a:t>
            </a:r>
            <a:endParaRPr b="0" lang="en-AU"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body"/>
          </p:nvPr>
        </p:nvSpPr>
        <p:spPr>
          <a:xfrm>
            <a:off x="914400" y="4343400"/>
            <a:ext cx="5028840" cy="4114440"/>
          </a:xfrm>
          <a:prstGeom prst="rect">
            <a:avLst/>
          </a:prstGeom>
        </p:spPr>
        <p:txBody>
          <a:bodyPr lIns="90000" rIns="90000" tIns="45000" bIns="45000"/>
          <a:p>
            <a:pPr marL="216000" indent="-216000">
              <a:lnSpc>
                <a:spcPct val="100000"/>
              </a:lnSpc>
            </a:pPr>
            <a:r>
              <a:rPr b="0" lang="en-AU" sz="1100" spc="-1" strike="noStrike">
                <a:latin typeface="Arial"/>
              </a:rPr>
              <a:t>Draw a decision tree growing. </a:t>
            </a: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r>
              <a:rPr b="0" lang="en-AU" sz="1100" spc="-1" strike="noStrike">
                <a:latin typeface="Arial"/>
              </a:rPr>
              <a:t>Check:</a:t>
            </a:r>
            <a:endParaRPr b="0" lang="en-AU" sz="1100" spc="-1" strike="noStrike">
              <a:latin typeface="Arial"/>
            </a:endParaRPr>
          </a:p>
          <a:p>
            <a:pPr marL="216000" indent="-216000">
              <a:lnSpc>
                <a:spcPct val="100000"/>
              </a:lnSpc>
            </a:pPr>
            <a:r>
              <a:rPr b="0" lang="en-AU" sz="1100" spc="-1" strike="noStrike">
                <a:latin typeface="Arial"/>
              </a:rPr>
              <a:t>Q: How many predictors should we choose?</a:t>
            </a: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r>
              <a:rPr b="0" lang="en-AU" sz="1100" spc="-1" strike="noStrike">
                <a:latin typeface="Arial"/>
              </a:rPr>
              <a:t>Claire</a:t>
            </a:r>
            <a:endParaRPr b="0" lang="en-AU" sz="1100" spc="-1" strike="noStrike">
              <a:latin typeface="Arial"/>
            </a:endParaRPr>
          </a:p>
          <a:p>
            <a:pPr marL="216000" indent="-216000">
              <a:lnSpc>
                <a:spcPct val="100000"/>
              </a:lnSpc>
            </a:pPr>
            <a:r>
              <a:rPr b="0" lang="en-AU" sz="1100" spc="-1" strike="noStrike">
                <a:latin typeface="Arial"/>
              </a:rPr>
              <a:t>Julia</a:t>
            </a:r>
            <a:endParaRPr b="0" lang="en-AU" sz="1100" spc="-1" strike="noStrike">
              <a:latin typeface="Arial"/>
            </a:endParaRPr>
          </a:p>
          <a:p>
            <a:pPr marL="216000" indent="-216000">
              <a:lnSpc>
                <a:spcPct val="100000"/>
              </a:lnSpc>
            </a:pPr>
            <a:r>
              <a:rPr b="0" lang="en-AU" sz="1100" spc="-1" strike="noStrike">
                <a:latin typeface="Arial"/>
              </a:rPr>
              <a:t>Randeep</a:t>
            </a:r>
            <a:endParaRPr b="0" lang="en-AU" sz="1100" spc="-1" strike="noStrike">
              <a:latin typeface="Arial"/>
            </a:endParaRPr>
          </a:p>
          <a:p>
            <a:pPr marL="216000" indent="-216000">
              <a:lnSpc>
                <a:spcPct val="100000"/>
              </a:lnSpc>
            </a:pPr>
            <a:r>
              <a:rPr b="0" lang="en-AU" sz="1100" spc="-1" strike="noStrike">
                <a:latin typeface="Arial"/>
              </a:rPr>
              <a:t>Kalaivani</a:t>
            </a:r>
            <a:endParaRPr b="0" lang="en-AU" sz="1100" spc="-1" strike="noStrike">
              <a:latin typeface="Arial"/>
            </a:endParaRPr>
          </a:p>
          <a:p>
            <a:pPr marL="216000" indent="-216000">
              <a:lnSpc>
                <a:spcPct val="100000"/>
              </a:lnSpc>
            </a:pPr>
            <a:r>
              <a:rPr b="0" lang="en-AU" sz="1100" spc="-1" strike="noStrike">
                <a:latin typeface="Arial"/>
              </a:rPr>
              <a:t>William</a:t>
            </a:r>
            <a:endParaRPr b="0" lang="en-AU" sz="1100" spc="-1" strike="noStrike">
              <a:latin typeface="Arial"/>
            </a:endParaRPr>
          </a:p>
          <a:p>
            <a:pPr marL="216000" indent="-216000">
              <a:lnSpc>
                <a:spcPct val="100000"/>
              </a:lnSpc>
            </a:pPr>
            <a:r>
              <a:rPr b="1" lang="en-AU" sz="1100" spc="-1" strike="noStrike">
                <a:latin typeface="Arial"/>
              </a:rPr>
              <a:t>Steffi</a:t>
            </a:r>
            <a:endParaRPr b="0" lang="en-AU" sz="1100" spc="-1" strike="noStrike">
              <a:latin typeface="Arial"/>
            </a:endParaRPr>
          </a:p>
          <a:p>
            <a:pPr marL="216000" indent="-216000">
              <a:lnSpc>
                <a:spcPct val="100000"/>
              </a:lnSpc>
            </a:pPr>
            <a:r>
              <a:rPr b="1" lang="en-AU" sz="1100" spc="-1" strike="noStrike">
                <a:latin typeface="Arial"/>
              </a:rPr>
              <a:t>Sasha</a:t>
            </a:r>
            <a:endParaRPr b="0" lang="en-AU" sz="1100" spc="-1" strike="noStrike">
              <a:latin typeface="Arial"/>
            </a:endParaRPr>
          </a:p>
          <a:p>
            <a:pPr marL="216000" indent="-216000">
              <a:lnSpc>
                <a:spcPct val="100000"/>
              </a:lnSpc>
            </a:pPr>
            <a:r>
              <a:rPr b="0" lang="en-AU" sz="1100" spc="-1" strike="noStrike">
                <a:latin typeface="Arial"/>
              </a:rPr>
              <a:t>Simon</a:t>
            </a:r>
            <a:endParaRPr b="0" lang="en-AU" sz="1100" spc="-1" strike="noStrike">
              <a:latin typeface="Arial"/>
            </a:endParaRPr>
          </a:p>
          <a:p>
            <a:pPr marL="216000" indent="-216000">
              <a:lnSpc>
                <a:spcPct val="100000"/>
              </a:lnSpc>
            </a:pPr>
            <a:r>
              <a:rPr b="0" lang="en-AU" sz="1100" spc="-1" strike="noStrike">
                <a:latin typeface="Arial"/>
              </a:rPr>
              <a:t>Kristi</a:t>
            </a:r>
            <a:endParaRPr b="0" lang="en-AU" sz="1100" spc="-1" strike="noStrike">
              <a:latin typeface="Arial"/>
            </a:endParaRPr>
          </a:p>
          <a:p>
            <a:pPr marL="216000" indent="-216000">
              <a:lnSpc>
                <a:spcPct val="100000"/>
              </a:lnSpc>
            </a:pPr>
            <a:r>
              <a:rPr b="0" lang="en-AU" sz="1100" spc="-1" strike="noStrike">
                <a:latin typeface="Arial"/>
              </a:rPr>
              <a:t>Nicholas</a:t>
            </a:r>
            <a:endParaRPr b="0" lang="en-AU" sz="1100" spc="-1" strike="noStrike">
              <a:latin typeface="Arial"/>
            </a:endParaRPr>
          </a:p>
          <a:p>
            <a:pPr marL="216000" indent="-216000">
              <a:lnSpc>
                <a:spcPct val="100000"/>
              </a:lnSpc>
            </a:pPr>
            <a:r>
              <a:rPr b="0" lang="en-AU" sz="1100" spc="-1" strike="noStrike">
                <a:latin typeface="Arial"/>
              </a:rPr>
              <a:t>Adam</a:t>
            </a:r>
            <a:endParaRPr b="0" lang="en-AU" sz="1100" spc="-1" strike="noStrike">
              <a:latin typeface="Arial"/>
            </a:endParaRPr>
          </a:p>
          <a:p>
            <a:pPr marL="216000" indent="-216000">
              <a:lnSpc>
                <a:spcPct val="100000"/>
              </a:lnSpc>
            </a:pPr>
            <a:r>
              <a:rPr b="1" lang="en-AU" sz="1100" spc="-1" strike="noStrike">
                <a:latin typeface="Arial"/>
              </a:rPr>
              <a:t>Geoffrey</a:t>
            </a:r>
            <a:endParaRPr b="0" lang="en-AU" sz="1100" spc="-1" strike="noStrike">
              <a:latin typeface="Arial"/>
            </a:endParaRPr>
          </a:p>
          <a:p>
            <a:pPr marL="216000" indent="-216000">
              <a:lnSpc>
                <a:spcPct val="100000"/>
              </a:lnSpc>
            </a:pPr>
            <a:r>
              <a:rPr b="0" lang="en-AU" sz="1100" spc="-1" strike="noStrike">
                <a:latin typeface="Arial"/>
              </a:rPr>
              <a:t>Carolyn</a:t>
            </a:r>
            <a:endParaRPr b="0" lang="en-AU" sz="1100" spc="-1" strike="noStrike">
              <a:latin typeface="Arial"/>
            </a:endParaRPr>
          </a:p>
          <a:p>
            <a:pPr marL="216000" indent="-216000">
              <a:lnSpc>
                <a:spcPct val="100000"/>
              </a:lnSpc>
            </a:pPr>
            <a:r>
              <a:rPr b="1" lang="en-AU" sz="1100" spc="-1" strike="noStrike">
                <a:latin typeface="Arial"/>
              </a:rPr>
              <a:t>Shoaib</a:t>
            </a:r>
            <a:endParaRPr b="0" lang="en-AU" sz="1100" spc="-1" strike="noStrike">
              <a:latin typeface="Arial"/>
            </a:endParaRPr>
          </a:p>
          <a:p>
            <a:pPr marL="216000" indent="-216000">
              <a:lnSpc>
                <a:spcPct val="100000"/>
              </a:lnSpc>
            </a:pPr>
            <a:r>
              <a:rPr b="0" lang="en-AU" sz="1100" spc="-1" strike="noStrike">
                <a:latin typeface="Arial"/>
              </a:rPr>
              <a:t>Sean</a:t>
            </a:r>
            <a:endParaRPr b="0" lang="en-AU" sz="1100" spc="-1" strike="noStrike">
              <a:latin typeface="Arial"/>
            </a:endParaRPr>
          </a:p>
          <a:p>
            <a:pPr marL="216000" indent="-216000">
              <a:lnSpc>
                <a:spcPct val="100000"/>
              </a:lnSpc>
            </a:pPr>
            <a:r>
              <a:rPr b="0" lang="en-AU" sz="1100" spc="-1" strike="noStrike">
                <a:latin typeface="Arial"/>
              </a:rPr>
              <a:t>Alvin</a:t>
            </a:r>
            <a:endParaRPr b="0" lang="en-AU" sz="1100" spc="-1" strike="noStrike">
              <a:latin typeface="Arial"/>
            </a:endParaRPr>
          </a:p>
          <a:p>
            <a:pPr marL="216000" indent="-216000">
              <a:lnSpc>
                <a:spcPct val="100000"/>
              </a:lnSpc>
            </a:pPr>
            <a:r>
              <a:rPr b="0" lang="en-AU" sz="1100" spc="-1" strike="noStrike">
                <a:latin typeface="Arial"/>
              </a:rPr>
              <a:t>Mikaela</a:t>
            </a:r>
            <a:endParaRPr b="0" lang="en-AU" sz="1100" spc="-1" strike="noStrike">
              <a:latin typeface="Arial"/>
            </a:endParaRPr>
          </a:p>
          <a:p>
            <a:pPr marL="216000" indent="-216000">
              <a:lnSpc>
                <a:spcPct val="100000"/>
              </a:lnSpc>
            </a:pPr>
            <a:r>
              <a:rPr b="0" lang="en-AU" sz="1100" spc="-1" strike="noStrike">
                <a:latin typeface="Arial"/>
              </a:rPr>
              <a:t>Michael</a:t>
            </a:r>
            <a:endParaRPr b="0" lang="en-AU" sz="1100" spc="-1" strike="noStrike">
              <a:latin typeface="Arial"/>
            </a:endParaRPr>
          </a:p>
          <a:p>
            <a:pPr marL="216000" indent="-216000">
              <a:lnSpc>
                <a:spcPct val="100000"/>
              </a:lnSpc>
            </a:pPr>
            <a:r>
              <a:rPr b="0" lang="en-AU" sz="1100" spc="-1" strike="noStrike">
                <a:latin typeface="Arial"/>
              </a:rPr>
              <a:t>Darren</a:t>
            </a:r>
            <a:endParaRPr b="0" lang="en-AU" sz="11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body"/>
          </p:nvPr>
        </p:nvSpPr>
        <p:spPr>
          <a:xfrm>
            <a:off x="914400" y="4343400"/>
            <a:ext cx="5028840" cy="4114440"/>
          </a:xfrm>
          <a:prstGeom prst="rect">
            <a:avLst/>
          </a:prstGeom>
        </p:spPr>
        <p:txBody>
          <a:bodyPr lIns="90000" rIns="90000" tIns="45000" bIns="45000"/>
          <a:p>
            <a:pPr marL="216000" indent="-216000">
              <a:lnSpc>
                <a:spcPct val="100000"/>
              </a:lnSpc>
            </a:pP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1100" spc="-1" strike="noStrike">
                <a:latin typeface="Arial"/>
              </a:rPr>
              <a:t>Check:</a:t>
            </a:r>
            <a:endParaRPr b="0" lang="en-AU" sz="1100" spc="-1" strike="noStrike">
              <a:latin typeface="Arial"/>
            </a:endParaRPr>
          </a:p>
          <a:p>
            <a:pPr marL="216000" indent="-216000">
              <a:lnSpc>
                <a:spcPct val="100000"/>
              </a:lnSpc>
            </a:pPr>
            <a:r>
              <a:rPr b="0" lang="en-AU" sz="1100" spc="-1" strike="noStrike">
                <a:latin typeface="Arial"/>
              </a:rPr>
              <a:t>Q:</a:t>
            </a: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r>
              <a:rPr b="0" lang="en-AU" sz="1100" spc="-1" strike="noStrike">
                <a:latin typeface="Arial"/>
              </a:rPr>
              <a:t>Claire</a:t>
            </a:r>
            <a:endParaRPr b="0" lang="en-AU" sz="1100" spc="-1" strike="noStrike">
              <a:latin typeface="Arial"/>
            </a:endParaRPr>
          </a:p>
          <a:p>
            <a:pPr marL="216000" indent="-216000">
              <a:lnSpc>
                <a:spcPct val="100000"/>
              </a:lnSpc>
            </a:pPr>
            <a:r>
              <a:rPr b="0" lang="en-AU" sz="1100" spc="-1" strike="noStrike">
                <a:latin typeface="Arial"/>
              </a:rPr>
              <a:t>Julia</a:t>
            </a:r>
            <a:endParaRPr b="0" lang="en-AU" sz="1100" spc="-1" strike="noStrike">
              <a:latin typeface="Arial"/>
            </a:endParaRPr>
          </a:p>
          <a:p>
            <a:pPr marL="216000" indent="-216000">
              <a:lnSpc>
                <a:spcPct val="100000"/>
              </a:lnSpc>
            </a:pPr>
            <a:r>
              <a:rPr b="0" lang="en-AU" sz="1100" spc="-1" strike="noStrike">
                <a:latin typeface="Arial"/>
              </a:rPr>
              <a:t>Randeep</a:t>
            </a:r>
            <a:endParaRPr b="0" lang="en-AU" sz="1100" spc="-1" strike="noStrike">
              <a:latin typeface="Arial"/>
            </a:endParaRPr>
          </a:p>
          <a:p>
            <a:pPr marL="216000" indent="-216000">
              <a:lnSpc>
                <a:spcPct val="100000"/>
              </a:lnSpc>
            </a:pPr>
            <a:r>
              <a:rPr b="0" lang="en-AU" sz="1100" spc="-1" strike="noStrike">
                <a:latin typeface="Arial"/>
              </a:rPr>
              <a:t>Kalaivani</a:t>
            </a:r>
            <a:endParaRPr b="0" lang="en-AU" sz="1100" spc="-1" strike="noStrike">
              <a:latin typeface="Arial"/>
            </a:endParaRPr>
          </a:p>
          <a:p>
            <a:pPr marL="216000" indent="-216000">
              <a:lnSpc>
                <a:spcPct val="100000"/>
              </a:lnSpc>
            </a:pPr>
            <a:r>
              <a:rPr b="0" lang="en-AU" sz="1100" spc="-1" strike="noStrike">
                <a:latin typeface="Arial"/>
              </a:rPr>
              <a:t>William</a:t>
            </a:r>
            <a:endParaRPr b="0" lang="en-AU" sz="1100" spc="-1" strike="noStrike">
              <a:latin typeface="Arial"/>
            </a:endParaRPr>
          </a:p>
          <a:p>
            <a:pPr marL="216000" indent="-216000">
              <a:lnSpc>
                <a:spcPct val="100000"/>
              </a:lnSpc>
            </a:pPr>
            <a:r>
              <a:rPr b="1" lang="en-AU" sz="1100" spc="-1" strike="noStrike">
                <a:latin typeface="Arial"/>
              </a:rPr>
              <a:t>Steffi</a:t>
            </a:r>
            <a:endParaRPr b="0" lang="en-AU" sz="1100" spc="-1" strike="noStrike">
              <a:latin typeface="Arial"/>
            </a:endParaRPr>
          </a:p>
          <a:p>
            <a:pPr marL="216000" indent="-216000">
              <a:lnSpc>
                <a:spcPct val="100000"/>
              </a:lnSpc>
            </a:pPr>
            <a:r>
              <a:rPr b="1" lang="en-AU" sz="1100" spc="-1" strike="noStrike">
                <a:latin typeface="Arial"/>
              </a:rPr>
              <a:t>Sasha</a:t>
            </a:r>
            <a:endParaRPr b="0" lang="en-AU" sz="1100" spc="-1" strike="noStrike">
              <a:latin typeface="Arial"/>
            </a:endParaRPr>
          </a:p>
          <a:p>
            <a:pPr marL="216000" indent="-216000">
              <a:lnSpc>
                <a:spcPct val="100000"/>
              </a:lnSpc>
            </a:pPr>
            <a:r>
              <a:rPr b="0" lang="en-AU" sz="1100" spc="-1" strike="noStrike">
                <a:latin typeface="Arial"/>
              </a:rPr>
              <a:t>Simon</a:t>
            </a:r>
            <a:endParaRPr b="0" lang="en-AU" sz="1100" spc="-1" strike="noStrike">
              <a:latin typeface="Arial"/>
            </a:endParaRPr>
          </a:p>
          <a:p>
            <a:pPr marL="216000" indent="-216000">
              <a:lnSpc>
                <a:spcPct val="100000"/>
              </a:lnSpc>
            </a:pPr>
            <a:r>
              <a:rPr b="0" lang="en-AU" sz="1100" spc="-1" strike="noStrike">
                <a:latin typeface="Arial"/>
              </a:rPr>
              <a:t>Kristi</a:t>
            </a:r>
            <a:endParaRPr b="0" lang="en-AU" sz="1100" spc="-1" strike="noStrike">
              <a:latin typeface="Arial"/>
            </a:endParaRPr>
          </a:p>
          <a:p>
            <a:pPr marL="216000" indent="-216000">
              <a:lnSpc>
                <a:spcPct val="100000"/>
              </a:lnSpc>
            </a:pPr>
            <a:r>
              <a:rPr b="0" lang="en-AU" sz="1100" spc="-1" strike="noStrike">
                <a:latin typeface="Arial"/>
              </a:rPr>
              <a:t>Nicholas</a:t>
            </a:r>
            <a:endParaRPr b="0" lang="en-AU" sz="1100" spc="-1" strike="noStrike">
              <a:latin typeface="Arial"/>
            </a:endParaRPr>
          </a:p>
          <a:p>
            <a:pPr marL="216000" indent="-216000">
              <a:lnSpc>
                <a:spcPct val="100000"/>
              </a:lnSpc>
            </a:pPr>
            <a:r>
              <a:rPr b="0" lang="en-AU" sz="1100" spc="-1" strike="noStrike">
                <a:latin typeface="Arial"/>
              </a:rPr>
              <a:t>Adam</a:t>
            </a:r>
            <a:endParaRPr b="0" lang="en-AU" sz="1100" spc="-1" strike="noStrike">
              <a:latin typeface="Arial"/>
            </a:endParaRPr>
          </a:p>
          <a:p>
            <a:pPr marL="216000" indent="-216000">
              <a:lnSpc>
                <a:spcPct val="100000"/>
              </a:lnSpc>
            </a:pPr>
            <a:r>
              <a:rPr b="1" lang="en-AU" sz="1100" spc="-1" strike="noStrike">
                <a:latin typeface="Arial"/>
              </a:rPr>
              <a:t>Geoffrey</a:t>
            </a:r>
            <a:endParaRPr b="0" lang="en-AU" sz="1100" spc="-1" strike="noStrike">
              <a:latin typeface="Arial"/>
            </a:endParaRPr>
          </a:p>
          <a:p>
            <a:pPr marL="216000" indent="-216000">
              <a:lnSpc>
                <a:spcPct val="100000"/>
              </a:lnSpc>
            </a:pPr>
            <a:r>
              <a:rPr b="0" lang="en-AU" sz="1100" spc="-1" strike="noStrike">
                <a:latin typeface="Arial"/>
              </a:rPr>
              <a:t>Carolyn</a:t>
            </a:r>
            <a:endParaRPr b="0" lang="en-AU" sz="1100" spc="-1" strike="noStrike">
              <a:latin typeface="Arial"/>
            </a:endParaRPr>
          </a:p>
          <a:p>
            <a:pPr marL="216000" indent="-216000">
              <a:lnSpc>
                <a:spcPct val="100000"/>
              </a:lnSpc>
            </a:pPr>
            <a:r>
              <a:rPr b="1" lang="en-AU" sz="1100" spc="-1" strike="noStrike">
                <a:latin typeface="Arial"/>
              </a:rPr>
              <a:t>Shoaib</a:t>
            </a:r>
            <a:endParaRPr b="0" lang="en-AU" sz="1100" spc="-1" strike="noStrike">
              <a:latin typeface="Arial"/>
            </a:endParaRPr>
          </a:p>
          <a:p>
            <a:pPr marL="216000" indent="-216000">
              <a:lnSpc>
                <a:spcPct val="100000"/>
              </a:lnSpc>
            </a:pPr>
            <a:r>
              <a:rPr b="0" lang="en-AU" sz="1100" spc="-1" strike="noStrike">
                <a:latin typeface="Arial"/>
              </a:rPr>
              <a:t>Sean</a:t>
            </a:r>
            <a:endParaRPr b="0" lang="en-AU" sz="1100" spc="-1" strike="noStrike">
              <a:latin typeface="Arial"/>
            </a:endParaRPr>
          </a:p>
          <a:p>
            <a:pPr marL="216000" indent="-216000">
              <a:lnSpc>
                <a:spcPct val="100000"/>
              </a:lnSpc>
            </a:pPr>
            <a:r>
              <a:rPr b="0" lang="en-AU" sz="1100" spc="-1" strike="noStrike">
                <a:latin typeface="Arial"/>
              </a:rPr>
              <a:t>Alvin</a:t>
            </a:r>
            <a:endParaRPr b="0" lang="en-AU" sz="1100" spc="-1" strike="noStrike">
              <a:latin typeface="Arial"/>
            </a:endParaRPr>
          </a:p>
          <a:p>
            <a:pPr marL="216000" indent="-216000">
              <a:lnSpc>
                <a:spcPct val="100000"/>
              </a:lnSpc>
            </a:pPr>
            <a:r>
              <a:rPr b="0" lang="en-AU" sz="1100" spc="-1" strike="noStrike">
                <a:latin typeface="Arial"/>
              </a:rPr>
              <a:t>Mikaela</a:t>
            </a:r>
            <a:endParaRPr b="0" lang="en-AU" sz="1100" spc="-1" strike="noStrike">
              <a:latin typeface="Arial"/>
            </a:endParaRPr>
          </a:p>
          <a:p>
            <a:pPr marL="216000" indent="-216000">
              <a:lnSpc>
                <a:spcPct val="100000"/>
              </a:lnSpc>
            </a:pPr>
            <a:r>
              <a:rPr b="0" lang="en-AU" sz="1100" spc="-1" strike="noStrike">
                <a:latin typeface="Arial"/>
              </a:rPr>
              <a:t>Michael</a:t>
            </a:r>
            <a:endParaRPr b="0" lang="en-AU" sz="1100" spc="-1" strike="noStrike">
              <a:latin typeface="Arial"/>
            </a:endParaRPr>
          </a:p>
          <a:p>
            <a:pPr marL="216000" indent="-216000">
              <a:lnSpc>
                <a:spcPct val="100000"/>
              </a:lnSpc>
            </a:pPr>
            <a:r>
              <a:rPr b="0" lang="en-AU" sz="1100" spc="-1" strike="noStrike">
                <a:latin typeface="Arial"/>
              </a:rPr>
              <a:t>Darren</a:t>
            </a:r>
            <a:endParaRPr b="0" lang="en-AU" sz="11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body"/>
          </p:nvPr>
        </p:nvSpPr>
        <p:spPr>
          <a:xfrm>
            <a:off x="914400" y="4343400"/>
            <a:ext cx="5028840" cy="4114440"/>
          </a:xfrm>
          <a:prstGeom prst="rect">
            <a:avLst/>
          </a:prstGeom>
        </p:spPr>
        <p:txBody>
          <a:bodyPr lIns="90000" rIns="90000" tIns="45000" bIns="45000"/>
          <a:p>
            <a:pPr marL="216000" indent="-216000">
              <a:lnSpc>
                <a:spcPct val="100000"/>
              </a:lnSpc>
            </a:pPr>
            <a:r>
              <a:rPr b="0" lang="en-AU" sz="1100" spc="-1" strike="noStrike">
                <a:latin typeface="Arial"/>
              </a:rPr>
              <a:t>Ask them to guide in the process that I am drawing.  - how to choose.</a:t>
            </a: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r>
              <a:rPr b="0" lang="en-AU" sz="1100" spc="-1" strike="noStrike">
                <a:latin typeface="Arial"/>
              </a:rPr>
              <a:t>Break Down.</a:t>
            </a:r>
            <a:endParaRPr b="0" lang="en-AU" sz="1100" spc="-1" strike="noStrike">
              <a:latin typeface="Arial"/>
            </a:endParaRPr>
          </a:p>
          <a:p>
            <a:pPr marL="216000" indent="-216000">
              <a:lnSpc>
                <a:spcPct val="100000"/>
              </a:lnSpc>
            </a:pPr>
            <a:r>
              <a:rPr b="0" lang="en-AU" sz="1100" spc="-1" strike="noStrike">
                <a:latin typeface="Arial"/>
              </a:rPr>
              <a:t>Discussion</a:t>
            </a:r>
            <a:endParaRPr b="0" lang="en-AU" sz="1100" spc="-1" strike="noStrike">
              <a:latin typeface="Arial"/>
            </a:endParaRPr>
          </a:p>
          <a:p>
            <a:pPr marL="216000" indent="-216000">
              <a:lnSpc>
                <a:spcPct val="100000"/>
              </a:lnSpc>
            </a:pPr>
            <a:r>
              <a:rPr b="0" lang="en-AU" sz="1100" spc="-1" strike="noStrike">
                <a:latin typeface="Arial"/>
              </a:rPr>
              <a:t>Draw a 10 record table of records, with 4 variables. </a:t>
            </a:r>
            <a:endParaRPr b="0" lang="en-AU" sz="1100" spc="-1" strike="noStrike">
              <a:latin typeface="Arial"/>
            </a:endParaRPr>
          </a:p>
          <a:p>
            <a:pPr marL="216000" indent="-216000">
              <a:lnSpc>
                <a:spcPct val="100000"/>
              </a:lnSpc>
            </a:pPr>
            <a:r>
              <a:rPr b="0" lang="en-AU" sz="1100" spc="-1" strike="noStrike">
                <a:latin typeface="Arial"/>
              </a:rPr>
              <a:t>Use colours for 3 different bags. </a:t>
            </a:r>
            <a:endParaRPr b="0" lang="en-AU" sz="1100" spc="-1" strike="noStrike">
              <a:latin typeface="Arial"/>
            </a:endParaRPr>
          </a:p>
          <a:p>
            <a:pPr marL="216000" indent="-216000">
              <a:lnSpc>
                <a:spcPct val="100000"/>
              </a:lnSpc>
            </a:pPr>
            <a:r>
              <a:rPr b="0" lang="en-AU" sz="1100" spc="-1" strike="noStrike">
                <a:latin typeface="Arial"/>
              </a:rPr>
              <a:t>Draw 3 new tables of records. </a:t>
            </a: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r>
              <a:rPr b="0" lang="en-AU" sz="1100" spc="-1" strike="noStrike">
                <a:latin typeface="Arial"/>
              </a:rPr>
              <a:t>Claire</a:t>
            </a:r>
            <a:endParaRPr b="0" lang="en-AU" sz="1100" spc="-1" strike="noStrike">
              <a:latin typeface="Arial"/>
            </a:endParaRPr>
          </a:p>
          <a:p>
            <a:pPr marL="216000" indent="-216000">
              <a:lnSpc>
                <a:spcPct val="100000"/>
              </a:lnSpc>
            </a:pPr>
            <a:r>
              <a:rPr b="0" lang="en-AU" sz="1100" spc="-1" strike="noStrike">
                <a:latin typeface="Arial"/>
              </a:rPr>
              <a:t>Julia</a:t>
            </a:r>
            <a:endParaRPr b="0" lang="en-AU" sz="1100" spc="-1" strike="noStrike">
              <a:latin typeface="Arial"/>
            </a:endParaRPr>
          </a:p>
          <a:p>
            <a:pPr marL="216000" indent="-216000">
              <a:lnSpc>
                <a:spcPct val="100000"/>
              </a:lnSpc>
            </a:pPr>
            <a:r>
              <a:rPr b="1" lang="en-AU" sz="1100" spc="-1" strike="noStrike">
                <a:latin typeface="Arial"/>
              </a:rPr>
              <a:t>Randeep</a:t>
            </a:r>
            <a:endParaRPr b="0" lang="en-AU" sz="1100" spc="-1" strike="noStrike">
              <a:latin typeface="Arial"/>
            </a:endParaRPr>
          </a:p>
          <a:p>
            <a:pPr marL="216000" indent="-216000">
              <a:lnSpc>
                <a:spcPct val="100000"/>
              </a:lnSpc>
            </a:pPr>
            <a:r>
              <a:rPr b="0" lang="en-AU" sz="1100" spc="-1" strike="noStrike">
                <a:latin typeface="Arial"/>
              </a:rPr>
              <a:t>Kalaivani</a:t>
            </a:r>
            <a:endParaRPr b="0" lang="en-AU" sz="1100" spc="-1" strike="noStrike">
              <a:latin typeface="Arial"/>
            </a:endParaRPr>
          </a:p>
          <a:p>
            <a:pPr marL="216000" indent="-216000">
              <a:lnSpc>
                <a:spcPct val="100000"/>
              </a:lnSpc>
            </a:pPr>
            <a:r>
              <a:rPr b="0" lang="en-AU" sz="1100" spc="-1" strike="noStrike">
                <a:latin typeface="Arial"/>
              </a:rPr>
              <a:t>William</a:t>
            </a:r>
            <a:endParaRPr b="0" lang="en-AU" sz="1100" spc="-1" strike="noStrike">
              <a:latin typeface="Arial"/>
            </a:endParaRPr>
          </a:p>
          <a:p>
            <a:pPr marL="216000" indent="-216000">
              <a:lnSpc>
                <a:spcPct val="100000"/>
              </a:lnSpc>
            </a:pPr>
            <a:r>
              <a:rPr b="0" lang="en-AU" sz="1100" spc="-1" strike="noStrike">
                <a:latin typeface="Arial"/>
              </a:rPr>
              <a:t>Steffi</a:t>
            </a:r>
            <a:endParaRPr b="0" lang="en-AU" sz="1100" spc="-1" strike="noStrike">
              <a:latin typeface="Arial"/>
            </a:endParaRPr>
          </a:p>
          <a:p>
            <a:pPr marL="216000" indent="-216000">
              <a:lnSpc>
                <a:spcPct val="100000"/>
              </a:lnSpc>
            </a:pPr>
            <a:r>
              <a:rPr b="0" lang="en-AU" sz="1100" spc="-1" strike="noStrike">
                <a:latin typeface="Arial"/>
              </a:rPr>
              <a:t>Sasha</a:t>
            </a:r>
            <a:endParaRPr b="0" lang="en-AU" sz="1100" spc="-1" strike="noStrike">
              <a:latin typeface="Arial"/>
            </a:endParaRPr>
          </a:p>
          <a:p>
            <a:pPr marL="216000" indent="-216000">
              <a:lnSpc>
                <a:spcPct val="100000"/>
              </a:lnSpc>
            </a:pPr>
            <a:r>
              <a:rPr b="0" lang="en-AU" sz="1100" spc="-1" strike="noStrike">
                <a:latin typeface="Arial"/>
              </a:rPr>
              <a:t>Simon</a:t>
            </a:r>
            <a:endParaRPr b="0" lang="en-AU" sz="1100" spc="-1" strike="noStrike">
              <a:latin typeface="Arial"/>
            </a:endParaRPr>
          </a:p>
          <a:p>
            <a:pPr marL="216000" indent="-216000">
              <a:lnSpc>
                <a:spcPct val="100000"/>
              </a:lnSpc>
            </a:pPr>
            <a:r>
              <a:rPr b="1" lang="en-AU" sz="1100" spc="-1" strike="noStrike">
                <a:latin typeface="Arial"/>
              </a:rPr>
              <a:t>Kristi</a:t>
            </a:r>
            <a:endParaRPr b="0" lang="en-AU" sz="1100" spc="-1" strike="noStrike">
              <a:latin typeface="Arial"/>
            </a:endParaRPr>
          </a:p>
          <a:p>
            <a:pPr marL="216000" indent="-216000">
              <a:lnSpc>
                <a:spcPct val="100000"/>
              </a:lnSpc>
            </a:pPr>
            <a:r>
              <a:rPr b="0" lang="en-AU" sz="1100" spc="-1" strike="noStrike">
                <a:latin typeface="Arial"/>
              </a:rPr>
              <a:t>Nicholas</a:t>
            </a:r>
            <a:endParaRPr b="0" lang="en-AU" sz="1100" spc="-1" strike="noStrike">
              <a:latin typeface="Arial"/>
            </a:endParaRPr>
          </a:p>
          <a:p>
            <a:pPr marL="216000" indent="-216000">
              <a:lnSpc>
                <a:spcPct val="100000"/>
              </a:lnSpc>
            </a:pPr>
            <a:r>
              <a:rPr b="0" lang="en-AU" sz="1100" spc="-1" strike="noStrike">
                <a:latin typeface="Arial"/>
              </a:rPr>
              <a:t>Adam</a:t>
            </a:r>
            <a:endParaRPr b="0" lang="en-AU" sz="1100" spc="-1" strike="noStrike">
              <a:latin typeface="Arial"/>
            </a:endParaRPr>
          </a:p>
          <a:p>
            <a:pPr marL="216000" indent="-216000">
              <a:lnSpc>
                <a:spcPct val="100000"/>
              </a:lnSpc>
            </a:pPr>
            <a:r>
              <a:rPr b="0" lang="en-AU" sz="1100" spc="-1" strike="noStrike">
                <a:latin typeface="Arial"/>
              </a:rPr>
              <a:t>Geoffrey</a:t>
            </a:r>
            <a:endParaRPr b="0" lang="en-AU" sz="1100" spc="-1" strike="noStrike">
              <a:latin typeface="Arial"/>
            </a:endParaRPr>
          </a:p>
          <a:p>
            <a:pPr marL="216000" indent="-216000">
              <a:lnSpc>
                <a:spcPct val="100000"/>
              </a:lnSpc>
            </a:pPr>
            <a:r>
              <a:rPr b="1" lang="en-AU" sz="1100" spc="-1" strike="noStrike">
                <a:latin typeface="Arial"/>
              </a:rPr>
              <a:t>Carolyn</a:t>
            </a:r>
            <a:endParaRPr b="0" lang="en-AU" sz="1100" spc="-1" strike="noStrike">
              <a:latin typeface="Arial"/>
            </a:endParaRPr>
          </a:p>
          <a:p>
            <a:pPr marL="216000" indent="-216000">
              <a:lnSpc>
                <a:spcPct val="100000"/>
              </a:lnSpc>
            </a:pPr>
            <a:r>
              <a:rPr b="0" lang="en-AU" sz="1100" spc="-1" strike="noStrike">
                <a:latin typeface="Arial"/>
              </a:rPr>
              <a:t>Shoaib</a:t>
            </a:r>
            <a:endParaRPr b="0" lang="en-AU" sz="1100" spc="-1" strike="noStrike">
              <a:latin typeface="Arial"/>
            </a:endParaRPr>
          </a:p>
          <a:p>
            <a:pPr marL="216000" indent="-216000">
              <a:lnSpc>
                <a:spcPct val="100000"/>
              </a:lnSpc>
            </a:pPr>
            <a:r>
              <a:rPr b="1" lang="en-AU" sz="1100" spc="-1" strike="noStrike">
                <a:latin typeface="Arial"/>
              </a:rPr>
              <a:t>Sean</a:t>
            </a:r>
            <a:endParaRPr b="0" lang="en-AU" sz="1100" spc="-1" strike="noStrike">
              <a:latin typeface="Arial"/>
            </a:endParaRPr>
          </a:p>
          <a:p>
            <a:pPr marL="216000" indent="-216000">
              <a:lnSpc>
                <a:spcPct val="100000"/>
              </a:lnSpc>
            </a:pPr>
            <a:r>
              <a:rPr b="1" lang="en-AU" sz="1100" spc="-1" strike="noStrike">
                <a:latin typeface="Arial"/>
              </a:rPr>
              <a:t>Alvin</a:t>
            </a:r>
            <a:endParaRPr b="0" lang="en-AU" sz="1100" spc="-1" strike="noStrike">
              <a:latin typeface="Arial"/>
            </a:endParaRPr>
          </a:p>
          <a:p>
            <a:pPr marL="216000" indent="-216000">
              <a:lnSpc>
                <a:spcPct val="100000"/>
              </a:lnSpc>
            </a:pPr>
            <a:r>
              <a:rPr b="0" lang="en-AU" sz="1100" spc="-1" strike="noStrike">
                <a:latin typeface="Arial"/>
              </a:rPr>
              <a:t>Mikaela</a:t>
            </a:r>
            <a:endParaRPr b="0" lang="en-AU" sz="1100" spc="-1" strike="noStrike">
              <a:latin typeface="Arial"/>
            </a:endParaRPr>
          </a:p>
          <a:p>
            <a:pPr marL="216000" indent="-216000">
              <a:lnSpc>
                <a:spcPct val="100000"/>
              </a:lnSpc>
            </a:pPr>
            <a:r>
              <a:rPr b="0" lang="en-AU" sz="1100" spc="-1" strike="noStrike">
                <a:latin typeface="Arial"/>
              </a:rPr>
              <a:t>Michael</a:t>
            </a:r>
            <a:endParaRPr b="0" lang="en-AU" sz="1100" spc="-1" strike="noStrike">
              <a:latin typeface="Arial"/>
            </a:endParaRPr>
          </a:p>
          <a:p>
            <a:pPr marL="216000" indent="-216000">
              <a:lnSpc>
                <a:spcPct val="100000"/>
              </a:lnSpc>
            </a:pPr>
            <a:r>
              <a:rPr b="0" lang="en-AU" sz="1100" spc="-1" strike="noStrike">
                <a:latin typeface="Arial"/>
              </a:rPr>
              <a:t>Darren</a:t>
            </a:r>
            <a:endParaRPr b="0" lang="en-AU"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body"/>
          </p:nvPr>
        </p:nvSpPr>
        <p:spPr>
          <a:xfrm>
            <a:off x="914400" y="4343400"/>
            <a:ext cx="5028840" cy="4114440"/>
          </a:xfrm>
          <a:prstGeom prst="rect">
            <a:avLst/>
          </a:prstGeom>
        </p:spPr>
        <p:txBody>
          <a:bodyPr lIns="90000" rIns="90000" tIns="45000" bIns="45000"/>
          <a:p>
            <a:pPr marL="216000" indent="-216000">
              <a:lnSpc>
                <a:spcPct val="100000"/>
              </a:lnSpc>
            </a:pPr>
            <a:r>
              <a:rPr b="0" lang="en-AU" sz="1100" spc="-1" strike="noStrike">
                <a:latin typeface="Arial"/>
              </a:rPr>
              <a:t>Checks:</a:t>
            </a:r>
            <a:endParaRPr b="0" lang="en-AU" sz="1100" spc="-1" strike="noStrike">
              <a:latin typeface="Arial"/>
            </a:endParaRPr>
          </a:p>
          <a:p>
            <a:pPr marL="216000" indent="-216000">
              <a:lnSpc>
                <a:spcPct val="100000"/>
              </a:lnSpc>
            </a:pPr>
            <a:r>
              <a:rPr b="0" lang="en-AU" sz="1500" spc="-1" strike="noStrike">
                <a:latin typeface="Arial"/>
              </a:rPr>
              <a:t>Ask the class to </a:t>
            </a:r>
            <a:r>
              <a:rPr b="1" lang="en-AU" sz="1500" spc="-1" strike="noStrike">
                <a:latin typeface="Arial"/>
              </a:rPr>
              <a:t>talk in pairs</a:t>
            </a:r>
            <a:r>
              <a:rPr b="0" lang="en-AU" sz="1500" spc="-1" strike="noStrike">
                <a:latin typeface="Arial"/>
              </a:rPr>
              <a:t> about when there is a tradeoff between </a:t>
            </a:r>
            <a:r>
              <a:rPr b="1" lang="en-AU" sz="1500" spc="-1" strike="noStrike">
                <a:latin typeface="Arial"/>
              </a:rPr>
              <a:t>simplicity &amp; complexity</a:t>
            </a:r>
            <a:endParaRPr b="0" lang="en-AU" sz="1500" spc="-1" strike="noStrike">
              <a:latin typeface="Arial"/>
            </a:endParaRPr>
          </a:p>
          <a:p>
            <a:pPr marL="216000" indent="-216000">
              <a:lnSpc>
                <a:spcPct val="100000"/>
              </a:lnSpc>
            </a:pPr>
            <a:endParaRPr b="0" lang="en-AU" sz="15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body"/>
          </p:nvPr>
        </p:nvSpPr>
        <p:spPr>
          <a:xfrm>
            <a:off x="914400" y="4343400"/>
            <a:ext cx="5028840" cy="4114440"/>
          </a:xfrm>
          <a:prstGeom prst="rect">
            <a:avLst/>
          </a:prstGeom>
        </p:spPr>
        <p:txBody>
          <a:bodyPr lIns="90000" rIns="90000" tIns="45000" bIns="45000"/>
          <a:p>
            <a:pPr marL="216000" indent="-216000">
              <a:lnSpc>
                <a:spcPct val="100000"/>
              </a:lnSpc>
            </a:pPr>
            <a:r>
              <a:rPr b="0" lang="en-AU" sz="1100" spc="-1" strike="noStrike">
                <a:latin typeface="Arial"/>
              </a:rPr>
              <a:t>Point out what the two curves represent, then:</a:t>
            </a:r>
            <a:endParaRPr b="0" lang="en-AU" sz="1100" spc="-1" strike="noStrike">
              <a:latin typeface="Arial"/>
            </a:endParaRPr>
          </a:p>
          <a:p>
            <a:pPr marL="216000" indent="-216000">
              <a:lnSpc>
                <a:spcPct val="100000"/>
              </a:lnSpc>
            </a:pPr>
            <a:r>
              <a:rPr b="0" lang="en-AU" sz="1100" spc="-1" strike="noStrike">
                <a:latin typeface="Arial"/>
              </a:rPr>
              <a:t>Check:</a:t>
            </a:r>
            <a:endParaRPr b="0" lang="en-AU" sz="1100" spc="-1" strike="noStrike">
              <a:latin typeface="Arial"/>
            </a:endParaRPr>
          </a:p>
          <a:p>
            <a:pPr marL="216000" indent="-216000">
              <a:lnSpc>
                <a:spcPct val="100000"/>
              </a:lnSpc>
            </a:pPr>
            <a:r>
              <a:rPr b="0" lang="en-AU" sz="1100" spc="-1" strike="noStrike">
                <a:latin typeface="Arial"/>
              </a:rPr>
              <a:t>Q: </a:t>
            </a:r>
            <a:r>
              <a:rPr b="1" lang="en-AU" sz="1100" spc="-1" strike="noStrike">
                <a:latin typeface="Arial"/>
              </a:rPr>
              <a:t>ask</a:t>
            </a:r>
            <a:r>
              <a:rPr b="0" lang="en-AU" sz="1100" spc="-1" strike="noStrike">
                <a:latin typeface="Arial"/>
              </a:rPr>
              <a:t> one of the students:</a:t>
            </a:r>
            <a:endParaRPr b="0" lang="en-AU" sz="1100" spc="-1" strike="noStrike">
              <a:latin typeface="Arial"/>
            </a:endParaRPr>
          </a:p>
          <a:p>
            <a:pPr marL="216000" indent="-216000">
              <a:lnSpc>
                <a:spcPct val="100000"/>
              </a:lnSpc>
            </a:pPr>
            <a:r>
              <a:rPr b="0" lang="en-AU" sz="1100" spc="-1" strike="noStrike">
                <a:latin typeface="Arial"/>
              </a:rPr>
              <a:t>Can you explain </a:t>
            </a:r>
            <a:r>
              <a:rPr b="1" lang="en-AU" sz="1100" spc="-1" strike="noStrike">
                <a:latin typeface="Arial"/>
              </a:rPr>
              <a:t>what this graph is showing</a:t>
            </a:r>
            <a:r>
              <a:rPr b="0" lang="en-AU" sz="1100" spc="-1" strike="noStrike">
                <a:latin typeface="Arial"/>
              </a:rPr>
              <a:t>?</a:t>
            </a:r>
            <a:endParaRPr b="0" lang="en-AU" sz="1100" spc="-1" strike="noStrike">
              <a:latin typeface="Arial"/>
            </a:endParaRPr>
          </a:p>
          <a:p>
            <a:pPr marL="216000" indent="-216000">
              <a:lnSpc>
                <a:spcPct val="100000"/>
              </a:lnSpc>
            </a:pPr>
            <a:endParaRPr b="0" lang="en-AU" sz="1100" spc="-1" strike="noStrike">
              <a:latin typeface="Arial"/>
            </a:endParaRPr>
          </a:p>
          <a:p>
            <a:pPr marL="216000" indent="-216000">
              <a:lnSpc>
                <a:spcPct val="100000"/>
              </a:lnSpc>
            </a:pPr>
            <a:r>
              <a:rPr b="0" lang="en-AU" sz="1100" spc="-1" strike="noStrike">
                <a:latin typeface="Arial"/>
              </a:rPr>
              <a:t>Q: how do we prevent ending up being mislead about the error?</a:t>
            </a:r>
            <a:endParaRPr b="0" lang="en-AU" sz="1100" spc="-1" strike="noStrike">
              <a:latin typeface="Arial"/>
            </a:endParaRPr>
          </a:p>
          <a:p>
            <a:pPr marL="216000" indent="-216000">
              <a:lnSpc>
                <a:spcPct val="100000"/>
              </a:lnSpc>
            </a:pPr>
            <a:endParaRPr b="0" lang="en-AU"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PlaceHolder 1"/>
          <p:cNvSpPr>
            <a:spLocks noGrp="1"/>
          </p:cNvSpPr>
          <p:nvPr>
            <p:ph type="body"/>
          </p:nvPr>
        </p:nvSpPr>
        <p:spPr>
          <a:xfrm>
            <a:off x="914400" y="4343400"/>
            <a:ext cx="5028840" cy="4114440"/>
          </a:xfrm>
          <a:prstGeom prst="rect">
            <a:avLst/>
          </a:prstGeom>
        </p:spPr>
        <p:txBody>
          <a:bodyPr lIns="90000" rIns="90000" tIns="45000" bIns="45000"/>
          <a:p>
            <a:pPr marL="216000" indent="-216000">
              <a:lnSpc>
                <a:spcPct val="100000"/>
              </a:lnSpc>
            </a:pPr>
            <a:r>
              <a:rPr b="0" lang="en-AU" sz="1100" spc="-1" strike="noStrike">
                <a:latin typeface="Arial"/>
              </a:rPr>
              <a:t>v</a:t>
            </a:r>
            <a:endParaRPr b="0" lang="en-AU"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8" name="PlaceHolder 2"/>
          <p:cNvSpPr>
            <a:spLocks noGrp="1"/>
          </p:cNvSpPr>
          <p:nvPr>
            <p:ph type="body"/>
          </p:nvPr>
        </p:nvSpPr>
        <p:spPr>
          <a:xfrm>
            <a:off x="468000" y="123012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9" name="PlaceHolder 3"/>
          <p:cNvSpPr>
            <a:spLocks noGrp="1"/>
          </p:cNvSpPr>
          <p:nvPr>
            <p:ph type="body"/>
          </p:nvPr>
        </p:nvSpPr>
        <p:spPr>
          <a:xfrm>
            <a:off x="468000" y="282276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31"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32"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33" name="PlaceHolder 4"/>
          <p:cNvSpPr>
            <a:spLocks noGrp="1"/>
          </p:cNvSpPr>
          <p:nvPr>
            <p:ph type="body"/>
          </p:nvPr>
        </p:nvSpPr>
        <p:spPr>
          <a:xfrm>
            <a:off x="478584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34" name="PlaceHolder 5"/>
          <p:cNvSpPr>
            <a:spLocks noGrp="1"/>
          </p:cNvSpPr>
          <p:nvPr>
            <p:ph type="body"/>
          </p:nvPr>
        </p:nvSpPr>
        <p:spPr>
          <a:xfrm>
            <a:off x="46800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36" name="PlaceHolder 2"/>
          <p:cNvSpPr>
            <a:spLocks noGrp="1"/>
          </p:cNvSpPr>
          <p:nvPr>
            <p:ph type="body"/>
          </p:nvPr>
        </p:nvSpPr>
        <p:spPr>
          <a:xfrm>
            <a:off x="46800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37" name="PlaceHolder 3"/>
          <p:cNvSpPr>
            <a:spLocks noGrp="1"/>
          </p:cNvSpPr>
          <p:nvPr>
            <p:ph type="body"/>
          </p:nvPr>
        </p:nvSpPr>
        <p:spPr>
          <a:xfrm>
            <a:off x="331704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38" name="PlaceHolder 4"/>
          <p:cNvSpPr>
            <a:spLocks noGrp="1"/>
          </p:cNvSpPr>
          <p:nvPr>
            <p:ph type="body"/>
          </p:nvPr>
        </p:nvSpPr>
        <p:spPr>
          <a:xfrm>
            <a:off x="616608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39" name="PlaceHolder 5"/>
          <p:cNvSpPr>
            <a:spLocks noGrp="1"/>
          </p:cNvSpPr>
          <p:nvPr>
            <p:ph type="body"/>
          </p:nvPr>
        </p:nvSpPr>
        <p:spPr>
          <a:xfrm>
            <a:off x="616608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40" name="PlaceHolder 6"/>
          <p:cNvSpPr>
            <a:spLocks noGrp="1"/>
          </p:cNvSpPr>
          <p:nvPr>
            <p:ph type="body"/>
          </p:nvPr>
        </p:nvSpPr>
        <p:spPr>
          <a:xfrm>
            <a:off x="331704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41" name="PlaceHolder 7"/>
          <p:cNvSpPr>
            <a:spLocks noGrp="1"/>
          </p:cNvSpPr>
          <p:nvPr>
            <p:ph type="body"/>
          </p:nvPr>
        </p:nvSpPr>
        <p:spPr>
          <a:xfrm>
            <a:off x="46800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52" name="PlaceHolder 2"/>
          <p:cNvSpPr>
            <a:spLocks noGrp="1"/>
          </p:cNvSpPr>
          <p:nvPr>
            <p:ph type="subTitle"/>
          </p:nvPr>
        </p:nvSpPr>
        <p:spPr>
          <a:xfrm>
            <a:off x="468000" y="1230120"/>
            <a:ext cx="8426520" cy="3048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54" name="PlaceHolder 2"/>
          <p:cNvSpPr>
            <a:spLocks noGrp="1"/>
          </p:cNvSpPr>
          <p:nvPr>
            <p:ph type="body"/>
          </p:nvPr>
        </p:nvSpPr>
        <p:spPr>
          <a:xfrm>
            <a:off x="468000" y="1230120"/>
            <a:ext cx="84265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56" name="PlaceHolder 2"/>
          <p:cNvSpPr>
            <a:spLocks noGrp="1"/>
          </p:cNvSpPr>
          <p:nvPr>
            <p:ph type="body"/>
          </p:nvPr>
        </p:nvSpPr>
        <p:spPr>
          <a:xfrm>
            <a:off x="46800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
        <p:nvSpPr>
          <p:cNvPr id="57" name="PlaceHolder 3"/>
          <p:cNvSpPr>
            <a:spLocks noGrp="1"/>
          </p:cNvSpPr>
          <p:nvPr>
            <p:ph type="body"/>
          </p:nvPr>
        </p:nvSpPr>
        <p:spPr>
          <a:xfrm>
            <a:off x="478584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68000" y="209520"/>
            <a:ext cx="8426520" cy="406980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61"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62" name="PlaceHolder 3"/>
          <p:cNvSpPr>
            <a:spLocks noGrp="1"/>
          </p:cNvSpPr>
          <p:nvPr>
            <p:ph type="body"/>
          </p:nvPr>
        </p:nvSpPr>
        <p:spPr>
          <a:xfrm>
            <a:off x="46800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63" name="PlaceHolder 4"/>
          <p:cNvSpPr>
            <a:spLocks noGrp="1"/>
          </p:cNvSpPr>
          <p:nvPr>
            <p:ph type="body"/>
          </p:nvPr>
        </p:nvSpPr>
        <p:spPr>
          <a:xfrm>
            <a:off x="478584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7" name="PlaceHolder 2"/>
          <p:cNvSpPr>
            <a:spLocks noGrp="1"/>
          </p:cNvSpPr>
          <p:nvPr>
            <p:ph type="subTitle"/>
          </p:nvPr>
        </p:nvSpPr>
        <p:spPr>
          <a:xfrm>
            <a:off x="468000" y="1230120"/>
            <a:ext cx="8426520" cy="3048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65" name="PlaceHolder 2"/>
          <p:cNvSpPr>
            <a:spLocks noGrp="1"/>
          </p:cNvSpPr>
          <p:nvPr>
            <p:ph type="body"/>
          </p:nvPr>
        </p:nvSpPr>
        <p:spPr>
          <a:xfrm>
            <a:off x="46800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
        <p:nvSpPr>
          <p:cNvPr id="66"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67" name="PlaceHolder 4"/>
          <p:cNvSpPr>
            <a:spLocks noGrp="1"/>
          </p:cNvSpPr>
          <p:nvPr>
            <p:ph type="body"/>
          </p:nvPr>
        </p:nvSpPr>
        <p:spPr>
          <a:xfrm>
            <a:off x="478584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69"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70"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71" name="PlaceHolder 4"/>
          <p:cNvSpPr>
            <a:spLocks noGrp="1"/>
          </p:cNvSpPr>
          <p:nvPr>
            <p:ph type="body"/>
          </p:nvPr>
        </p:nvSpPr>
        <p:spPr>
          <a:xfrm>
            <a:off x="468000" y="282276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73" name="PlaceHolder 2"/>
          <p:cNvSpPr>
            <a:spLocks noGrp="1"/>
          </p:cNvSpPr>
          <p:nvPr>
            <p:ph type="body"/>
          </p:nvPr>
        </p:nvSpPr>
        <p:spPr>
          <a:xfrm>
            <a:off x="468000" y="123012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74" name="PlaceHolder 3"/>
          <p:cNvSpPr>
            <a:spLocks noGrp="1"/>
          </p:cNvSpPr>
          <p:nvPr>
            <p:ph type="body"/>
          </p:nvPr>
        </p:nvSpPr>
        <p:spPr>
          <a:xfrm>
            <a:off x="468000" y="282276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76"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77"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78" name="PlaceHolder 4"/>
          <p:cNvSpPr>
            <a:spLocks noGrp="1"/>
          </p:cNvSpPr>
          <p:nvPr>
            <p:ph type="body"/>
          </p:nvPr>
        </p:nvSpPr>
        <p:spPr>
          <a:xfrm>
            <a:off x="478584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79" name="PlaceHolder 5"/>
          <p:cNvSpPr>
            <a:spLocks noGrp="1"/>
          </p:cNvSpPr>
          <p:nvPr>
            <p:ph type="body"/>
          </p:nvPr>
        </p:nvSpPr>
        <p:spPr>
          <a:xfrm>
            <a:off x="46800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81" name="PlaceHolder 2"/>
          <p:cNvSpPr>
            <a:spLocks noGrp="1"/>
          </p:cNvSpPr>
          <p:nvPr>
            <p:ph type="body"/>
          </p:nvPr>
        </p:nvSpPr>
        <p:spPr>
          <a:xfrm>
            <a:off x="46800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82" name="PlaceHolder 3"/>
          <p:cNvSpPr>
            <a:spLocks noGrp="1"/>
          </p:cNvSpPr>
          <p:nvPr>
            <p:ph type="body"/>
          </p:nvPr>
        </p:nvSpPr>
        <p:spPr>
          <a:xfrm>
            <a:off x="331704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83" name="PlaceHolder 4"/>
          <p:cNvSpPr>
            <a:spLocks noGrp="1"/>
          </p:cNvSpPr>
          <p:nvPr>
            <p:ph type="body"/>
          </p:nvPr>
        </p:nvSpPr>
        <p:spPr>
          <a:xfrm>
            <a:off x="616608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84" name="PlaceHolder 5"/>
          <p:cNvSpPr>
            <a:spLocks noGrp="1"/>
          </p:cNvSpPr>
          <p:nvPr>
            <p:ph type="body"/>
          </p:nvPr>
        </p:nvSpPr>
        <p:spPr>
          <a:xfrm>
            <a:off x="616608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85" name="PlaceHolder 6"/>
          <p:cNvSpPr>
            <a:spLocks noGrp="1"/>
          </p:cNvSpPr>
          <p:nvPr>
            <p:ph type="body"/>
          </p:nvPr>
        </p:nvSpPr>
        <p:spPr>
          <a:xfrm>
            <a:off x="331704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86" name="PlaceHolder 7"/>
          <p:cNvSpPr>
            <a:spLocks noGrp="1"/>
          </p:cNvSpPr>
          <p:nvPr>
            <p:ph type="body"/>
          </p:nvPr>
        </p:nvSpPr>
        <p:spPr>
          <a:xfrm>
            <a:off x="46800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93" name="PlaceHolder 2"/>
          <p:cNvSpPr>
            <a:spLocks noGrp="1"/>
          </p:cNvSpPr>
          <p:nvPr>
            <p:ph type="subTitle"/>
          </p:nvPr>
        </p:nvSpPr>
        <p:spPr>
          <a:xfrm>
            <a:off x="468000" y="1230120"/>
            <a:ext cx="8426520" cy="3048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95" name="PlaceHolder 2"/>
          <p:cNvSpPr>
            <a:spLocks noGrp="1"/>
          </p:cNvSpPr>
          <p:nvPr>
            <p:ph type="body"/>
          </p:nvPr>
        </p:nvSpPr>
        <p:spPr>
          <a:xfrm>
            <a:off x="468000" y="1230120"/>
            <a:ext cx="84265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97" name="PlaceHolder 2"/>
          <p:cNvSpPr>
            <a:spLocks noGrp="1"/>
          </p:cNvSpPr>
          <p:nvPr>
            <p:ph type="body"/>
          </p:nvPr>
        </p:nvSpPr>
        <p:spPr>
          <a:xfrm>
            <a:off x="46800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
        <p:nvSpPr>
          <p:cNvPr id="98" name="PlaceHolder 3"/>
          <p:cNvSpPr>
            <a:spLocks noGrp="1"/>
          </p:cNvSpPr>
          <p:nvPr>
            <p:ph type="body"/>
          </p:nvPr>
        </p:nvSpPr>
        <p:spPr>
          <a:xfrm>
            <a:off x="478584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9" name="PlaceHolder 2"/>
          <p:cNvSpPr>
            <a:spLocks noGrp="1"/>
          </p:cNvSpPr>
          <p:nvPr>
            <p:ph type="body"/>
          </p:nvPr>
        </p:nvSpPr>
        <p:spPr>
          <a:xfrm>
            <a:off x="468000" y="1230120"/>
            <a:ext cx="84265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68000" y="209520"/>
            <a:ext cx="8426520" cy="406980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02"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03" name="PlaceHolder 3"/>
          <p:cNvSpPr>
            <a:spLocks noGrp="1"/>
          </p:cNvSpPr>
          <p:nvPr>
            <p:ph type="body"/>
          </p:nvPr>
        </p:nvSpPr>
        <p:spPr>
          <a:xfrm>
            <a:off x="46800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04" name="PlaceHolder 4"/>
          <p:cNvSpPr>
            <a:spLocks noGrp="1"/>
          </p:cNvSpPr>
          <p:nvPr>
            <p:ph type="body"/>
          </p:nvPr>
        </p:nvSpPr>
        <p:spPr>
          <a:xfrm>
            <a:off x="478584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06" name="PlaceHolder 2"/>
          <p:cNvSpPr>
            <a:spLocks noGrp="1"/>
          </p:cNvSpPr>
          <p:nvPr>
            <p:ph type="body"/>
          </p:nvPr>
        </p:nvSpPr>
        <p:spPr>
          <a:xfrm>
            <a:off x="46800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
        <p:nvSpPr>
          <p:cNvPr id="107"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08" name="PlaceHolder 4"/>
          <p:cNvSpPr>
            <a:spLocks noGrp="1"/>
          </p:cNvSpPr>
          <p:nvPr>
            <p:ph type="body"/>
          </p:nvPr>
        </p:nvSpPr>
        <p:spPr>
          <a:xfrm>
            <a:off x="478584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10"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11"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12" name="PlaceHolder 4"/>
          <p:cNvSpPr>
            <a:spLocks noGrp="1"/>
          </p:cNvSpPr>
          <p:nvPr>
            <p:ph type="body"/>
          </p:nvPr>
        </p:nvSpPr>
        <p:spPr>
          <a:xfrm>
            <a:off x="468000" y="282276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14" name="PlaceHolder 2"/>
          <p:cNvSpPr>
            <a:spLocks noGrp="1"/>
          </p:cNvSpPr>
          <p:nvPr>
            <p:ph type="body"/>
          </p:nvPr>
        </p:nvSpPr>
        <p:spPr>
          <a:xfrm>
            <a:off x="468000" y="123012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15" name="PlaceHolder 3"/>
          <p:cNvSpPr>
            <a:spLocks noGrp="1"/>
          </p:cNvSpPr>
          <p:nvPr>
            <p:ph type="body"/>
          </p:nvPr>
        </p:nvSpPr>
        <p:spPr>
          <a:xfrm>
            <a:off x="468000" y="282276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17"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18"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19" name="PlaceHolder 4"/>
          <p:cNvSpPr>
            <a:spLocks noGrp="1"/>
          </p:cNvSpPr>
          <p:nvPr>
            <p:ph type="body"/>
          </p:nvPr>
        </p:nvSpPr>
        <p:spPr>
          <a:xfrm>
            <a:off x="478584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20" name="PlaceHolder 5"/>
          <p:cNvSpPr>
            <a:spLocks noGrp="1"/>
          </p:cNvSpPr>
          <p:nvPr>
            <p:ph type="body"/>
          </p:nvPr>
        </p:nvSpPr>
        <p:spPr>
          <a:xfrm>
            <a:off x="46800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22" name="PlaceHolder 2"/>
          <p:cNvSpPr>
            <a:spLocks noGrp="1"/>
          </p:cNvSpPr>
          <p:nvPr>
            <p:ph type="body"/>
          </p:nvPr>
        </p:nvSpPr>
        <p:spPr>
          <a:xfrm>
            <a:off x="46800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23" name="PlaceHolder 3"/>
          <p:cNvSpPr>
            <a:spLocks noGrp="1"/>
          </p:cNvSpPr>
          <p:nvPr>
            <p:ph type="body"/>
          </p:nvPr>
        </p:nvSpPr>
        <p:spPr>
          <a:xfrm>
            <a:off x="331704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24" name="PlaceHolder 4"/>
          <p:cNvSpPr>
            <a:spLocks noGrp="1"/>
          </p:cNvSpPr>
          <p:nvPr>
            <p:ph type="body"/>
          </p:nvPr>
        </p:nvSpPr>
        <p:spPr>
          <a:xfrm>
            <a:off x="616608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25" name="PlaceHolder 5"/>
          <p:cNvSpPr>
            <a:spLocks noGrp="1"/>
          </p:cNvSpPr>
          <p:nvPr>
            <p:ph type="body"/>
          </p:nvPr>
        </p:nvSpPr>
        <p:spPr>
          <a:xfrm>
            <a:off x="616608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26" name="PlaceHolder 6"/>
          <p:cNvSpPr>
            <a:spLocks noGrp="1"/>
          </p:cNvSpPr>
          <p:nvPr>
            <p:ph type="body"/>
          </p:nvPr>
        </p:nvSpPr>
        <p:spPr>
          <a:xfrm>
            <a:off x="331704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27" name="PlaceHolder 7"/>
          <p:cNvSpPr>
            <a:spLocks noGrp="1"/>
          </p:cNvSpPr>
          <p:nvPr>
            <p:ph type="body"/>
          </p:nvPr>
        </p:nvSpPr>
        <p:spPr>
          <a:xfrm>
            <a:off x="46800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36" name="PlaceHolder 2"/>
          <p:cNvSpPr>
            <a:spLocks noGrp="1"/>
          </p:cNvSpPr>
          <p:nvPr>
            <p:ph type="subTitle"/>
          </p:nvPr>
        </p:nvSpPr>
        <p:spPr>
          <a:xfrm>
            <a:off x="468000" y="1230120"/>
            <a:ext cx="8426520" cy="3048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38" name="PlaceHolder 2"/>
          <p:cNvSpPr>
            <a:spLocks noGrp="1"/>
          </p:cNvSpPr>
          <p:nvPr>
            <p:ph type="body"/>
          </p:nvPr>
        </p:nvSpPr>
        <p:spPr>
          <a:xfrm>
            <a:off x="468000" y="1230120"/>
            <a:ext cx="84265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1" name="PlaceHolder 2"/>
          <p:cNvSpPr>
            <a:spLocks noGrp="1"/>
          </p:cNvSpPr>
          <p:nvPr>
            <p:ph type="body"/>
          </p:nvPr>
        </p:nvSpPr>
        <p:spPr>
          <a:xfrm>
            <a:off x="46800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
        <p:nvSpPr>
          <p:cNvPr id="12" name="PlaceHolder 3"/>
          <p:cNvSpPr>
            <a:spLocks noGrp="1"/>
          </p:cNvSpPr>
          <p:nvPr>
            <p:ph type="body"/>
          </p:nvPr>
        </p:nvSpPr>
        <p:spPr>
          <a:xfrm>
            <a:off x="478584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40" name="PlaceHolder 2"/>
          <p:cNvSpPr>
            <a:spLocks noGrp="1"/>
          </p:cNvSpPr>
          <p:nvPr>
            <p:ph type="body"/>
          </p:nvPr>
        </p:nvSpPr>
        <p:spPr>
          <a:xfrm>
            <a:off x="46800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
        <p:nvSpPr>
          <p:cNvPr id="141" name="PlaceHolder 3"/>
          <p:cNvSpPr>
            <a:spLocks noGrp="1"/>
          </p:cNvSpPr>
          <p:nvPr>
            <p:ph type="body"/>
          </p:nvPr>
        </p:nvSpPr>
        <p:spPr>
          <a:xfrm>
            <a:off x="478584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468000" y="209520"/>
            <a:ext cx="8426520" cy="406980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45"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46" name="PlaceHolder 3"/>
          <p:cNvSpPr>
            <a:spLocks noGrp="1"/>
          </p:cNvSpPr>
          <p:nvPr>
            <p:ph type="body"/>
          </p:nvPr>
        </p:nvSpPr>
        <p:spPr>
          <a:xfrm>
            <a:off x="46800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47" name="PlaceHolder 4"/>
          <p:cNvSpPr>
            <a:spLocks noGrp="1"/>
          </p:cNvSpPr>
          <p:nvPr>
            <p:ph type="body"/>
          </p:nvPr>
        </p:nvSpPr>
        <p:spPr>
          <a:xfrm>
            <a:off x="478584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49" name="PlaceHolder 2"/>
          <p:cNvSpPr>
            <a:spLocks noGrp="1"/>
          </p:cNvSpPr>
          <p:nvPr>
            <p:ph type="body"/>
          </p:nvPr>
        </p:nvSpPr>
        <p:spPr>
          <a:xfrm>
            <a:off x="46800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
        <p:nvSpPr>
          <p:cNvPr id="150"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51" name="PlaceHolder 4"/>
          <p:cNvSpPr>
            <a:spLocks noGrp="1"/>
          </p:cNvSpPr>
          <p:nvPr>
            <p:ph type="body"/>
          </p:nvPr>
        </p:nvSpPr>
        <p:spPr>
          <a:xfrm>
            <a:off x="478584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53"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54"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55" name="PlaceHolder 4"/>
          <p:cNvSpPr>
            <a:spLocks noGrp="1"/>
          </p:cNvSpPr>
          <p:nvPr>
            <p:ph type="body"/>
          </p:nvPr>
        </p:nvSpPr>
        <p:spPr>
          <a:xfrm>
            <a:off x="468000" y="282276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57" name="PlaceHolder 2"/>
          <p:cNvSpPr>
            <a:spLocks noGrp="1"/>
          </p:cNvSpPr>
          <p:nvPr>
            <p:ph type="body"/>
          </p:nvPr>
        </p:nvSpPr>
        <p:spPr>
          <a:xfrm>
            <a:off x="468000" y="123012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58" name="PlaceHolder 3"/>
          <p:cNvSpPr>
            <a:spLocks noGrp="1"/>
          </p:cNvSpPr>
          <p:nvPr>
            <p:ph type="body"/>
          </p:nvPr>
        </p:nvSpPr>
        <p:spPr>
          <a:xfrm>
            <a:off x="468000" y="282276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60"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61"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62" name="PlaceHolder 4"/>
          <p:cNvSpPr>
            <a:spLocks noGrp="1"/>
          </p:cNvSpPr>
          <p:nvPr>
            <p:ph type="body"/>
          </p:nvPr>
        </p:nvSpPr>
        <p:spPr>
          <a:xfrm>
            <a:off x="478584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63" name="PlaceHolder 5"/>
          <p:cNvSpPr>
            <a:spLocks noGrp="1"/>
          </p:cNvSpPr>
          <p:nvPr>
            <p:ph type="body"/>
          </p:nvPr>
        </p:nvSpPr>
        <p:spPr>
          <a:xfrm>
            <a:off x="46800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65" name="PlaceHolder 2"/>
          <p:cNvSpPr>
            <a:spLocks noGrp="1"/>
          </p:cNvSpPr>
          <p:nvPr>
            <p:ph type="body"/>
          </p:nvPr>
        </p:nvSpPr>
        <p:spPr>
          <a:xfrm>
            <a:off x="46800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66" name="PlaceHolder 3"/>
          <p:cNvSpPr>
            <a:spLocks noGrp="1"/>
          </p:cNvSpPr>
          <p:nvPr>
            <p:ph type="body"/>
          </p:nvPr>
        </p:nvSpPr>
        <p:spPr>
          <a:xfrm>
            <a:off x="331704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67" name="PlaceHolder 4"/>
          <p:cNvSpPr>
            <a:spLocks noGrp="1"/>
          </p:cNvSpPr>
          <p:nvPr>
            <p:ph type="body"/>
          </p:nvPr>
        </p:nvSpPr>
        <p:spPr>
          <a:xfrm>
            <a:off x="616608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68" name="PlaceHolder 5"/>
          <p:cNvSpPr>
            <a:spLocks noGrp="1"/>
          </p:cNvSpPr>
          <p:nvPr>
            <p:ph type="body"/>
          </p:nvPr>
        </p:nvSpPr>
        <p:spPr>
          <a:xfrm>
            <a:off x="616608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69" name="PlaceHolder 6"/>
          <p:cNvSpPr>
            <a:spLocks noGrp="1"/>
          </p:cNvSpPr>
          <p:nvPr>
            <p:ph type="body"/>
          </p:nvPr>
        </p:nvSpPr>
        <p:spPr>
          <a:xfrm>
            <a:off x="331704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70" name="PlaceHolder 7"/>
          <p:cNvSpPr>
            <a:spLocks noGrp="1"/>
          </p:cNvSpPr>
          <p:nvPr>
            <p:ph type="body"/>
          </p:nvPr>
        </p:nvSpPr>
        <p:spPr>
          <a:xfrm>
            <a:off x="46800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77" name="PlaceHolder 2"/>
          <p:cNvSpPr>
            <a:spLocks noGrp="1"/>
          </p:cNvSpPr>
          <p:nvPr>
            <p:ph type="subTitle"/>
          </p:nvPr>
        </p:nvSpPr>
        <p:spPr>
          <a:xfrm>
            <a:off x="468000" y="1230120"/>
            <a:ext cx="8426520" cy="3048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79" name="PlaceHolder 2"/>
          <p:cNvSpPr>
            <a:spLocks noGrp="1"/>
          </p:cNvSpPr>
          <p:nvPr>
            <p:ph type="body"/>
          </p:nvPr>
        </p:nvSpPr>
        <p:spPr>
          <a:xfrm>
            <a:off x="468000" y="1230120"/>
            <a:ext cx="84265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81" name="PlaceHolder 2"/>
          <p:cNvSpPr>
            <a:spLocks noGrp="1"/>
          </p:cNvSpPr>
          <p:nvPr>
            <p:ph type="body"/>
          </p:nvPr>
        </p:nvSpPr>
        <p:spPr>
          <a:xfrm>
            <a:off x="46800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
        <p:nvSpPr>
          <p:cNvPr id="182" name="PlaceHolder 3"/>
          <p:cNvSpPr>
            <a:spLocks noGrp="1"/>
          </p:cNvSpPr>
          <p:nvPr>
            <p:ph type="body"/>
          </p:nvPr>
        </p:nvSpPr>
        <p:spPr>
          <a:xfrm>
            <a:off x="478584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468000" y="209520"/>
            <a:ext cx="8426520" cy="406980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86"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87" name="PlaceHolder 3"/>
          <p:cNvSpPr>
            <a:spLocks noGrp="1"/>
          </p:cNvSpPr>
          <p:nvPr>
            <p:ph type="body"/>
          </p:nvPr>
        </p:nvSpPr>
        <p:spPr>
          <a:xfrm>
            <a:off x="46800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88" name="PlaceHolder 4"/>
          <p:cNvSpPr>
            <a:spLocks noGrp="1"/>
          </p:cNvSpPr>
          <p:nvPr>
            <p:ph type="body"/>
          </p:nvPr>
        </p:nvSpPr>
        <p:spPr>
          <a:xfrm>
            <a:off x="478584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90" name="PlaceHolder 2"/>
          <p:cNvSpPr>
            <a:spLocks noGrp="1"/>
          </p:cNvSpPr>
          <p:nvPr>
            <p:ph type="body"/>
          </p:nvPr>
        </p:nvSpPr>
        <p:spPr>
          <a:xfrm>
            <a:off x="46800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
        <p:nvSpPr>
          <p:cNvPr id="191"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92" name="PlaceHolder 4"/>
          <p:cNvSpPr>
            <a:spLocks noGrp="1"/>
          </p:cNvSpPr>
          <p:nvPr>
            <p:ph type="body"/>
          </p:nvPr>
        </p:nvSpPr>
        <p:spPr>
          <a:xfrm>
            <a:off x="478584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94"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95"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96" name="PlaceHolder 4"/>
          <p:cNvSpPr>
            <a:spLocks noGrp="1"/>
          </p:cNvSpPr>
          <p:nvPr>
            <p:ph type="body"/>
          </p:nvPr>
        </p:nvSpPr>
        <p:spPr>
          <a:xfrm>
            <a:off x="468000" y="282276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98" name="PlaceHolder 2"/>
          <p:cNvSpPr>
            <a:spLocks noGrp="1"/>
          </p:cNvSpPr>
          <p:nvPr>
            <p:ph type="body"/>
          </p:nvPr>
        </p:nvSpPr>
        <p:spPr>
          <a:xfrm>
            <a:off x="468000" y="123012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99" name="PlaceHolder 3"/>
          <p:cNvSpPr>
            <a:spLocks noGrp="1"/>
          </p:cNvSpPr>
          <p:nvPr>
            <p:ph type="body"/>
          </p:nvPr>
        </p:nvSpPr>
        <p:spPr>
          <a:xfrm>
            <a:off x="468000" y="282276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01"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02"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03" name="PlaceHolder 4"/>
          <p:cNvSpPr>
            <a:spLocks noGrp="1"/>
          </p:cNvSpPr>
          <p:nvPr>
            <p:ph type="body"/>
          </p:nvPr>
        </p:nvSpPr>
        <p:spPr>
          <a:xfrm>
            <a:off x="478584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04" name="PlaceHolder 5"/>
          <p:cNvSpPr>
            <a:spLocks noGrp="1"/>
          </p:cNvSpPr>
          <p:nvPr>
            <p:ph type="body"/>
          </p:nvPr>
        </p:nvSpPr>
        <p:spPr>
          <a:xfrm>
            <a:off x="46800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68000" y="209520"/>
            <a:ext cx="8426520" cy="406980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06" name="PlaceHolder 2"/>
          <p:cNvSpPr>
            <a:spLocks noGrp="1"/>
          </p:cNvSpPr>
          <p:nvPr>
            <p:ph type="body"/>
          </p:nvPr>
        </p:nvSpPr>
        <p:spPr>
          <a:xfrm>
            <a:off x="46800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07" name="PlaceHolder 3"/>
          <p:cNvSpPr>
            <a:spLocks noGrp="1"/>
          </p:cNvSpPr>
          <p:nvPr>
            <p:ph type="body"/>
          </p:nvPr>
        </p:nvSpPr>
        <p:spPr>
          <a:xfrm>
            <a:off x="331704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08" name="PlaceHolder 4"/>
          <p:cNvSpPr>
            <a:spLocks noGrp="1"/>
          </p:cNvSpPr>
          <p:nvPr>
            <p:ph type="body"/>
          </p:nvPr>
        </p:nvSpPr>
        <p:spPr>
          <a:xfrm>
            <a:off x="616608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09" name="PlaceHolder 5"/>
          <p:cNvSpPr>
            <a:spLocks noGrp="1"/>
          </p:cNvSpPr>
          <p:nvPr>
            <p:ph type="body"/>
          </p:nvPr>
        </p:nvSpPr>
        <p:spPr>
          <a:xfrm>
            <a:off x="616608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10" name="PlaceHolder 6"/>
          <p:cNvSpPr>
            <a:spLocks noGrp="1"/>
          </p:cNvSpPr>
          <p:nvPr>
            <p:ph type="body"/>
          </p:nvPr>
        </p:nvSpPr>
        <p:spPr>
          <a:xfrm>
            <a:off x="331704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11" name="PlaceHolder 7"/>
          <p:cNvSpPr>
            <a:spLocks noGrp="1"/>
          </p:cNvSpPr>
          <p:nvPr>
            <p:ph type="body"/>
          </p:nvPr>
        </p:nvSpPr>
        <p:spPr>
          <a:xfrm>
            <a:off x="46800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22" name="PlaceHolder 2"/>
          <p:cNvSpPr>
            <a:spLocks noGrp="1"/>
          </p:cNvSpPr>
          <p:nvPr>
            <p:ph type="subTitle"/>
          </p:nvPr>
        </p:nvSpPr>
        <p:spPr>
          <a:xfrm>
            <a:off x="468000" y="1230120"/>
            <a:ext cx="8426520" cy="3048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24" name="PlaceHolder 2"/>
          <p:cNvSpPr>
            <a:spLocks noGrp="1"/>
          </p:cNvSpPr>
          <p:nvPr>
            <p:ph type="body"/>
          </p:nvPr>
        </p:nvSpPr>
        <p:spPr>
          <a:xfrm>
            <a:off x="468000" y="1230120"/>
            <a:ext cx="84265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26" name="PlaceHolder 2"/>
          <p:cNvSpPr>
            <a:spLocks noGrp="1"/>
          </p:cNvSpPr>
          <p:nvPr>
            <p:ph type="body"/>
          </p:nvPr>
        </p:nvSpPr>
        <p:spPr>
          <a:xfrm>
            <a:off x="46800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
        <p:nvSpPr>
          <p:cNvPr id="227" name="PlaceHolder 3"/>
          <p:cNvSpPr>
            <a:spLocks noGrp="1"/>
          </p:cNvSpPr>
          <p:nvPr>
            <p:ph type="body"/>
          </p:nvPr>
        </p:nvSpPr>
        <p:spPr>
          <a:xfrm>
            <a:off x="478584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468000" y="209520"/>
            <a:ext cx="8426520" cy="406980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31"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32" name="PlaceHolder 3"/>
          <p:cNvSpPr>
            <a:spLocks noGrp="1"/>
          </p:cNvSpPr>
          <p:nvPr>
            <p:ph type="body"/>
          </p:nvPr>
        </p:nvSpPr>
        <p:spPr>
          <a:xfrm>
            <a:off x="46800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33" name="PlaceHolder 4"/>
          <p:cNvSpPr>
            <a:spLocks noGrp="1"/>
          </p:cNvSpPr>
          <p:nvPr>
            <p:ph type="body"/>
          </p:nvPr>
        </p:nvSpPr>
        <p:spPr>
          <a:xfrm>
            <a:off x="478584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35" name="PlaceHolder 2"/>
          <p:cNvSpPr>
            <a:spLocks noGrp="1"/>
          </p:cNvSpPr>
          <p:nvPr>
            <p:ph type="body"/>
          </p:nvPr>
        </p:nvSpPr>
        <p:spPr>
          <a:xfrm>
            <a:off x="46800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
        <p:nvSpPr>
          <p:cNvPr id="236"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37" name="PlaceHolder 4"/>
          <p:cNvSpPr>
            <a:spLocks noGrp="1"/>
          </p:cNvSpPr>
          <p:nvPr>
            <p:ph type="body"/>
          </p:nvPr>
        </p:nvSpPr>
        <p:spPr>
          <a:xfrm>
            <a:off x="478584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39"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40"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41" name="PlaceHolder 4"/>
          <p:cNvSpPr>
            <a:spLocks noGrp="1"/>
          </p:cNvSpPr>
          <p:nvPr>
            <p:ph type="body"/>
          </p:nvPr>
        </p:nvSpPr>
        <p:spPr>
          <a:xfrm>
            <a:off x="468000" y="282276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16"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7" name="PlaceHolder 3"/>
          <p:cNvSpPr>
            <a:spLocks noGrp="1"/>
          </p:cNvSpPr>
          <p:nvPr>
            <p:ph type="body"/>
          </p:nvPr>
        </p:nvSpPr>
        <p:spPr>
          <a:xfrm>
            <a:off x="46800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18" name="PlaceHolder 4"/>
          <p:cNvSpPr>
            <a:spLocks noGrp="1"/>
          </p:cNvSpPr>
          <p:nvPr>
            <p:ph type="body"/>
          </p:nvPr>
        </p:nvSpPr>
        <p:spPr>
          <a:xfrm>
            <a:off x="478584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43" name="PlaceHolder 2"/>
          <p:cNvSpPr>
            <a:spLocks noGrp="1"/>
          </p:cNvSpPr>
          <p:nvPr>
            <p:ph type="body"/>
          </p:nvPr>
        </p:nvSpPr>
        <p:spPr>
          <a:xfrm>
            <a:off x="468000" y="123012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44" name="PlaceHolder 3"/>
          <p:cNvSpPr>
            <a:spLocks noGrp="1"/>
          </p:cNvSpPr>
          <p:nvPr>
            <p:ph type="body"/>
          </p:nvPr>
        </p:nvSpPr>
        <p:spPr>
          <a:xfrm>
            <a:off x="468000" y="282276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46"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47"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48" name="PlaceHolder 4"/>
          <p:cNvSpPr>
            <a:spLocks noGrp="1"/>
          </p:cNvSpPr>
          <p:nvPr>
            <p:ph type="body"/>
          </p:nvPr>
        </p:nvSpPr>
        <p:spPr>
          <a:xfrm>
            <a:off x="478584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49" name="PlaceHolder 5"/>
          <p:cNvSpPr>
            <a:spLocks noGrp="1"/>
          </p:cNvSpPr>
          <p:nvPr>
            <p:ph type="body"/>
          </p:nvPr>
        </p:nvSpPr>
        <p:spPr>
          <a:xfrm>
            <a:off x="46800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51" name="PlaceHolder 2"/>
          <p:cNvSpPr>
            <a:spLocks noGrp="1"/>
          </p:cNvSpPr>
          <p:nvPr>
            <p:ph type="body"/>
          </p:nvPr>
        </p:nvSpPr>
        <p:spPr>
          <a:xfrm>
            <a:off x="46800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52" name="PlaceHolder 3"/>
          <p:cNvSpPr>
            <a:spLocks noGrp="1"/>
          </p:cNvSpPr>
          <p:nvPr>
            <p:ph type="body"/>
          </p:nvPr>
        </p:nvSpPr>
        <p:spPr>
          <a:xfrm>
            <a:off x="331704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53" name="PlaceHolder 4"/>
          <p:cNvSpPr>
            <a:spLocks noGrp="1"/>
          </p:cNvSpPr>
          <p:nvPr>
            <p:ph type="body"/>
          </p:nvPr>
        </p:nvSpPr>
        <p:spPr>
          <a:xfrm>
            <a:off x="616608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54" name="PlaceHolder 5"/>
          <p:cNvSpPr>
            <a:spLocks noGrp="1"/>
          </p:cNvSpPr>
          <p:nvPr>
            <p:ph type="body"/>
          </p:nvPr>
        </p:nvSpPr>
        <p:spPr>
          <a:xfrm>
            <a:off x="616608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55" name="PlaceHolder 6"/>
          <p:cNvSpPr>
            <a:spLocks noGrp="1"/>
          </p:cNvSpPr>
          <p:nvPr>
            <p:ph type="body"/>
          </p:nvPr>
        </p:nvSpPr>
        <p:spPr>
          <a:xfrm>
            <a:off x="331704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56" name="PlaceHolder 7"/>
          <p:cNvSpPr>
            <a:spLocks noGrp="1"/>
          </p:cNvSpPr>
          <p:nvPr>
            <p:ph type="body"/>
          </p:nvPr>
        </p:nvSpPr>
        <p:spPr>
          <a:xfrm>
            <a:off x="46800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4"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65" name="PlaceHolder 2"/>
          <p:cNvSpPr>
            <a:spLocks noGrp="1"/>
          </p:cNvSpPr>
          <p:nvPr>
            <p:ph type="subTitle"/>
          </p:nvPr>
        </p:nvSpPr>
        <p:spPr>
          <a:xfrm>
            <a:off x="468000" y="1230120"/>
            <a:ext cx="8426520" cy="3048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67" name="PlaceHolder 2"/>
          <p:cNvSpPr>
            <a:spLocks noGrp="1"/>
          </p:cNvSpPr>
          <p:nvPr>
            <p:ph type="body"/>
          </p:nvPr>
        </p:nvSpPr>
        <p:spPr>
          <a:xfrm>
            <a:off x="468000" y="1230120"/>
            <a:ext cx="84265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69" name="PlaceHolder 2"/>
          <p:cNvSpPr>
            <a:spLocks noGrp="1"/>
          </p:cNvSpPr>
          <p:nvPr>
            <p:ph type="body"/>
          </p:nvPr>
        </p:nvSpPr>
        <p:spPr>
          <a:xfrm>
            <a:off x="46800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
        <p:nvSpPr>
          <p:cNvPr id="270" name="PlaceHolder 3"/>
          <p:cNvSpPr>
            <a:spLocks noGrp="1"/>
          </p:cNvSpPr>
          <p:nvPr>
            <p:ph type="body"/>
          </p:nvPr>
        </p:nvSpPr>
        <p:spPr>
          <a:xfrm>
            <a:off x="478584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1"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2" name="PlaceHolder 1"/>
          <p:cNvSpPr>
            <a:spLocks noGrp="1"/>
          </p:cNvSpPr>
          <p:nvPr>
            <p:ph type="subTitle"/>
          </p:nvPr>
        </p:nvSpPr>
        <p:spPr>
          <a:xfrm>
            <a:off x="468000" y="209520"/>
            <a:ext cx="8426520" cy="406980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74"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75" name="PlaceHolder 3"/>
          <p:cNvSpPr>
            <a:spLocks noGrp="1"/>
          </p:cNvSpPr>
          <p:nvPr>
            <p:ph type="body"/>
          </p:nvPr>
        </p:nvSpPr>
        <p:spPr>
          <a:xfrm>
            <a:off x="46800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76" name="PlaceHolder 4"/>
          <p:cNvSpPr>
            <a:spLocks noGrp="1"/>
          </p:cNvSpPr>
          <p:nvPr>
            <p:ph type="body"/>
          </p:nvPr>
        </p:nvSpPr>
        <p:spPr>
          <a:xfrm>
            <a:off x="478584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0" name="PlaceHolder 2"/>
          <p:cNvSpPr>
            <a:spLocks noGrp="1"/>
          </p:cNvSpPr>
          <p:nvPr>
            <p:ph type="body"/>
          </p:nvPr>
        </p:nvSpPr>
        <p:spPr>
          <a:xfrm>
            <a:off x="46800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
        <p:nvSpPr>
          <p:cNvPr id="21"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2" name="PlaceHolder 4"/>
          <p:cNvSpPr>
            <a:spLocks noGrp="1"/>
          </p:cNvSpPr>
          <p:nvPr>
            <p:ph type="body"/>
          </p:nvPr>
        </p:nvSpPr>
        <p:spPr>
          <a:xfrm>
            <a:off x="478584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78" name="PlaceHolder 2"/>
          <p:cNvSpPr>
            <a:spLocks noGrp="1"/>
          </p:cNvSpPr>
          <p:nvPr>
            <p:ph type="body"/>
          </p:nvPr>
        </p:nvSpPr>
        <p:spPr>
          <a:xfrm>
            <a:off x="468000" y="1230120"/>
            <a:ext cx="4111920" cy="3048840"/>
          </a:xfrm>
          <a:prstGeom prst="rect">
            <a:avLst/>
          </a:prstGeom>
        </p:spPr>
        <p:txBody>
          <a:bodyPr lIns="0" rIns="0" tIns="0" bIns="0">
            <a:normAutofit/>
          </a:bodyPr>
          <a:p>
            <a:endParaRPr b="1" lang="en-AU" sz="2200" spc="-1" strike="noStrike">
              <a:solidFill>
                <a:srgbClr val="ffffff"/>
              </a:solidFill>
              <a:latin typeface="Arial"/>
            </a:endParaRPr>
          </a:p>
        </p:txBody>
      </p:sp>
      <p:sp>
        <p:nvSpPr>
          <p:cNvPr id="279"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80" name="PlaceHolder 4"/>
          <p:cNvSpPr>
            <a:spLocks noGrp="1"/>
          </p:cNvSpPr>
          <p:nvPr>
            <p:ph type="body"/>
          </p:nvPr>
        </p:nvSpPr>
        <p:spPr>
          <a:xfrm>
            <a:off x="478584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82"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83"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84" name="PlaceHolder 4"/>
          <p:cNvSpPr>
            <a:spLocks noGrp="1"/>
          </p:cNvSpPr>
          <p:nvPr>
            <p:ph type="body"/>
          </p:nvPr>
        </p:nvSpPr>
        <p:spPr>
          <a:xfrm>
            <a:off x="468000" y="282276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86" name="PlaceHolder 2"/>
          <p:cNvSpPr>
            <a:spLocks noGrp="1"/>
          </p:cNvSpPr>
          <p:nvPr>
            <p:ph type="body"/>
          </p:nvPr>
        </p:nvSpPr>
        <p:spPr>
          <a:xfrm>
            <a:off x="468000" y="123012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87" name="PlaceHolder 3"/>
          <p:cNvSpPr>
            <a:spLocks noGrp="1"/>
          </p:cNvSpPr>
          <p:nvPr>
            <p:ph type="body"/>
          </p:nvPr>
        </p:nvSpPr>
        <p:spPr>
          <a:xfrm>
            <a:off x="468000" y="282276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89"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90"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91" name="PlaceHolder 4"/>
          <p:cNvSpPr>
            <a:spLocks noGrp="1"/>
          </p:cNvSpPr>
          <p:nvPr>
            <p:ph type="body"/>
          </p:nvPr>
        </p:nvSpPr>
        <p:spPr>
          <a:xfrm>
            <a:off x="478584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92" name="PlaceHolder 5"/>
          <p:cNvSpPr>
            <a:spLocks noGrp="1"/>
          </p:cNvSpPr>
          <p:nvPr>
            <p:ph type="body"/>
          </p:nvPr>
        </p:nvSpPr>
        <p:spPr>
          <a:xfrm>
            <a:off x="468000" y="282276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94" name="PlaceHolder 2"/>
          <p:cNvSpPr>
            <a:spLocks noGrp="1"/>
          </p:cNvSpPr>
          <p:nvPr>
            <p:ph type="body"/>
          </p:nvPr>
        </p:nvSpPr>
        <p:spPr>
          <a:xfrm>
            <a:off x="46800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95" name="PlaceHolder 3"/>
          <p:cNvSpPr>
            <a:spLocks noGrp="1"/>
          </p:cNvSpPr>
          <p:nvPr>
            <p:ph type="body"/>
          </p:nvPr>
        </p:nvSpPr>
        <p:spPr>
          <a:xfrm>
            <a:off x="331704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96" name="PlaceHolder 4"/>
          <p:cNvSpPr>
            <a:spLocks noGrp="1"/>
          </p:cNvSpPr>
          <p:nvPr>
            <p:ph type="body"/>
          </p:nvPr>
        </p:nvSpPr>
        <p:spPr>
          <a:xfrm>
            <a:off x="6166080" y="123012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97" name="PlaceHolder 5"/>
          <p:cNvSpPr>
            <a:spLocks noGrp="1"/>
          </p:cNvSpPr>
          <p:nvPr>
            <p:ph type="body"/>
          </p:nvPr>
        </p:nvSpPr>
        <p:spPr>
          <a:xfrm>
            <a:off x="616608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98" name="PlaceHolder 6"/>
          <p:cNvSpPr>
            <a:spLocks noGrp="1"/>
          </p:cNvSpPr>
          <p:nvPr>
            <p:ph type="body"/>
          </p:nvPr>
        </p:nvSpPr>
        <p:spPr>
          <a:xfrm>
            <a:off x="331704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99" name="PlaceHolder 7"/>
          <p:cNvSpPr>
            <a:spLocks noGrp="1"/>
          </p:cNvSpPr>
          <p:nvPr>
            <p:ph type="body"/>
          </p:nvPr>
        </p:nvSpPr>
        <p:spPr>
          <a:xfrm>
            <a:off x="468000" y="2822760"/>
            <a:ext cx="271296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68000" y="209520"/>
            <a:ext cx="8426520" cy="877680"/>
          </a:xfrm>
          <a:prstGeom prst="rect">
            <a:avLst/>
          </a:prstGeom>
        </p:spPr>
        <p:txBody>
          <a:bodyPr lIns="0" rIns="0" tIns="0" bIns="0" anchor="ctr"/>
          <a:p>
            <a:pPr algn="ctr"/>
            <a:endParaRPr b="0" lang="en-AU" sz="2300" spc="-1" strike="noStrike">
              <a:solidFill>
                <a:srgbClr val="000000"/>
              </a:solidFill>
              <a:latin typeface="Arial"/>
            </a:endParaRPr>
          </a:p>
        </p:txBody>
      </p:sp>
      <p:sp>
        <p:nvSpPr>
          <p:cNvPr id="24" name="PlaceHolder 2"/>
          <p:cNvSpPr>
            <a:spLocks noGrp="1"/>
          </p:cNvSpPr>
          <p:nvPr>
            <p:ph type="body"/>
          </p:nvPr>
        </p:nvSpPr>
        <p:spPr>
          <a:xfrm>
            <a:off x="46800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5" name="PlaceHolder 3"/>
          <p:cNvSpPr>
            <a:spLocks noGrp="1"/>
          </p:cNvSpPr>
          <p:nvPr>
            <p:ph type="body"/>
          </p:nvPr>
        </p:nvSpPr>
        <p:spPr>
          <a:xfrm>
            <a:off x="4785840" y="1230120"/>
            <a:ext cx="4111920" cy="1454040"/>
          </a:xfrm>
          <a:prstGeom prst="rect">
            <a:avLst/>
          </a:prstGeom>
        </p:spPr>
        <p:txBody>
          <a:bodyPr lIns="0" rIns="0" tIns="0" bIns="0">
            <a:normAutofit/>
          </a:bodyPr>
          <a:p>
            <a:endParaRPr b="1" lang="en-AU" sz="2200" spc="-1" strike="noStrike">
              <a:solidFill>
                <a:srgbClr val="ffffff"/>
              </a:solidFill>
              <a:latin typeface="Arial"/>
            </a:endParaRPr>
          </a:p>
        </p:txBody>
      </p:sp>
      <p:sp>
        <p:nvSpPr>
          <p:cNvPr id="26" name="PlaceHolder 4"/>
          <p:cNvSpPr>
            <a:spLocks noGrp="1"/>
          </p:cNvSpPr>
          <p:nvPr>
            <p:ph type="body"/>
          </p:nvPr>
        </p:nvSpPr>
        <p:spPr>
          <a:xfrm>
            <a:off x="468000" y="2822760"/>
            <a:ext cx="8426520" cy="1454040"/>
          </a:xfrm>
          <a:prstGeom prst="rect">
            <a:avLst/>
          </a:prstGeom>
        </p:spPr>
        <p:txBody>
          <a:bodyPr lIns="0" rIns="0" tIns="0" bIns="0">
            <a:normAutofit/>
          </a:bodyPr>
          <a:p>
            <a:endParaRPr b="1" lang="en-AU" sz="2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1" name="Line 2"/>
          <p:cNvSpPr/>
          <p:nvPr/>
        </p:nvSpPr>
        <p:spPr>
          <a:xfrm>
            <a:off x="457200" y="907920"/>
            <a:ext cx="8448480" cy="1440"/>
          </a:xfrm>
          <a:prstGeom prst="line">
            <a:avLst/>
          </a:prstGeom>
          <a:ln w="6480">
            <a:solidFill>
              <a:srgbClr val="ffffff"/>
            </a:solidFill>
            <a:miter/>
          </a:ln>
        </p:spPr>
        <p:style>
          <a:lnRef idx="0"/>
          <a:fillRef idx="0"/>
          <a:effectRef idx="0"/>
          <a:fontRef idx="minor"/>
        </p:style>
      </p:sp>
      <p:pic>
        <p:nvPicPr>
          <p:cNvPr id="2" name="image.png" descr=""/>
          <p:cNvPicPr/>
          <p:nvPr/>
        </p:nvPicPr>
        <p:blipFill>
          <a:blip r:embed="rId2"/>
          <a:stretch/>
        </p:blipFill>
        <p:spPr>
          <a:xfrm>
            <a:off x="457200" y="579600"/>
            <a:ext cx="2037960" cy="218880"/>
          </a:xfrm>
          <a:prstGeom prst="rect">
            <a:avLst/>
          </a:prstGeom>
          <a:ln w="12600">
            <a:noFill/>
          </a:ln>
        </p:spPr>
      </p:pic>
      <p:sp>
        <p:nvSpPr>
          <p:cNvPr id="3" name="PlaceHolder 3"/>
          <p:cNvSpPr>
            <a:spLocks noGrp="1"/>
          </p:cNvSpPr>
          <p:nvPr>
            <p:ph type="sldNum"/>
          </p:nvPr>
        </p:nvSpPr>
        <p:spPr>
          <a:xfrm>
            <a:off x="4461840" y="4788000"/>
            <a:ext cx="438840" cy="456840"/>
          </a:xfrm>
          <a:prstGeom prst="rect">
            <a:avLst/>
          </a:prstGeom>
        </p:spPr>
        <p:txBody>
          <a:bodyPr lIns="50760" rIns="50760" tIns="50760" bIns="50760"/>
          <a:p>
            <a:endParaRPr b="0" lang="en-AU" sz="2400" spc="-1" strike="noStrike">
              <a:latin typeface="Times New Roman"/>
            </a:endParaRPr>
          </a:p>
        </p:txBody>
      </p:sp>
      <p:sp>
        <p:nvSpPr>
          <p:cNvPr id="4" name="PlaceHolder 4"/>
          <p:cNvSpPr>
            <a:spLocks noGrp="1"/>
          </p:cNvSpPr>
          <p:nvPr>
            <p:ph type="title"/>
          </p:nvPr>
        </p:nvSpPr>
        <p:spPr>
          <a:xfrm>
            <a:off x="468000" y="209520"/>
            <a:ext cx="8426520" cy="877680"/>
          </a:xfrm>
          <a:prstGeom prst="rect">
            <a:avLst/>
          </a:prstGeom>
        </p:spPr>
        <p:txBody>
          <a:bodyPr lIns="0" rIns="0" tIns="0" bIns="0" anchor="ctr"/>
          <a:p>
            <a:pPr algn="ctr"/>
            <a:r>
              <a:rPr b="0" lang="en-AU" sz="2300" spc="-1" strike="noStrike">
                <a:solidFill>
                  <a:srgbClr val="000000"/>
                </a:solidFill>
                <a:latin typeface="Arial"/>
              </a:rPr>
              <a:t>Click to edit the title text format</a:t>
            </a:r>
            <a:endParaRPr b="0" lang="en-AU" sz="2300" spc="-1" strike="noStrike">
              <a:solidFill>
                <a:srgbClr val="000000"/>
              </a:solidFill>
              <a:latin typeface="Arial"/>
            </a:endParaRPr>
          </a:p>
        </p:txBody>
      </p:sp>
      <p:sp>
        <p:nvSpPr>
          <p:cNvPr id="5" name="PlaceHolder 5"/>
          <p:cNvSpPr>
            <a:spLocks noGrp="1"/>
          </p:cNvSpPr>
          <p:nvPr>
            <p:ph type="body"/>
          </p:nvPr>
        </p:nvSpPr>
        <p:spPr>
          <a:xfrm>
            <a:off x="468000" y="1230120"/>
            <a:ext cx="8426520" cy="304884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1" lang="en-AU" sz="2200" spc="-1" strike="noStrike">
                <a:solidFill>
                  <a:srgbClr val="ffffff"/>
                </a:solidFill>
                <a:latin typeface="Arial"/>
              </a:rPr>
              <a:t>Click to edit the outline text format</a:t>
            </a:r>
            <a:endParaRPr b="1" lang="en-AU" sz="2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1" lang="en-AU" sz="2200" spc="-1" strike="noStrike">
                <a:solidFill>
                  <a:srgbClr val="ffffff"/>
                </a:solidFill>
                <a:latin typeface="Arial"/>
              </a:rPr>
              <a:t>Second Outline Level</a:t>
            </a:r>
            <a:endParaRPr b="1" lang="en-AU" sz="22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1" lang="en-AU" sz="2200" spc="-1" strike="noStrike">
                <a:solidFill>
                  <a:srgbClr val="ffffff"/>
                </a:solidFill>
                <a:latin typeface="Arial"/>
              </a:rPr>
              <a:t>Third Outline Level</a:t>
            </a:r>
            <a:endParaRPr b="1" lang="en-AU" sz="2200" spc="-1" strike="noStrike">
              <a:solidFill>
                <a:srgbClr val="ffffff"/>
              </a:solidFill>
              <a:latin typeface="Arial"/>
            </a:endParaRPr>
          </a:p>
          <a:p>
            <a:pPr lvl="3" marL="1728000" indent="-216000">
              <a:spcBef>
                <a:spcPts val="567"/>
              </a:spcBef>
              <a:buClr>
                <a:srgbClr val="ffffff"/>
              </a:buClr>
              <a:buSzPct val="75000"/>
              <a:buFont typeface="Symbol" charset="2"/>
              <a:buChar char=""/>
            </a:pPr>
            <a:r>
              <a:rPr b="1" lang="en-AU" sz="2200" spc="-1" strike="noStrike">
                <a:solidFill>
                  <a:srgbClr val="ffffff"/>
                </a:solidFill>
                <a:latin typeface="Arial"/>
              </a:rPr>
              <a:t>Fourth Outline Level</a:t>
            </a:r>
            <a:endParaRPr b="1" lang="en-AU" sz="22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1" lang="en-AU" sz="2000" spc="-1" strike="noStrike">
                <a:solidFill>
                  <a:srgbClr val="ffffff"/>
                </a:solidFill>
                <a:latin typeface="Arial"/>
              </a:rPr>
              <a:t>Fifth Outline Level</a:t>
            </a:r>
            <a:endParaRPr b="1" lang="en-AU"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1" lang="en-AU" sz="2000" spc="-1" strike="noStrike">
                <a:solidFill>
                  <a:srgbClr val="ffffff"/>
                </a:solidFill>
                <a:latin typeface="Arial"/>
              </a:rPr>
              <a:t>Sixth Outline Level</a:t>
            </a:r>
            <a:endParaRPr b="1" lang="en-AU"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1" lang="en-AU" sz="2000" spc="-1" strike="noStrike">
                <a:solidFill>
                  <a:srgbClr val="ffffff"/>
                </a:solidFill>
                <a:latin typeface="Arial"/>
              </a:rPr>
              <a:t>Seventh Outline Level</a:t>
            </a:r>
            <a:endParaRPr b="1" lang="en-AU"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43"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44"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5"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6" name="Line 5"/>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7" name="Line 6"/>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8" name="PlaceHolder 7"/>
          <p:cNvSpPr>
            <a:spLocks noGrp="1"/>
          </p:cNvSpPr>
          <p:nvPr>
            <p:ph type="title"/>
          </p:nvPr>
        </p:nvSpPr>
        <p:spPr>
          <a:xfrm>
            <a:off x="468000" y="505080"/>
            <a:ext cx="7873920" cy="1015920"/>
          </a:xfrm>
          <a:prstGeom prst="rect">
            <a:avLst/>
          </a:prstGeom>
        </p:spPr>
        <p:txBody>
          <a:bodyPr lIns="50760" rIns="50760" tIns="50760" bIns="50760"/>
          <a:p>
            <a:pPr>
              <a:lnSpc>
                <a:spcPct val="100000"/>
              </a:lnSpc>
            </a:pPr>
            <a:r>
              <a:rPr b="1" lang="en-AU" sz="2300" spc="-1" strike="noStrike">
                <a:solidFill>
                  <a:srgbClr val="000000"/>
                </a:solidFill>
                <a:latin typeface="Arial"/>
                <a:ea typeface="Arial"/>
              </a:rPr>
              <a:t>Title Text</a:t>
            </a:r>
            <a:endParaRPr b="0" lang="en-AU" sz="2300" spc="-1" strike="noStrike">
              <a:solidFill>
                <a:srgbClr val="000000"/>
              </a:solidFill>
              <a:latin typeface="Arial"/>
            </a:endParaRPr>
          </a:p>
        </p:txBody>
      </p:sp>
      <p:sp>
        <p:nvSpPr>
          <p:cNvPr id="49" name="PlaceHolder 8"/>
          <p:cNvSpPr>
            <a:spLocks noGrp="1"/>
          </p:cNvSpPr>
          <p:nvPr>
            <p:ph type="body"/>
          </p:nvPr>
        </p:nvSpPr>
        <p:spPr>
          <a:xfrm>
            <a:off x="468000" y="983160"/>
            <a:ext cx="8426520" cy="4030560"/>
          </a:xfrm>
          <a:prstGeom prst="rect">
            <a:avLst/>
          </a:prstGeom>
        </p:spPr>
        <p:txBody>
          <a:bodyPr lIns="50760" rIns="50760" tIns="50760" bIns="50760"/>
          <a:p>
            <a:pPr marL="186840" indent="-145800">
              <a:lnSpc>
                <a:spcPct val="100000"/>
              </a:lnSpc>
              <a:buClr>
                <a:srgbClr val="000000"/>
              </a:buClr>
              <a:buSzPct val="69000"/>
              <a:buFont typeface="Lucida Grande"/>
              <a:buChar char="‣"/>
            </a:pPr>
            <a:r>
              <a:rPr b="1" lang="en-AU" sz="2000" spc="-1" strike="noStrike">
                <a:solidFill>
                  <a:srgbClr val="000000"/>
                </a:solidFill>
                <a:latin typeface="Arial"/>
                <a:ea typeface="Arial"/>
              </a:rPr>
              <a:t>Body Level One</a:t>
            </a:r>
            <a:endParaRPr b="1" lang="en-AU" sz="2000" spc="-1" strike="noStrike">
              <a:solidFill>
                <a:srgbClr val="ffffff"/>
              </a:solidFill>
              <a:latin typeface="Arial"/>
            </a:endParaRPr>
          </a:p>
          <a:p>
            <a:pPr lvl="1" marL="332640" indent="-145800">
              <a:lnSpc>
                <a:spcPct val="100000"/>
              </a:lnSpc>
              <a:buClr>
                <a:srgbClr val="000000"/>
              </a:buClr>
              <a:buSzPct val="69000"/>
              <a:buFont typeface="Lucida Grande"/>
              <a:buChar char="‣"/>
            </a:pPr>
            <a:r>
              <a:rPr b="1" lang="en-AU" sz="2000" spc="-1" strike="noStrike">
                <a:solidFill>
                  <a:srgbClr val="000000"/>
                </a:solidFill>
                <a:latin typeface="Arial"/>
                <a:ea typeface="Arial"/>
              </a:rPr>
              <a:t>Body Level Two</a:t>
            </a:r>
            <a:endParaRPr b="1" lang="en-AU" sz="2000" spc="-1" strike="noStrike">
              <a:solidFill>
                <a:srgbClr val="ffffff"/>
              </a:solidFill>
              <a:latin typeface="Arial"/>
            </a:endParaRPr>
          </a:p>
          <a:p>
            <a:pPr lvl="2" marL="478800" indent="-145800">
              <a:lnSpc>
                <a:spcPct val="100000"/>
              </a:lnSpc>
              <a:buClr>
                <a:srgbClr val="000000"/>
              </a:buClr>
              <a:buSzPct val="69000"/>
              <a:buFont typeface="Lucida Grande"/>
              <a:buChar char="‣"/>
            </a:pPr>
            <a:r>
              <a:rPr b="1" lang="en-AU" sz="2000" spc="-1" strike="noStrike">
                <a:solidFill>
                  <a:srgbClr val="000000"/>
                </a:solidFill>
                <a:latin typeface="Arial"/>
                <a:ea typeface="Arial"/>
              </a:rPr>
              <a:t>Body Level Three</a:t>
            </a:r>
            <a:endParaRPr b="1" lang="en-AU" sz="2000" spc="-1" strike="noStrike">
              <a:solidFill>
                <a:srgbClr val="ffffff"/>
              </a:solidFill>
              <a:latin typeface="Arial"/>
            </a:endParaRPr>
          </a:p>
          <a:p>
            <a:pPr lvl="3" marL="624960" indent="-145800">
              <a:lnSpc>
                <a:spcPct val="100000"/>
              </a:lnSpc>
              <a:buClr>
                <a:srgbClr val="000000"/>
              </a:buClr>
              <a:buSzPct val="69000"/>
              <a:buFont typeface="Lucida Grande"/>
              <a:buChar char="‣"/>
            </a:pPr>
            <a:r>
              <a:rPr b="1" lang="en-AU" sz="2000" spc="-1" strike="noStrike">
                <a:solidFill>
                  <a:srgbClr val="000000"/>
                </a:solidFill>
                <a:latin typeface="Arial"/>
                <a:ea typeface="Arial"/>
              </a:rPr>
              <a:t>Body Level Four</a:t>
            </a:r>
            <a:endParaRPr b="1" lang="en-AU" sz="2000" spc="-1" strike="noStrike">
              <a:solidFill>
                <a:srgbClr val="ffffff"/>
              </a:solidFill>
              <a:latin typeface="Arial"/>
            </a:endParaRPr>
          </a:p>
          <a:p>
            <a:pPr lvl="4" marL="770760" indent="-145800">
              <a:lnSpc>
                <a:spcPct val="100000"/>
              </a:lnSpc>
              <a:buClr>
                <a:srgbClr val="000000"/>
              </a:buClr>
              <a:buSzPct val="69000"/>
              <a:buFont typeface="Lucida Grande"/>
              <a:buChar char="‣"/>
            </a:pPr>
            <a:r>
              <a:rPr b="1" lang="en-AU" sz="2000" spc="-1" strike="noStrike">
                <a:solidFill>
                  <a:srgbClr val="000000"/>
                </a:solidFill>
                <a:latin typeface="Arial"/>
                <a:ea typeface="Arial"/>
              </a:rPr>
              <a:t>Body Level Five</a:t>
            </a:r>
            <a:endParaRPr b="1" lang="en-AU" sz="2000" spc="-1" strike="noStrike">
              <a:solidFill>
                <a:srgbClr val="ffffff"/>
              </a:solidFill>
              <a:latin typeface="Arial"/>
            </a:endParaRPr>
          </a:p>
        </p:txBody>
      </p:sp>
      <p:sp>
        <p:nvSpPr>
          <p:cNvPr id="50" name="PlaceHolder 9"/>
          <p:cNvSpPr>
            <a:spLocks noGrp="1"/>
          </p:cNvSpPr>
          <p:nvPr>
            <p:ph type="sldNum"/>
          </p:nvPr>
        </p:nvSpPr>
        <p:spPr>
          <a:xfrm>
            <a:off x="8599680" y="514440"/>
            <a:ext cx="354600" cy="342720"/>
          </a:xfrm>
          <a:prstGeom prst="rect">
            <a:avLst/>
          </a:prstGeom>
        </p:spPr>
        <p:txBody>
          <a:bodyPr lIns="0" rIns="0" tIns="0" bIns="0" anchor="ctr"/>
          <a:p>
            <a:endParaRPr b="0" lang="en-AU"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7"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88"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89" name="PlaceHolder 3"/>
          <p:cNvSpPr>
            <a:spLocks noGrp="1"/>
          </p:cNvSpPr>
          <p:nvPr>
            <p:ph type="sldNum"/>
          </p:nvPr>
        </p:nvSpPr>
        <p:spPr>
          <a:xfrm>
            <a:off x="8414640" y="458640"/>
            <a:ext cx="337320" cy="355320"/>
          </a:xfrm>
          <a:prstGeom prst="rect">
            <a:avLst/>
          </a:prstGeom>
        </p:spPr>
        <p:txBody>
          <a:bodyPr lIns="0" rIns="0" tIns="0" bIns="0"/>
          <a:p>
            <a:endParaRPr b="0" lang="en-AU" sz="2400" spc="-1" strike="noStrike">
              <a:latin typeface="Times New Roman"/>
            </a:endParaRPr>
          </a:p>
        </p:txBody>
      </p:sp>
      <p:sp>
        <p:nvSpPr>
          <p:cNvPr id="90" name="PlaceHolder 4"/>
          <p:cNvSpPr>
            <a:spLocks noGrp="1"/>
          </p:cNvSpPr>
          <p:nvPr>
            <p:ph type="title"/>
          </p:nvPr>
        </p:nvSpPr>
        <p:spPr>
          <a:xfrm>
            <a:off x="468000" y="209520"/>
            <a:ext cx="8426520" cy="877680"/>
          </a:xfrm>
          <a:prstGeom prst="rect">
            <a:avLst/>
          </a:prstGeom>
        </p:spPr>
        <p:txBody>
          <a:bodyPr lIns="0" rIns="0" tIns="0" bIns="0" anchor="ctr"/>
          <a:p>
            <a:pPr algn="ctr"/>
            <a:r>
              <a:rPr b="0" lang="en-AU" sz="2300" spc="-1" strike="noStrike">
                <a:solidFill>
                  <a:srgbClr val="000000"/>
                </a:solidFill>
                <a:latin typeface="Arial"/>
              </a:rPr>
              <a:t>Click to edit the title text format</a:t>
            </a:r>
            <a:endParaRPr b="0" lang="en-AU" sz="2300" spc="-1" strike="noStrike">
              <a:solidFill>
                <a:srgbClr val="000000"/>
              </a:solidFill>
              <a:latin typeface="Arial"/>
            </a:endParaRPr>
          </a:p>
        </p:txBody>
      </p:sp>
      <p:sp>
        <p:nvSpPr>
          <p:cNvPr id="91" name="PlaceHolder 5"/>
          <p:cNvSpPr>
            <a:spLocks noGrp="1"/>
          </p:cNvSpPr>
          <p:nvPr>
            <p:ph type="body"/>
          </p:nvPr>
        </p:nvSpPr>
        <p:spPr>
          <a:xfrm>
            <a:off x="468000" y="1230120"/>
            <a:ext cx="8426520" cy="304884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1" lang="en-AU" sz="2200" spc="-1" strike="noStrike">
                <a:solidFill>
                  <a:srgbClr val="ffffff"/>
                </a:solidFill>
                <a:latin typeface="Arial"/>
              </a:rPr>
              <a:t>Click to edit the outline text format</a:t>
            </a:r>
            <a:endParaRPr b="1" lang="en-AU" sz="2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1" lang="en-AU" sz="2200" spc="-1" strike="noStrike">
                <a:solidFill>
                  <a:srgbClr val="ffffff"/>
                </a:solidFill>
                <a:latin typeface="Arial"/>
              </a:rPr>
              <a:t>Second Outline Level</a:t>
            </a:r>
            <a:endParaRPr b="1" lang="en-AU" sz="22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1" lang="en-AU" sz="2200" spc="-1" strike="noStrike">
                <a:solidFill>
                  <a:srgbClr val="ffffff"/>
                </a:solidFill>
                <a:latin typeface="Arial"/>
              </a:rPr>
              <a:t>Third Outline Level</a:t>
            </a:r>
            <a:endParaRPr b="1" lang="en-AU" sz="2200" spc="-1" strike="noStrike">
              <a:solidFill>
                <a:srgbClr val="ffffff"/>
              </a:solidFill>
              <a:latin typeface="Arial"/>
            </a:endParaRPr>
          </a:p>
          <a:p>
            <a:pPr lvl="3" marL="1728000" indent="-216000">
              <a:spcBef>
                <a:spcPts val="567"/>
              </a:spcBef>
              <a:buClr>
                <a:srgbClr val="ffffff"/>
              </a:buClr>
              <a:buSzPct val="75000"/>
              <a:buFont typeface="Symbol" charset="2"/>
              <a:buChar char=""/>
            </a:pPr>
            <a:r>
              <a:rPr b="1" lang="en-AU" sz="2200" spc="-1" strike="noStrike">
                <a:solidFill>
                  <a:srgbClr val="ffffff"/>
                </a:solidFill>
                <a:latin typeface="Arial"/>
              </a:rPr>
              <a:t>Fourth Outline Level</a:t>
            </a:r>
            <a:endParaRPr b="1" lang="en-AU" sz="22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1" lang="en-AU" sz="2000" spc="-1" strike="noStrike">
                <a:solidFill>
                  <a:srgbClr val="ffffff"/>
                </a:solidFill>
                <a:latin typeface="Arial"/>
              </a:rPr>
              <a:t>Fifth Outline Level</a:t>
            </a:r>
            <a:endParaRPr b="1" lang="en-AU"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1" lang="en-AU" sz="2000" spc="-1" strike="noStrike">
                <a:solidFill>
                  <a:srgbClr val="ffffff"/>
                </a:solidFill>
                <a:latin typeface="Arial"/>
              </a:rPr>
              <a:t>Sixth Outline Level</a:t>
            </a:r>
            <a:endParaRPr b="1" lang="en-AU"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1" lang="en-AU" sz="2000" spc="-1" strike="noStrike">
                <a:solidFill>
                  <a:srgbClr val="ffffff"/>
                </a:solidFill>
                <a:latin typeface="Arial"/>
              </a:rPr>
              <a:t>Seventh Outline Level</a:t>
            </a:r>
            <a:endParaRPr b="1" lang="en-AU"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129"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130" name="Line 3"/>
          <p:cNvSpPr/>
          <p:nvPr/>
        </p:nvSpPr>
        <p:spPr>
          <a:xfrm>
            <a:off x="458640" y="487080"/>
            <a:ext cx="8448480" cy="0"/>
          </a:xfrm>
          <a:prstGeom prst="line">
            <a:avLst/>
          </a:prstGeom>
          <a:ln w="3240">
            <a:solidFill>
              <a:srgbClr val="000000"/>
            </a:solidFill>
            <a:miter/>
          </a:ln>
        </p:spPr>
        <p:style>
          <a:lnRef idx="0"/>
          <a:fillRef idx="0"/>
          <a:effectRef idx="0"/>
          <a:fontRef idx="minor"/>
        </p:style>
      </p:sp>
      <p:sp>
        <p:nvSpPr>
          <p:cNvPr id="131" name="Line 4"/>
          <p:cNvSpPr/>
          <p:nvPr/>
        </p:nvSpPr>
        <p:spPr>
          <a:xfrm>
            <a:off x="458640" y="907920"/>
            <a:ext cx="8448480" cy="360"/>
          </a:xfrm>
          <a:prstGeom prst="line">
            <a:avLst/>
          </a:prstGeom>
          <a:ln w="3240">
            <a:solidFill>
              <a:srgbClr val="000000"/>
            </a:solidFill>
            <a:miter/>
          </a:ln>
        </p:spPr>
        <p:style>
          <a:lnRef idx="0"/>
          <a:fillRef idx="0"/>
          <a:effectRef idx="0"/>
          <a:fontRef idx="minor"/>
        </p:style>
      </p:sp>
      <p:sp>
        <p:nvSpPr>
          <p:cNvPr id="132" name="PlaceHolder 5"/>
          <p:cNvSpPr>
            <a:spLocks noGrp="1"/>
          </p:cNvSpPr>
          <p:nvPr>
            <p:ph type="title"/>
          </p:nvPr>
        </p:nvSpPr>
        <p:spPr>
          <a:xfrm>
            <a:off x="444600" y="1066680"/>
            <a:ext cx="4924080" cy="1126800"/>
          </a:xfrm>
          <a:prstGeom prst="rect">
            <a:avLst/>
          </a:prstGeom>
        </p:spPr>
        <p:txBody>
          <a:bodyPr lIns="0" rIns="0" tIns="0" bIns="0"/>
          <a:p>
            <a:pPr>
              <a:lnSpc>
                <a:spcPct val="100000"/>
              </a:lnSpc>
            </a:pPr>
            <a:r>
              <a:rPr b="1" lang="en-AU" sz="3800" spc="-1" strike="noStrike" cap="all">
                <a:solidFill>
                  <a:srgbClr val="000000"/>
                </a:solidFill>
                <a:latin typeface="Arial"/>
                <a:ea typeface="Arial"/>
              </a:rPr>
              <a:t>Title Text</a:t>
            </a:r>
            <a:endParaRPr b="0" lang="en-AU" sz="3800" spc="-1" strike="noStrike">
              <a:solidFill>
                <a:srgbClr val="000000"/>
              </a:solidFill>
              <a:latin typeface="Arial"/>
            </a:endParaRPr>
          </a:p>
        </p:txBody>
      </p:sp>
      <p:sp>
        <p:nvSpPr>
          <p:cNvPr id="133" name="PlaceHolder 6"/>
          <p:cNvSpPr>
            <a:spLocks noGrp="1"/>
          </p:cNvSpPr>
          <p:nvPr>
            <p:ph type="body"/>
          </p:nvPr>
        </p:nvSpPr>
        <p:spPr>
          <a:xfrm>
            <a:off x="458640" y="2072160"/>
            <a:ext cx="5748120" cy="1342800"/>
          </a:xfrm>
          <a:prstGeom prst="rect">
            <a:avLst/>
          </a:prstGeom>
        </p:spPr>
        <p:txBody>
          <a:bodyPr lIns="0" rIns="0" tIns="0" bIns="0"/>
          <a:p>
            <a:pPr marL="174600" indent="-174240">
              <a:lnSpc>
                <a:spcPct val="100000"/>
              </a:lnSpc>
              <a:buClr>
                <a:srgbClr val="000000"/>
              </a:buClr>
              <a:buSzPct val="69000"/>
              <a:buFont typeface="Lucida Grande"/>
              <a:buChar char="‣"/>
            </a:pPr>
            <a:r>
              <a:rPr b="0" lang="en-AU" sz="2000" spc="-1" strike="noStrike">
                <a:solidFill>
                  <a:srgbClr val="000000"/>
                </a:solidFill>
                <a:latin typeface="News706 BT"/>
                <a:ea typeface="News706 BT"/>
              </a:rPr>
              <a:t>Body Level One</a:t>
            </a:r>
            <a:endParaRPr b="1" lang="en-AU" sz="2000" spc="-1" strike="noStrike">
              <a:solidFill>
                <a:srgbClr val="ffffff"/>
              </a:solidFill>
              <a:latin typeface="Arial"/>
            </a:endParaRPr>
          </a:p>
          <a:p>
            <a:r>
              <a:rPr b="0" lang="en-AU" sz="2000" spc="-1" strike="noStrike">
                <a:solidFill>
                  <a:srgbClr val="000000"/>
                </a:solidFill>
                <a:latin typeface="News706 BT"/>
                <a:ea typeface="News706 BT"/>
              </a:rPr>
              <a:t>Body Level Two</a:t>
            </a:r>
            <a:endParaRPr b="1" lang="en-AU" sz="2000" spc="-1" strike="noStrike">
              <a:solidFill>
                <a:srgbClr val="ffffff"/>
              </a:solidFill>
              <a:latin typeface="Arial"/>
            </a:endParaRPr>
          </a:p>
          <a:p>
            <a:r>
              <a:rPr b="0" lang="en-AU" sz="2000" spc="-1" strike="noStrike">
                <a:solidFill>
                  <a:srgbClr val="000000"/>
                </a:solidFill>
                <a:latin typeface="News706 BT"/>
                <a:ea typeface="News706 BT"/>
              </a:rPr>
              <a:t>Body Level Three</a:t>
            </a:r>
            <a:endParaRPr b="1" lang="en-AU" sz="2000" spc="-1" strike="noStrike">
              <a:solidFill>
                <a:srgbClr val="ffffff"/>
              </a:solidFill>
              <a:latin typeface="Arial"/>
            </a:endParaRPr>
          </a:p>
          <a:p>
            <a:r>
              <a:rPr b="0" lang="en-AU" sz="2000" spc="-1" strike="noStrike">
                <a:solidFill>
                  <a:srgbClr val="000000"/>
                </a:solidFill>
                <a:latin typeface="News706 BT"/>
                <a:ea typeface="News706 BT"/>
              </a:rPr>
              <a:t>Body Level Four</a:t>
            </a:r>
            <a:endParaRPr b="1" lang="en-AU" sz="2000" spc="-1" strike="noStrike">
              <a:solidFill>
                <a:srgbClr val="ffffff"/>
              </a:solidFill>
              <a:latin typeface="Arial"/>
            </a:endParaRPr>
          </a:p>
          <a:p>
            <a:r>
              <a:rPr b="0" lang="en-AU" sz="2000" spc="-1" strike="noStrike">
                <a:solidFill>
                  <a:srgbClr val="000000"/>
                </a:solidFill>
                <a:latin typeface="News706 BT"/>
                <a:ea typeface="News706 BT"/>
              </a:rPr>
              <a:t>Body Level Five</a:t>
            </a:r>
            <a:endParaRPr b="1" lang="en-AU" sz="2000" spc="-1" strike="noStrike">
              <a:solidFill>
                <a:srgbClr val="ffffff"/>
              </a:solidFill>
              <a:latin typeface="Arial"/>
            </a:endParaRPr>
          </a:p>
        </p:txBody>
      </p:sp>
      <p:sp>
        <p:nvSpPr>
          <p:cNvPr id="134" name="PlaceHolder 7"/>
          <p:cNvSpPr>
            <a:spLocks noGrp="1"/>
          </p:cNvSpPr>
          <p:nvPr>
            <p:ph type="sldNum"/>
          </p:nvPr>
        </p:nvSpPr>
        <p:spPr>
          <a:xfrm>
            <a:off x="8582400" y="536760"/>
            <a:ext cx="323280" cy="297720"/>
          </a:xfrm>
          <a:prstGeom prst="rect">
            <a:avLst/>
          </a:prstGeom>
        </p:spPr>
        <p:txBody>
          <a:bodyPr lIns="0" rIns="0" tIns="0" bIns="0" anchor="ctr"/>
          <a:p>
            <a:endParaRPr b="0" lang="en-AU"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1"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172"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173" name="PlaceHolder 3"/>
          <p:cNvSpPr>
            <a:spLocks noGrp="1"/>
          </p:cNvSpPr>
          <p:nvPr>
            <p:ph type="sldNum"/>
          </p:nvPr>
        </p:nvSpPr>
        <p:spPr>
          <a:xfrm>
            <a:off x="4461840" y="4788000"/>
            <a:ext cx="438840" cy="456840"/>
          </a:xfrm>
          <a:prstGeom prst="rect">
            <a:avLst/>
          </a:prstGeom>
        </p:spPr>
        <p:txBody>
          <a:bodyPr lIns="50760" rIns="50760" tIns="50760" bIns="50760"/>
          <a:p>
            <a:endParaRPr b="0" lang="en-AU" sz="2400" spc="-1" strike="noStrike">
              <a:latin typeface="Times New Roman"/>
            </a:endParaRPr>
          </a:p>
        </p:txBody>
      </p:sp>
      <p:sp>
        <p:nvSpPr>
          <p:cNvPr id="174" name="PlaceHolder 4"/>
          <p:cNvSpPr>
            <a:spLocks noGrp="1"/>
          </p:cNvSpPr>
          <p:nvPr>
            <p:ph type="title"/>
          </p:nvPr>
        </p:nvSpPr>
        <p:spPr>
          <a:xfrm>
            <a:off x="468000" y="209520"/>
            <a:ext cx="8426520" cy="877680"/>
          </a:xfrm>
          <a:prstGeom prst="rect">
            <a:avLst/>
          </a:prstGeom>
        </p:spPr>
        <p:txBody>
          <a:bodyPr lIns="0" rIns="0" tIns="0" bIns="0" anchor="ctr"/>
          <a:p>
            <a:pPr algn="ctr"/>
            <a:r>
              <a:rPr b="0" lang="en-AU" sz="2300" spc="-1" strike="noStrike">
                <a:solidFill>
                  <a:srgbClr val="000000"/>
                </a:solidFill>
                <a:latin typeface="Arial"/>
              </a:rPr>
              <a:t>Click to edit the title text format</a:t>
            </a:r>
            <a:endParaRPr b="0" lang="en-AU" sz="2300" spc="-1" strike="noStrike">
              <a:solidFill>
                <a:srgbClr val="000000"/>
              </a:solidFill>
              <a:latin typeface="Arial"/>
            </a:endParaRPr>
          </a:p>
        </p:txBody>
      </p:sp>
      <p:sp>
        <p:nvSpPr>
          <p:cNvPr id="175" name="PlaceHolder 5"/>
          <p:cNvSpPr>
            <a:spLocks noGrp="1"/>
          </p:cNvSpPr>
          <p:nvPr>
            <p:ph type="body"/>
          </p:nvPr>
        </p:nvSpPr>
        <p:spPr>
          <a:xfrm>
            <a:off x="468000" y="1230120"/>
            <a:ext cx="8426520" cy="304884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1" lang="en-AU" sz="2200" spc="-1" strike="noStrike">
                <a:solidFill>
                  <a:srgbClr val="ffffff"/>
                </a:solidFill>
                <a:latin typeface="Arial"/>
              </a:rPr>
              <a:t>Click to edit the outline text format</a:t>
            </a:r>
            <a:endParaRPr b="1" lang="en-AU" sz="2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1" lang="en-AU" sz="2200" spc="-1" strike="noStrike">
                <a:solidFill>
                  <a:srgbClr val="ffffff"/>
                </a:solidFill>
                <a:latin typeface="Arial"/>
              </a:rPr>
              <a:t>Second Outline Level</a:t>
            </a:r>
            <a:endParaRPr b="1" lang="en-AU" sz="22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1" lang="en-AU" sz="2200" spc="-1" strike="noStrike">
                <a:solidFill>
                  <a:srgbClr val="ffffff"/>
                </a:solidFill>
                <a:latin typeface="Arial"/>
              </a:rPr>
              <a:t>Third Outline Level</a:t>
            </a:r>
            <a:endParaRPr b="1" lang="en-AU" sz="2200" spc="-1" strike="noStrike">
              <a:solidFill>
                <a:srgbClr val="ffffff"/>
              </a:solidFill>
              <a:latin typeface="Arial"/>
            </a:endParaRPr>
          </a:p>
          <a:p>
            <a:pPr lvl="3" marL="1728000" indent="-216000">
              <a:spcBef>
                <a:spcPts val="567"/>
              </a:spcBef>
              <a:buClr>
                <a:srgbClr val="ffffff"/>
              </a:buClr>
              <a:buSzPct val="75000"/>
              <a:buFont typeface="Symbol" charset="2"/>
              <a:buChar char=""/>
            </a:pPr>
            <a:r>
              <a:rPr b="1" lang="en-AU" sz="2200" spc="-1" strike="noStrike">
                <a:solidFill>
                  <a:srgbClr val="ffffff"/>
                </a:solidFill>
                <a:latin typeface="Arial"/>
              </a:rPr>
              <a:t>Fourth Outline Level</a:t>
            </a:r>
            <a:endParaRPr b="1" lang="en-AU" sz="22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1" lang="en-AU" sz="2000" spc="-1" strike="noStrike">
                <a:solidFill>
                  <a:srgbClr val="ffffff"/>
                </a:solidFill>
                <a:latin typeface="Arial"/>
              </a:rPr>
              <a:t>Fifth Outline Level</a:t>
            </a:r>
            <a:endParaRPr b="1" lang="en-AU"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1" lang="en-AU" sz="2000" spc="-1" strike="noStrike">
                <a:solidFill>
                  <a:srgbClr val="ffffff"/>
                </a:solidFill>
                <a:latin typeface="Arial"/>
              </a:rPr>
              <a:t>Sixth Outline Level</a:t>
            </a:r>
            <a:endParaRPr b="1" lang="en-AU"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1" lang="en-AU" sz="2000" spc="-1" strike="noStrike">
                <a:solidFill>
                  <a:srgbClr val="ffffff"/>
                </a:solidFill>
                <a:latin typeface="Arial"/>
              </a:rPr>
              <a:t>Seventh Outline Level</a:t>
            </a:r>
            <a:endParaRPr b="1" lang="en-AU"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2"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213"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214"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215"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216" name="Line 5"/>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217" name="Line 6"/>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218" name="PlaceHolder 7"/>
          <p:cNvSpPr>
            <a:spLocks noGrp="1"/>
          </p:cNvSpPr>
          <p:nvPr>
            <p:ph type="sldNum"/>
          </p:nvPr>
        </p:nvSpPr>
        <p:spPr>
          <a:xfrm>
            <a:off x="8599680" y="514440"/>
            <a:ext cx="354600" cy="342720"/>
          </a:xfrm>
          <a:prstGeom prst="rect">
            <a:avLst/>
          </a:prstGeom>
        </p:spPr>
        <p:txBody>
          <a:bodyPr lIns="0" rIns="0" tIns="0" bIns="0" anchor="ctr"/>
          <a:p>
            <a:endParaRPr b="0" lang="en-AU" sz="2400" spc="-1" strike="noStrike">
              <a:latin typeface="Times New Roman"/>
            </a:endParaRPr>
          </a:p>
        </p:txBody>
      </p:sp>
      <p:sp>
        <p:nvSpPr>
          <p:cNvPr id="219" name="PlaceHolder 8"/>
          <p:cNvSpPr>
            <a:spLocks noGrp="1"/>
          </p:cNvSpPr>
          <p:nvPr>
            <p:ph type="title"/>
          </p:nvPr>
        </p:nvSpPr>
        <p:spPr>
          <a:xfrm>
            <a:off x="468000" y="505080"/>
            <a:ext cx="7873920" cy="1015920"/>
          </a:xfrm>
          <a:prstGeom prst="rect">
            <a:avLst/>
          </a:prstGeom>
        </p:spPr>
        <p:txBody>
          <a:bodyPr lIns="50760" rIns="50760" tIns="50760" bIns="50760"/>
          <a:p>
            <a:pPr>
              <a:lnSpc>
                <a:spcPct val="100000"/>
              </a:lnSpc>
            </a:pPr>
            <a:r>
              <a:rPr b="1" lang="en-AU" sz="2300" spc="-1" strike="noStrike">
                <a:solidFill>
                  <a:srgbClr val="000000"/>
                </a:solidFill>
                <a:latin typeface="Arial"/>
                <a:ea typeface="Arial"/>
              </a:rPr>
              <a:t>Title Text</a:t>
            </a:r>
            <a:endParaRPr b="0" lang="en-AU" sz="2300" spc="-1" strike="noStrike">
              <a:solidFill>
                <a:srgbClr val="000000"/>
              </a:solidFill>
              <a:latin typeface="Arial"/>
            </a:endParaRPr>
          </a:p>
        </p:txBody>
      </p:sp>
      <p:sp>
        <p:nvSpPr>
          <p:cNvPr id="220" name="PlaceHolder 9"/>
          <p:cNvSpPr>
            <a:spLocks noGrp="1"/>
          </p:cNvSpPr>
          <p:nvPr>
            <p:ph type="body"/>
          </p:nvPr>
        </p:nvSpPr>
        <p:spPr>
          <a:xfrm>
            <a:off x="468000" y="983160"/>
            <a:ext cx="8426520" cy="4030560"/>
          </a:xfrm>
          <a:prstGeom prst="rect">
            <a:avLst/>
          </a:prstGeom>
        </p:spPr>
        <p:txBody>
          <a:bodyPr lIns="50760" rIns="50760" tIns="50760" bIns="50760"/>
          <a:p>
            <a:pPr marL="186840" indent="-145800">
              <a:lnSpc>
                <a:spcPct val="100000"/>
              </a:lnSpc>
              <a:buClr>
                <a:srgbClr val="000000"/>
              </a:buClr>
              <a:buSzPct val="69000"/>
              <a:buFont typeface="Lucida Grande"/>
              <a:buChar char="‣"/>
            </a:pPr>
            <a:r>
              <a:rPr b="1" lang="en-AU" sz="2000" spc="-1" strike="noStrike">
                <a:solidFill>
                  <a:srgbClr val="000000"/>
                </a:solidFill>
                <a:latin typeface="Arial"/>
                <a:ea typeface="Arial"/>
              </a:rPr>
              <a:t>Body Level One</a:t>
            </a:r>
            <a:endParaRPr b="1" lang="en-AU" sz="2000" spc="-1" strike="noStrike">
              <a:solidFill>
                <a:srgbClr val="ffffff"/>
              </a:solidFill>
              <a:latin typeface="Arial"/>
            </a:endParaRPr>
          </a:p>
          <a:p>
            <a:pPr lvl="1" marL="332640" indent="-145800">
              <a:lnSpc>
                <a:spcPct val="100000"/>
              </a:lnSpc>
              <a:buClr>
                <a:srgbClr val="000000"/>
              </a:buClr>
              <a:buSzPct val="69000"/>
              <a:buFont typeface="Lucida Grande"/>
              <a:buChar char="‣"/>
            </a:pPr>
            <a:r>
              <a:rPr b="1" lang="en-AU" sz="2000" spc="-1" strike="noStrike">
                <a:solidFill>
                  <a:srgbClr val="000000"/>
                </a:solidFill>
                <a:latin typeface="Arial"/>
                <a:ea typeface="Arial"/>
              </a:rPr>
              <a:t>Body Level Two</a:t>
            </a:r>
            <a:endParaRPr b="1" lang="en-AU" sz="2000" spc="-1" strike="noStrike">
              <a:solidFill>
                <a:srgbClr val="ffffff"/>
              </a:solidFill>
              <a:latin typeface="Arial"/>
            </a:endParaRPr>
          </a:p>
          <a:p>
            <a:pPr lvl="2" marL="478800" indent="-145800">
              <a:lnSpc>
                <a:spcPct val="100000"/>
              </a:lnSpc>
              <a:buClr>
                <a:srgbClr val="000000"/>
              </a:buClr>
              <a:buSzPct val="69000"/>
              <a:buFont typeface="Lucida Grande"/>
              <a:buChar char="‣"/>
            </a:pPr>
            <a:r>
              <a:rPr b="1" lang="en-AU" sz="2000" spc="-1" strike="noStrike">
                <a:solidFill>
                  <a:srgbClr val="000000"/>
                </a:solidFill>
                <a:latin typeface="Arial"/>
                <a:ea typeface="Arial"/>
              </a:rPr>
              <a:t>Body Level Three</a:t>
            </a:r>
            <a:endParaRPr b="1" lang="en-AU" sz="2000" spc="-1" strike="noStrike">
              <a:solidFill>
                <a:srgbClr val="ffffff"/>
              </a:solidFill>
              <a:latin typeface="Arial"/>
            </a:endParaRPr>
          </a:p>
          <a:p>
            <a:pPr lvl="3" marL="624960" indent="-145800">
              <a:lnSpc>
                <a:spcPct val="100000"/>
              </a:lnSpc>
              <a:buClr>
                <a:srgbClr val="000000"/>
              </a:buClr>
              <a:buSzPct val="69000"/>
              <a:buFont typeface="Lucida Grande"/>
              <a:buChar char="‣"/>
            </a:pPr>
            <a:r>
              <a:rPr b="1" lang="en-AU" sz="2000" spc="-1" strike="noStrike">
                <a:solidFill>
                  <a:srgbClr val="000000"/>
                </a:solidFill>
                <a:latin typeface="Arial"/>
                <a:ea typeface="Arial"/>
              </a:rPr>
              <a:t>Body Level Four</a:t>
            </a:r>
            <a:endParaRPr b="1" lang="en-AU" sz="2000" spc="-1" strike="noStrike">
              <a:solidFill>
                <a:srgbClr val="ffffff"/>
              </a:solidFill>
              <a:latin typeface="Arial"/>
            </a:endParaRPr>
          </a:p>
          <a:p>
            <a:pPr lvl="4" marL="770760" indent="-145800">
              <a:lnSpc>
                <a:spcPct val="100000"/>
              </a:lnSpc>
              <a:buClr>
                <a:srgbClr val="000000"/>
              </a:buClr>
              <a:buSzPct val="69000"/>
              <a:buFont typeface="Lucida Grande"/>
              <a:buChar char="‣"/>
            </a:pPr>
            <a:r>
              <a:rPr b="1" lang="en-AU" sz="2000" spc="-1" strike="noStrike">
                <a:solidFill>
                  <a:srgbClr val="000000"/>
                </a:solidFill>
                <a:latin typeface="Arial"/>
                <a:ea typeface="Arial"/>
              </a:rPr>
              <a:t>Body Level Five</a:t>
            </a:r>
            <a:endParaRPr b="1" lang="en-AU"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57"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258"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259" name="Line 3"/>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260" name="Line 4"/>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261" name="PlaceHolder 5"/>
          <p:cNvSpPr>
            <a:spLocks noGrp="1"/>
          </p:cNvSpPr>
          <p:nvPr>
            <p:ph type="sldNum"/>
          </p:nvPr>
        </p:nvSpPr>
        <p:spPr>
          <a:xfrm>
            <a:off x="8414640" y="458640"/>
            <a:ext cx="337320" cy="355320"/>
          </a:xfrm>
          <a:prstGeom prst="rect">
            <a:avLst/>
          </a:prstGeom>
        </p:spPr>
        <p:txBody>
          <a:bodyPr lIns="0" rIns="0" tIns="0" bIns="0"/>
          <a:p>
            <a:endParaRPr b="0" lang="en-AU" sz="2400" spc="-1" strike="noStrike">
              <a:latin typeface="Times New Roman"/>
            </a:endParaRPr>
          </a:p>
        </p:txBody>
      </p:sp>
      <p:sp>
        <p:nvSpPr>
          <p:cNvPr id="262" name="PlaceHolder 6"/>
          <p:cNvSpPr>
            <a:spLocks noGrp="1"/>
          </p:cNvSpPr>
          <p:nvPr>
            <p:ph type="title"/>
          </p:nvPr>
        </p:nvSpPr>
        <p:spPr>
          <a:xfrm>
            <a:off x="468000" y="209520"/>
            <a:ext cx="8426520" cy="877680"/>
          </a:xfrm>
          <a:prstGeom prst="rect">
            <a:avLst/>
          </a:prstGeom>
        </p:spPr>
        <p:txBody>
          <a:bodyPr lIns="0" rIns="0" tIns="0" bIns="0" anchor="ctr"/>
          <a:p>
            <a:pPr algn="ctr"/>
            <a:r>
              <a:rPr b="0" lang="en-AU" sz="2300" spc="-1" strike="noStrike">
                <a:solidFill>
                  <a:srgbClr val="000000"/>
                </a:solidFill>
                <a:latin typeface="Arial"/>
              </a:rPr>
              <a:t>Click to edit the title text format</a:t>
            </a:r>
            <a:endParaRPr b="0" lang="en-AU" sz="2300" spc="-1" strike="noStrike">
              <a:solidFill>
                <a:srgbClr val="000000"/>
              </a:solidFill>
              <a:latin typeface="Arial"/>
            </a:endParaRPr>
          </a:p>
        </p:txBody>
      </p:sp>
      <p:sp>
        <p:nvSpPr>
          <p:cNvPr id="263" name="PlaceHolder 7"/>
          <p:cNvSpPr>
            <a:spLocks noGrp="1"/>
          </p:cNvSpPr>
          <p:nvPr>
            <p:ph type="body"/>
          </p:nvPr>
        </p:nvSpPr>
        <p:spPr>
          <a:xfrm>
            <a:off x="468000" y="1230120"/>
            <a:ext cx="8426520" cy="304884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1" lang="en-AU" sz="2200" spc="-1" strike="noStrike">
                <a:solidFill>
                  <a:srgbClr val="ffffff"/>
                </a:solidFill>
                <a:latin typeface="Arial"/>
              </a:rPr>
              <a:t>Click to edit the outline text format</a:t>
            </a:r>
            <a:endParaRPr b="1" lang="en-AU" sz="2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1" lang="en-AU" sz="2200" spc="-1" strike="noStrike">
                <a:solidFill>
                  <a:srgbClr val="ffffff"/>
                </a:solidFill>
                <a:latin typeface="Arial"/>
              </a:rPr>
              <a:t>Second Outline Level</a:t>
            </a:r>
            <a:endParaRPr b="1" lang="en-AU" sz="22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1" lang="en-AU" sz="2200" spc="-1" strike="noStrike">
                <a:solidFill>
                  <a:srgbClr val="ffffff"/>
                </a:solidFill>
                <a:latin typeface="Arial"/>
              </a:rPr>
              <a:t>Third Outline Level</a:t>
            </a:r>
            <a:endParaRPr b="1" lang="en-AU" sz="2200" spc="-1" strike="noStrike">
              <a:solidFill>
                <a:srgbClr val="ffffff"/>
              </a:solidFill>
              <a:latin typeface="Arial"/>
            </a:endParaRPr>
          </a:p>
          <a:p>
            <a:pPr lvl="3" marL="1728000" indent="-216000">
              <a:spcBef>
                <a:spcPts val="567"/>
              </a:spcBef>
              <a:buClr>
                <a:srgbClr val="ffffff"/>
              </a:buClr>
              <a:buSzPct val="75000"/>
              <a:buFont typeface="Symbol" charset="2"/>
              <a:buChar char=""/>
            </a:pPr>
            <a:r>
              <a:rPr b="1" lang="en-AU" sz="2200" spc="-1" strike="noStrike">
                <a:solidFill>
                  <a:srgbClr val="ffffff"/>
                </a:solidFill>
                <a:latin typeface="Arial"/>
              </a:rPr>
              <a:t>Fourth Outline Level</a:t>
            </a:r>
            <a:endParaRPr b="1" lang="en-AU" sz="22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1" lang="en-AU" sz="2000" spc="-1" strike="noStrike">
                <a:solidFill>
                  <a:srgbClr val="ffffff"/>
                </a:solidFill>
                <a:latin typeface="Arial"/>
              </a:rPr>
              <a:t>Fifth Outline Level</a:t>
            </a:r>
            <a:endParaRPr b="1" lang="en-AU"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1" lang="en-AU" sz="2000" spc="-1" strike="noStrike">
                <a:solidFill>
                  <a:srgbClr val="ffffff"/>
                </a:solidFill>
                <a:latin typeface="Arial"/>
              </a:rPr>
              <a:t>Sixth Outline Level</a:t>
            </a:r>
            <a:endParaRPr b="1" lang="en-AU"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1" lang="en-AU" sz="2000" spc="-1" strike="noStrike">
                <a:solidFill>
                  <a:srgbClr val="ffffff"/>
                </a:solidFill>
                <a:latin typeface="Arial"/>
              </a:rPr>
              <a:t>Seventh Outline Level</a:t>
            </a:r>
            <a:endParaRPr b="1" lang="en-AU"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15.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3.gif"/><Relationship Id="rId2" Type="http://schemas.openxmlformats.org/officeDocument/2006/relationships/image" Target="../media/image14.gif"/><Relationship Id="rId3"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3.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hyperlink" Target="https://github.com/dmlc/xgboost" TargetMode="External"/><Relationship Id="rId2"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7.xml"/>
</Relationships>
</file>

<file path=ppt/slides/_rels/slide4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6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9.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9.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306" name="Line 2"/>
          <p:cNvSpPr/>
          <p:nvPr/>
        </p:nvSpPr>
        <p:spPr>
          <a:xfrm>
            <a:off x="457200" y="907920"/>
            <a:ext cx="8448480" cy="1440"/>
          </a:xfrm>
          <a:prstGeom prst="line">
            <a:avLst/>
          </a:prstGeom>
          <a:ln w="6480">
            <a:solidFill>
              <a:srgbClr val="ffffff"/>
            </a:solidFill>
            <a:miter/>
          </a:ln>
        </p:spPr>
        <p:style>
          <a:lnRef idx="0"/>
          <a:fillRef idx="0"/>
          <a:effectRef idx="0"/>
          <a:fontRef idx="minor"/>
        </p:style>
      </p:sp>
      <p:pic>
        <p:nvPicPr>
          <p:cNvPr id="307" name="image.png" descr=""/>
          <p:cNvPicPr/>
          <p:nvPr/>
        </p:nvPicPr>
        <p:blipFill>
          <a:blip r:embed="rId1"/>
          <a:stretch/>
        </p:blipFill>
        <p:spPr>
          <a:xfrm>
            <a:off x="457200" y="579600"/>
            <a:ext cx="2037960" cy="218880"/>
          </a:xfrm>
          <a:prstGeom prst="rect">
            <a:avLst/>
          </a:prstGeom>
          <a:ln w="12600">
            <a:noFill/>
          </a:ln>
        </p:spPr>
      </p:pic>
      <p:sp>
        <p:nvSpPr>
          <p:cNvPr id="308" name="TextShape 3"/>
          <p:cNvSpPr txBox="1"/>
          <p:nvPr/>
        </p:nvSpPr>
        <p:spPr>
          <a:xfrm>
            <a:off x="412920" y="1144440"/>
            <a:ext cx="8448480" cy="3880440"/>
          </a:xfrm>
          <a:prstGeom prst="rect">
            <a:avLst/>
          </a:prstGeom>
          <a:noFill/>
          <a:ln w="12600">
            <a:noFill/>
          </a:ln>
        </p:spPr>
        <p:txBody>
          <a:bodyPr lIns="0" rIns="0" tIns="0" bIns="0"/>
          <a:p>
            <a:pPr>
              <a:lnSpc>
                <a:spcPts val="10100"/>
              </a:lnSpc>
            </a:pPr>
            <a:r>
              <a:rPr b="1" lang="en-AU" sz="8200" spc="-1" strike="noStrike">
                <a:solidFill>
                  <a:srgbClr val="ffffff"/>
                </a:solidFill>
                <a:latin typeface="Arial"/>
                <a:ea typeface="Arial"/>
              </a:rPr>
              <a:t>DATA SCIENCE</a:t>
            </a:r>
            <a:br/>
            <a:r>
              <a:rPr b="1" lang="en-AU" sz="3300" spc="-1" strike="noStrike">
                <a:solidFill>
                  <a:srgbClr val="ffffff"/>
                </a:solidFill>
                <a:latin typeface="Arial"/>
                <a:ea typeface="Arial"/>
              </a:rPr>
              <a:t>DAT10SYD</a:t>
            </a:r>
            <a:br/>
            <a:br/>
            <a:r>
              <a:rPr b="1" lang="en-AU" sz="4100" spc="-1" strike="noStrike">
                <a:solidFill>
                  <a:srgbClr val="ffffff"/>
                </a:solidFill>
                <a:latin typeface="Arial"/>
                <a:ea typeface="Arial"/>
              </a:rPr>
              <a:t>Week 6 - Ensembles</a:t>
            </a:r>
            <a:endParaRPr b="0" lang="en-AU" sz="4100" spc="-1" strike="noStrike">
              <a:solidFill>
                <a:srgbClr val="000000"/>
              </a:solid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352"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353" name="TextShape 3"/>
          <p:cNvSpPr txBox="1"/>
          <p:nvPr/>
        </p:nvSpPr>
        <p:spPr>
          <a:xfrm>
            <a:off x="347760" y="1116000"/>
            <a:ext cx="8426160" cy="3893760"/>
          </a:xfrm>
          <a:prstGeom prst="rect">
            <a:avLst/>
          </a:prstGeom>
          <a:noFill/>
          <a:ln w="12600">
            <a:noFill/>
          </a:ln>
        </p:spPr>
        <p:txBody>
          <a:bodyPr lIns="38160" rIns="38160" tIns="38160" bIns="38160"/>
          <a:p>
            <a:pPr marL="27720">
              <a:lnSpc>
                <a:spcPct val="100000"/>
              </a:lnSpc>
            </a:pPr>
            <a:r>
              <a:rPr b="1" lang="en-AU" sz="8800" spc="-1" strike="noStrike">
                <a:solidFill>
                  <a:srgbClr val="ffffff"/>
                </a:solidFill>
                <a:latin typeface="Arial"/>
                <a:ea typeface="Arial"/>
              </a:rPr>
              <a:t>ENSEMBLING</a:t>
            </a:r>
            <a:endParaRPr b="0" lang="en-AU" sz="8800" spc="-1" strike="noStrike">
              <a:solidFill>
                <a:srgbClr val="000000"/>
              </a:solidFill>
              <a:latin typeface="Arial"/>
            </a:endParaRPr>
          </a:p>
        </p:txBody>
      </p:sp>
      <p:sp>
        <p:nvSpPr>
          <p:cNvPr id="354" name="TextShape 4"/>
          <p:cNvSpPr txBox="1"/>
          <p:nvPr/>
        </p:nvSpPr>
        <p:spPr>
          <a:xfrm>
            <a:off x="371520" y="495360"/>
            <a:ext cx="6400440" cy="620280"/>
          </a:xfrm>
          <a:prstGeom prst="rect">
            <a:avLst/>
          </a:prstGeom>
          <a:noFill/>
          <a:ln w="12600">
            <a:noFill/>
          </a:ln>
        </p:spPr>
        <p:txBody>
          <a:bodyPr lIns="50760" rIns="50760" tIns="50760" bIns="50760"/>
          <a:p>
            <a:pPr marL="40680">
              <a:lnSpc>
                <a:spcPct val="100000"/>
              </a:lnSpc>
            </a:pPr>
            <a:r>
              <a:rPr b="1" lang="en-AU" sz="2300" spc="-1" strike="noStrike">
                <a:solidFill>
                  <a:srgbClr val="ffffff"/>
                </a:solidFill>
                <a:latin typeface="Arial"/>
                <a:ea typeface="Arial"/>
              </a:rPr>
              <a:t>DATA SCIENCE PART TIME COURSE</a:t>
            </a:r>
            <a:endParaRPr b="1" lang="en-AU" sz="2300" spc="-1" strike="noStrike">
              <a:solidFill>
                <a:srgbClr val="ffffff"/>
              </a:solid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56"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57"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58"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59"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360"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ENSEMBLE MODELS</a:t>
            </a:r>
            <a:endParaRPr b="0" lang="en-AU" sz="2300" spc="-1" strike="noStrike">
              <a:solidFill>
                <a:srgbClr val="000000"/>
              </a:solidFill>
              <a:latin typeface="Arial"/>
            </a:endParaRPr>
          </a:p>
        </p:txBody>
      </p:sp>
      <p:pic>
        <p:nvPicPr>
          <p:cNvPr id="361" name="improving-the-models-predictive-power-with-ensemble-approaches-10-638.jpg" descr=""/>
          <p:cNvPicPr/>
          <p:nvPr/>
        </p:nvPicPr>
        <p:blipFill>
          <a:blip r:embed="rId1"/>
          <a:srcRect l="13276" t="22676" r="13276" b="0"/>
          <a:stretch/>
        </p:blipFill>
        <p:spPr>
          <a:xfrm>
            <a:off x="1705680" y="1325520"/>
            <a:ext cx="5951160" cy="3525120"/>
          </a:xfrm>
          <a:prstGeom prst="rect">
            <a:avLst/>
          </a:prstGeom>
          <a:ln w="25560">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e9a6"/>
        </a:solidFill>
      </p:bgPr>
    </p:bg>
    <p:spTree>
      <p:nvGrpSpPr>
        <p:cNvPr id="1" name=""/>
        <p:cNvGrpSpPr/>
        <p:nvPr/>
      </p:nvGrpSpPr>
      <p:grpSpPr>
        <a:xfrm>
          <a:off x="0" y="0"/>
          <a:ext cx="0" cy="0"/>
          <a:chOff x="0" y="0"/>
          <a:chExt cx="0" cy="0"/>
        </a:xfrm>
      </p:grpSpPr>
      <p:sp>
        <p:nvSpPr>
          <p:cNvPr id="362"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63"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64"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65"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66"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367"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ENSEMBLE MODELS</a:t>
            </a:r>
            <a:endParaRPr b="0" lang="en-AU" sz="2300" spc="-1" strike="noStrike">
              <a:solidFill>
                <a:srgbClr val="000000"/>
              </a:solidFill>
              <a:latin typeface="Arial"/>
            </a:endParaRPr>
          </a:p>
        </p:txBody>
      </p:sp>
      <p:sp>
        <p:nvSpPr>
          <p:cNvPr id="368" name="TextShape 7"/>
          <p:cNvSpPr txBox="1"/>
          <p:nvPr/>
        </p:nvSpPr>
        <p:spPr>
          <a:xfrm>
            <a:off x="468000" y="983160"/>
            <a:ext cx="8426520" cy="4030560"/>
          </a:xfrm>
          <a:prstGeom prst="rect">
            <a:avLst/>
          </a:prstGeom>
          <a:noFill/>
          <a:ln w="12600">
            <a:noFill/>
          </a:ln>
        </p:spPr>
        <p:txBody>
          <a:bodyPr lIns="50760" rIns="50760" tIns="50760" bIns="50760"/>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Ensemble learning: combines several models to make a prediction.</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The combination is more powerful than the sum of the parts.</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For classification problems, the combination is done by majority vote. </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For regression problems, the combination is done by taking an average of the predictions.</a:t>
            </a:r>
            <a:endParaRPr b="1" lang="en-AU" sz="2000" spc="-1" strike="noStrike">
              <a:solidFill>
                <a:srgbClr val="ffffff"/>
              </a:solid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edf2"/>
        </a:solidFill>
      </p:bgPr>
    </p:bg>
    <p:spTree>
      <p:nvGrpSpPr>
        <p:cNvPr id="1" name=""/>
        <p:cNvGrpSpPr/>
        <p:nvPr/>
      </p:nvGrpSpPr>
      <p:grpSpPr>
        <a:xfrm>
          <a:off x="0" y="0"/>
          <a:ext cx="0" cy="0"/>
          <a:chOff x="0" y="0"/>
          <a:chExt cx="0" cy="0"/>
        </a:xfrm>
      </p:grpSpPr>
      <p:sp>
        <p:nvSpPr>
          <p:cNvPr id="369"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70"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71"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72"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73"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374"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ENSEMBLE MODELS - WHEN DO THEY WORK?</a:t>
            </a:r>
            <a:endParaRPr b="0" lang="en-AU" sz="2300" spc="-1" strike="noStrike">
              <a:solidFill>
                <a:srgbClr val="000000"/>
              </a:solidFill>
              <a:latin typeface="Arial"/>
            </a:endParaRPr>
          </a:p>
        </p:txBody>
      </p:sp>
      <p:sp>
        <p:nvSpPr>
          <p:cNvPr id="375" name="TextShape 7"/>
          <p:cNvSpPr txBox="1"/>
          <p:nvPr/>
        </p:nvSpPr>
        <p:spPr>
          <a:xfrm>
            <a:off x="468000" y="983160"/>
            <a:ext cx="8426520" cy="4030560"/>
          </a:xfrm>
          <a:prstGeom prst="rect">
            <a:avLst/>
          </a:prstGeom>
          <a:noFill/>
          <a:ln w="12600">
            <a:noFill/>
          </a:ln>
        </p:spPr>
        <p:txBody>
          <a:bodyPr lIns="50760" rIns="50760" tIns="50760" bIns="50760"/>
          <a:p>
            <a:pPr>
              <a:lnSpc>
                <a:spcPct val="100000"/>
              </a:lnSpc>
              <a:spcBef>
                <a:spcPts val="1199"/>
              </a:spcBef>
            </a:pPr>
            <a:r>
              <a:rPr b="1" lang="en-AU" sz="2000" spc="-1" strike="noStrike">
                <a:solidFill>
                  <a:srgbClr val="000000"/>
                </a:solidFill>
                <a:latin typeface="Arial"/>
                <a:ea typeface="Arial"/>
              </a:rPr>
              <a:t>For ensembling to work well, the individual models must meet two conditions:</a:t>
            </a:r>
            <a:endParaRPr b="1" lang="en-AU" sz="2000" spc="-1" strike="noStrike">
              <a:solidFill>
                <a:srgbClr val="ffffff"/>
              </a:solidFill>
              <a:latin typeface="Arial"/>
            </a:endParaRPr>
          </a:p>
          <a:p>
            <a:pPr>
              <a:lnSpc>
                <a:spcPct val="100000"/>
              </a:lnSpc>
              <a:spcBef>
                <a:spcPts val="1199"/>
              </a:spcBef>
            </a:pPr>
            <a:endParaRPr b="1" lang="en-AU" sz="2000" spc="-1" strike="noStrike">
              <a:solidFill>
                <a:srgbClr val="ffffff"/>
              </a:solidFill>
              <a:latin typeface="Arial"/>
            </a:endParaRPr>
          </a:p>
          <a:p>
            <a:pPr marL="352800" indent="-352440">
              <a:lnSpc>
                <a:spcPct val="100000"/>
              </a:lnSpc>
              <a:spcBef>
                <a:spcPts val="1199"/>
              </a:spcBef>
              <a:buClr>
                <a:srgbClr val="000000"/>
              </a:buClr>
              <a:buFont typeface="Lucida Grande"/>
              <a:buAutoNum type="arabicPeriod"/>
            </a:pPr>
            <a:r>
              <a:rPr b="1" lang="en-AU" sz="2000" spc="-1" strike="noStrike">
                <a:solidFill>
                  <a:srgbClr val="000000"/>
                </a:solidFill>
                <a:latin typeface="Arial"/>
                <a:ea typeface="Arial"/>
              </a:rPr>
              <a:t>Models should be accurate (they must outperform random guessing)</a:t>
            </a:r>
            <a:endParaRPr b="1" lang="en-AU" sz="2000" spc="-1" strike="noStrike">
              <a:solidFill>
                <a:srgbClr val="ffffff"/>
              </a:solidFill>
              <a:latin typeface="Arial"/>
            </a:endParaRPr>
          </a:p>
          <a:p>
            <a:pPr marL="352800" indent="-352440">
              <a:lnSpc>
                <a:spcPct val="100000"/>
              </a:lnSpc>
              <a:spcBef>
                <a:spcPts val="1199"/>
              </a:spcBef>
              <a:buClr>
                <a:srgbClr val="000000"/>
              </a:buClr>
              <a:buFont typeface="Lucida Grande"/>
              <a:buAutoNum type="arabicPeriod"/>
            </a:pPr>
            <a:r>
              <a:rPr b="1" lang="en-AU" sz="2000" spc="-1" strike="noStrike">
                <a:solidFill>
                  <a:srgbClr val="000000"/>
                </a:solidFill>
                <a:latin typeface="Arial"/>
                <a:ea typeface="Arial"/>
              </a:rPr>
              <a:t>Models should be independent (their predictions are not correlated with one another)</a:t>
            </a:r>
            <a:endParaRPr b="1" lang="en-AU" sz="2000" spc="-1" strike="noStrike">
              <a:solidFill>
                <a:srgbClr val="ffffff"/>
              </a:solid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432000" y="280080"/>
            <a:ext cx="7873920" cy="1015920"/>
          </a:xfrm>
          <a:prstGeom prst="rect">
            <a:avLst/>
          </a:prstGeom>
          <a:noFill/>
          <a:ln>
            <a:noFill/>
          </a:ln>
        </p:spPr>
        <p:txBody>
          <a:bodyPr lIns="0" rIns="0" tIns="0" bIns="0" anchor="ctr"/>
          <a:p>
            <a:pPr>
              <a:lnSpc>
                <a:spcPts val="2299"/>
              </a:lnSpc>
            </a:pPr>
            <a:r>
              <a:rPr b="1" lang="en-AU" sz="2300" spc="-1" strike="noStrike">
                <a:solidFill>
                  <a:srgbClr val="000000"/>
                </a:solidFill>
                <a:latin typeface="Garamond"/>
                <a:ea typeface="Garamond"/>
              </a:rPr>
              <a:t>Some examples</a:t>
            </a:r>
            <a:endParaRPr b="0" lang="en-AU" sz="2300" spc="-1" strike="noStrike">
              <a:solidFill>
                <a:srgbClr val="000000"/>
              </a:solidFill>
              <a:latin typeface="Arial"/>
            </a:endParaRPr>
          </a:p>
        </p:txBody>
      </p:sp>
      <p:sp>
        <p:nvSpPr>
          <p:cNvPr id="377" name="TextShape 2"/>
          <p:cNvSpPr txBox="1"/>
          <p:nvPr/>
        </p:nvSpPr>
        <p:spPr>
          <a:xfrm>
            <a:off x="432000" y="1460520"/>
            <a:ext cx="8239320" cy="2283480"/>
          </a:xfrm>
          <a:prstGeom prst="rect">
            <a:avLst/>
          </a:prstGeom>
          <a:noFill/>
          <a:ln>
            <a:noFill/>
          </a:ln>
        </p:spPr>
        <p:txBody>
          <a:bodyPr lIns="90000" rIns="90000" tIns="45000" bIns="45000"/>
          <a:p>
            <a:pPr>
              <a:lnSpc>
                <a:spcPts val="2401"/>
              </a:lnSpc>
            </a:pPr>
            <a:r>
              <a:rPr b="1" lang="en-AU" sz="2000" spc="-1" strike="noStrike">
                <a:solidFill>
                  <a:srgbClr val="000000"/>
                </a:solidFill>
                <a:latin typeface="Garamond"/>
                <a:ea typeface="Garamond"/>
              </a:rPr>
              <a:t>You run a journalism / fiction site. </a:t>
            </a:r>
            <a:endParaRPr b="1" lang="en-AU" sz="2000" spc="-1" strike="noStrike">
              <a:solidFill>
                <a:srgbClr val="ffffff"/>
              </a:solidFill>
              <a:latin typeface="Arial"/>
            </a:endParaRPr>
          </a:p>
          <a:p>
            <a:pPr>
              <a:lnSpc>
                <a:spcPts val="2401"/>
              </a:lnSpc>
            </a:pPr>
            <a:r>
              <a:rPr b="1" lang="en-AU" sz="2000" spc="-1" strike="noStrike">
                <a:solidFill>
                  <a:srgbClr val="000000"/>
                </a:solidFill>
                <a:latin typeface="Garamond"/>
                <a:ea typeface="Garamond"/>
              </a:rPr>
              <a:t>	</a:t>
            </a:r>
            <a:r>
              <a:rPr b="1" lang="en-AU" sz="2000" spc="-1" strike="noStrike">
                <a:solidFill>
                  <a:srgbClr val="000000"/>
                </a:solidFill>
                <a:latin typeface="Garamond"/>
                <a:ea typeface="Garamond"/>
              </a:rPr>
              <a:t>What makes some website content evergreen (always </a:t>
            </a:r>
            <a:endParaRPr b="1" lang="en-AU" sz="2000" spc="-1" strike="noStrike">
              <a:solidFill>
                <a:srgbClr val="ffffff"/>
              </a:solidFill>
              <a:latin typeface="Arial"/>
            </a:endParaRPr>
          </a:p>
          <a:p>
            <a:pPr>
              <a:lnSpc>
                <a:spcPts val="2401"/>
              </a:lnSpc>
            </a:pPr>
            <a:r>
              <a:rPr b="1" lang="en-AU" sz="2000" spc="-1" strike="noStrike">
                <a:solidFill>
                  <a:srgbClr val="000000"/>
                </a:solidFill>
                <a:latin typeface="Garamond"/>
                <a:ea typeface="Garamond"/>
              </a:rPr>
              <a:t>	</a:t>
            </a:r>
            <a:r>
              <a:rPr b="1" lang="en-AU" sz="2000" spc="-1" strike="noStrike">
                <a:solidFill>
                  <a:srgbClr val="000000"/>
                </a:solidFill>
                <a:latin typeface="Garamond"/>
                <a:ea typeface="Garamond"/>
              </a:rPr>
              <a:t>interesting)?</a:t>
            </a:r>
            <a:endParaRPr b="1" lang="en-AU" sz="2000" spc="-1" strike="noStrike">
              <a:solidFill>
                <a:srgbClr val="ffffff"/>
              </a:solidFill>
              <a:latin typeface="Arial"/>
            </a:endParaRPr>
          </a:p>
          <a:p>
            <a:pPr>
              <a:lnSpc>
                <a:spcPts val="2401"/>
              </a:lnSpc>
            </a:pPr>
            <a:r>
              <a:rPr b="1" lang="en-AU" sz="2000" spc="-1" strike="noStrike">
                <a:solidFill>
                  <a:srgbClr val="000000"/>
                </a:solidFill>
                <a:latin typeface="Garamond"/>
                <a:ea typeface="Garamond"/>
              </a:rPr>
              <a:t>What makes a house valuable on AirBNB?</a:t>
            </a:r>
            <a:endParaRPr b="1" lang="en-AU" sz="2000" spc="-1" strike="noStrike">
              <a:solidFill>
                <a:srgbClr val="ffffff"/>
              </a:solidFill>
              <a:latin typeface="Arial"/>
            </a:endParaRPr>
          </a:p>
          <a:p>
            <a:pPr>
              <a:lnSpc>
                <a:spcPts val="2401"/>
              </a:lnSpc>
            </a:pPr>
            <a:r>
              <a:rPr b="1" lang="en-AU" sz="2000" spc="-1" strike="noStrike">
                <a:solidFill>
                  <a:srgbClr val="000000"/>
                </a:solidFill>
                <a:latin typeface="Garamond"/>
                <a:ea typeface="Garamond"/>
              </a:rPr>
              <a:t>When will my mining truck break down?</a:t>
            </a:r>
            <a:endParaRPr b="1" lang="en-AU" sz="2000" spc="-1" strike="noStrike">
              <a:solidFill>
                <a:srgbClr val="ffffff"/>
              </a:solidFill>
              <a:latin typeface="Arial"/>
            </a:endParaRPr>
          </a:p>
          <a:p>
            <a:pPr>
              <a:lnSpc>
                <a:spcPts val="2401"/>
              </a:lnSpc>
            </a:pPr>
            <a:endParaRPr b="1" lang="en-AU" sz="2000" spc="-1" strike="noStrike">
              <a:solidFill>
                <a:srgbClr val="ffffff"/>
              </a:solidFill>
              <a:latin typeface="Arial"/>
            </a:endParaRPr>
          </a:p>
          <a:p>
            <a:pPr>
              <a:lnSpc>
                <a:spcPts val="2401"/>
              </a:lnSpc>
            </a:pPr>
            <a:endParaRPr b="1" lang="en-AU" sz="2000" spc="-1" strike="noStrike">
              <a:solidFill>
                <a:srgbClr val="ffffff"/>
              </a:solid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4338360" y="1080000"/>
            <a:ext cx="4501080" cy="3953880"/>
          </a:xfrm>
          <a:prstGeom prst="rect">
            <a:avLst/>
          </a:prstGeom>
          <a:solidFill>
            <a:srgbClr val="ff664f">
              <a:alpha val="90000"/>
            </a:srgbClr>
          </a:solidFill>
          <a:ln w="12600">
            <a:noFill/>
          </a:ln>
        </p:spPr>
        <p:style>
          <a:lnRef idx="0"/>
          <a:fillRef idx="0"/>
          <a:effectRef idx="0"/>
          <a:fontRef idx="minor"/>
        </p:style>
      </p:sp>
      <p:sp>
        <p:nvSpPr>
          <p:cNvPr id="379" name="CustomShape 2"/>
          <p:cNvSpPr/>
          <p:nvPr/>
        </p:nvSpPr>
        <p:spPr>
          <a:xfrm>
            <a:off x="407880" y="1079640"/>
            <a:ext cx="4154040" cy="3953880"/>
          </a:xfrm>
          <a:prstGeom prst="rect">
            <a:avLst/>
          </a:prstGeom>
          <a:solidFill>
            <a:srgbClr val="9cdef8"/>
          </a:solidFill>
          <a:ln w="12600">
            <a:noFill/>
          </a:ln>
        </p:spPr>
        <p:style>
          <a:lnRef idx="0"/>
          <a:fillRef idx="0"/>
          <a:effectRef idx="0"/>
          <a:fontRef idx="minor"/>
        </p:style>
      </p:sp>
      <p:sp>
        <p:nvSpPr>
          <p:cNvPr id="380"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81"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82" name="Line 5"/>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83" name="Line 6"/>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84" name="TextShape 7"/>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385" name="TextShape 8"/>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ENSEMBLE MODELS - STRATEGIES</a:t>
            </a:r>
            <a:endParaRPr b="0" lang="en-AU" sz="2300" spc="-1" strike="noStrike">
              <a:solidFill>
                <a:srgbClr val="000000"/>
              </a:solidFill>
              <a:latin typeface="Arial"/>
            </a:endParaRPr>
          </a:p>
        </p:txBody>
      </p:sp>
      <p:sp>
        <p:nvSpPr>
          <p:cNvPr id="386" name="TextShape 9"/>
          <p:cNvSpPr txBox="1"/>
          <p:nvPr/>
        </p:nvSpPr>
        <p:spPr>
          <a:xfrm>
            <a:off x="639360" y="2260800"/>
            <a:ext cx="3972240" cy="2753280"/>
          </a:xfrm>
          <a:prstGeom prst="rect">
            <a:avLst/>
          </a:prstGeom>
          <a:noFill/>
          <a:ln w="12600">
            <a:noFill/>
          </a:ln>
        </p:spPr>
        <p:txBody>
          <a:bodyPr lIns="50760" rIns="50760" tIns="50760" bIns="50760"/>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Bagging</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Boosting</a:t>
            </a:r>
            <a:endParaRPr b="1" lang="en-AU" sz="2000" spc="-1" strike="noStrike">
              <a:solidFill>
                <a:srgbClr val="ffffff"/>
              </a:solidFill>
              <a:latin typeface="Arial"/>
            </a:endParaRPr>
          </a:p>
        </p:txBody>
      </p:sp>
      <p:sp>
        <p:nvSpPr>
          <p:cNvPr id="387" name="CustomShape 10"/>
          <p:cNvSpPr/>
          <p:nvPr/>
        </p:nvSpPr>
        <p:spPr>
          <a:xfrm>
            <a:off x="4982760" y="2260800"/>
            <a:ext cx="3972240" cy="2753280"/>
          </a:xfrm>
          <a:prstGeom prst="rect">
            <a:avLst/>
          </a:prstGeom>
          <a:noFill/>
          <a:ln w="12600">
            <a:noFill/>
          </a:ln>
        </p:spPr>
        <p:style>
          <a:lnRef idx="0"/>
          <a:fillRef idx="0"/>
          <a:effectRef idx="0"/>
          <a:fontRef idx="minor"/>
        </p:style>
        <p:txBody>
          <a:bodyPr lIns="50760" rIns="50760" tIns="50760" bIns="50760"/>
          <a:p>
            <a:pPr marL="186840" indent="-145800">
              <a:lnSpc>
                <a:spcPts val="2401"/>
              </a:lnSpc>
              <a:spcBef>
                <a:spcPts val="1199"/>
              </a:spcBef>
              <a:buClr>
                <a:srgbClr val="000000"/>
              </a:buClr>
              <a:buSzPct val="69000"/>
              <a:buFont typeface="Lucida Grande"/>
              <a:buChar char="‣"/>
            </a:pPr>
            <a:r>
              <a:rPr b="1" lang="en-AU" sz="2000" spc="-1" strike="noStrike">
                <a:solidFill>
                  <a:srgbClr val="000000"/>
                </a:solidFill>
                <a:latin typeface="Arial"/>
                <a:ea typeface="Arial"/>
              </a:rPr>
              <a:t>Voting (classification)</a:t>
            </a:r>
            <a:endParaRPr b="0" lang="en-AU" sz="2000" spc="-1" strike="noStrike">
              <a:latin typeface="Arial"/>
            </a:endParaRPr>
          </a:p>
          <a:p>
            <a:pPr marL="186840" indent="-145800">
              <a:lnSpc>
                <a:spcPts val="2401"/>
              </a:lnSpc>
              <a:spcBef>
                <a:spcPts val="1199"/>
              </a:spcBef>
              <a:buClr>
                <a:srgbClr val="000000"/>
              </a:buClr>
              <a:buSzPct val="69000"/>
              <a:buFont typeface="Lucida Grande"/>
              <a:buChar char="‣"/>
            </a:pPr>
            <a:r>
              <a:rPr b="1" lang="en-AU" sz="2000" spc="-1" strike="noStrike">
                <a:solidFill>
                  <a:srgbClr val="000000"/>
                </a:solidFill>
                <a:latin typeface="Arial"/>
                <a:ea typeface="Arial"/>
              </a:rPr>
              <a:t>Averaging</a:t>
            </a:r>
            <a:endParaRPr b="0" lang="en-AU" sz="2000" spc="-1" strike="noStrike">
              <a:latin typeface="Arial"/>
            </a:endParaRPr>
          </a:p>
          <a:p>
            <a:pPr marL="186840" indent="-145800">
              <a:lnSpc>
                <a:spcPts val="2401"/>
              </a:lnSpc>
              <a:spcBef>
                <a:spcPts val="1199"/>
              </a:spcBef>
              <a:buClr>
                <a:srgbClr val="000000"/>
              </a:buClr>
              <a:buSzPct val="69000"/>
              <a:buFont typeface="Lucida Grande"/>
              <a:buChar char="‣"/>
            </a:pPr>
            <a:r>
              <a:rPr b="1" lang="en-AU" sz="2000" spc="-1" strike="noStrike">
                <a:solidFill>
                  <a:srgbClr val="000000"/>
                </a:solidFill>
                <a:latin typeface="Arial"/>
                <a:ea typeface="Arial"/>
              </a:rPr>
              <a:t>Rank Averaging</a:t>
            </a:r>
            <a:endParaRPr b="0" lang="en-AU" sz="2000" spc="-1" strike="noStrike">
              <a:latin typeface="Arial"/>
            </a:endParaRPr>
          </a:p>
          <a:p>
            <a:pPr marL="186840" indent="-145800">
              <a:lnSpc>
                <a:spcPts val="2401"/>
              </a:lnSpc>
              <a:spcBef>
                <a:spcPts val="1199"/>
              </a:spcBef>
              <a:buClr>
                <a:srgbClr val="000000"/>
              </a:buClr>
              <a:buSzPct val="69000"/>
              <a:buFont typeface="Lucida Grande"/>
              <a:buChar char="‣"/>
            </a:pPr>
            <a:r>
              <a:rPr b="1" lang="en-AU" sz="2000" spc="-1" strike="noStrike">
                <a:solidFill>
                  <a:srgbClr val="000000"/>
                </a:solidFill>
                <a:latin typeface="Arial"/>
                <a:ea typeface="Arial"/>
              </a:rPr>
              <a:t>Stacking</a:t>
            </a:r>
            <a:endParaRPr b="0" lang="en-AU" sz="2000" spc="-1" strike="noStrike">
              <a:latin typeface="Arial"/>
            </a:endParaRPr>
          </a:p>
          <a:p>
            <a:pPr marL="186840" indent="-145800">
              <a:lnSpc>
                <a:spcPts val="2401"/>
              </a:lnSpc>
              <a:spcBef>
                <a:spcPts val="1199"/>
              </a:spcBef>
              <a:buClr>
                <a:srgbClr val="000000"/>
              </a:buClr>
              <a:buSzPct val="69000"/>
              <a:buFont typeface="Lucida Grande"/>
              <a:buChar char="‣"/>
            </a:pPr>
            <a:r>
              <a:rPr b="1" lang="en-AU" sz="2000" spc="-1" strike="noStrike">
                <a:solidFill>
                  <a:srgbClr val="000000"/>
                </a:solidFill>
                <a:latin typeface="Arial"/>
                <a:ea typeface="Arial"/>
              </a:rPr>
              <a:t>Blending</a:t>
            </a:r>
            <a:endParaRPr b="0" lang="en-AU" sz="2000" spc="-1" strike="noStrike">
              <a:latin typeface="Arial"/>
            </a:endParaRPr>
          </a:p>
        </p:txBody>
      </p:sp>
      <p:sp>
        <p:nvSpPr>
          <p:cNvPr id="388" name="CustomShape 11"/>
          <p:cNvSpPr/>
          <p:nvPr/>
        </p:nvSpPr>
        <p:spPr>
          <a:xfrm>
            <a:off x="498600" y="1143720"/>
            <a:ext cx="3972240" cy="692280"/>
          </a:xfrm>
          <a:prstGeom prst="rect">
            <a:avLst/>
          </a:prstGeom>
          <a:noFill/>
          <a:ln w="12600">
            <a:noFill/>
          </a:ln>
        </p:spPr>
        <p:style>
          <a:lnRef idx="0"/>
          <a:fillRef idx="0"/>
          <a:effectRef idx="0"/>
          <a:fontRef idx="minor"/>
        </p:style>
        <p:txBody>
          <a:bodyPr lIns="50760" rIns="50760" tIns="50760" bIns="50760"/>
          <a:p>
            <a:pPr algn="ctr">
              <a:lnSpc>
                <a:spcPct val="100000"/>
              </a:lnSpc>
              <a:spcBef>
                <a:spcPts val="1199"/>
              </a:spcBef>
            </a:pPr>
            <a:r>
              <a:rPr b="1" lang="en-AU" sz="2000" spc="-1" strike="noStrike">
                <a:solidFill>
                  <a:srgbClr val="000000"/>
                </a:solidFill>
                <a:latin typeface="Arial"/>
                <a:ea typeface="Arial"/>
              </a:rPr>
              <a:t>Typically Packaged Ensemble Methods</a:t>
            </a:r>
            <a:endParaRPr b="0" lang="en-AU" sz="2000" spc="-1" strike="noStrike">
              <a:latin typeface="Arial"/>
            </a:endParaRPr>
          </a:p>
        </p:txBody>
      </p:sp>
      <p:sp>
        <p:nvSpPr>
          <p:cNvPr id="389" name="CustomShape 12"/>
          <p:cNvSpPr/>
          <p:nvPr/>
        </p:nvSpPr>
        <p:spPr>
          <a:xfrm>
            <a:off x="4740480" y="1143720"/>
            <a:ext cx="3972240" cy="692280"/>
          </a:xfrm>
          <a:prstGeom prst="rect">
            <a:avLst/>
          </a:prstGeom>
          <a:noFill/>
          <a:ln w="12600">
            <a:noFill/>
          </a:ln>
        </p:spPr>
        <p:style>
          <a:lnRef idx="0"/>
          <a:fillRef idx="0"/>
          <a:effectRef idx="0"/>
          <a:fontRef idx="minor"/>
        </p:style>
        <p:txBody>
          <a:bodyPr lIns="50760" rIns="50760" tIns="50760" bIns="50760"/>
          <a:p>
            <a:pPr algn="ctr">
              <a:lnSpc>
                <a:spcPct val="100000"/>
              </a:lnSpc>
              <a:spcBef>
                <a:spcPts val="1199"/>
              </a:spcBef>
            </a:pPr>
            <a:r>
              <a:rPr b="1" lang="en-AU" sz="2000" spc="-1" strike="noStrike">
                <a:solidFill>
                  <a:srgbClr val="000000"/>
                </a:solidFill>
                <a:latin typeface="Arial"/>
                <a:ea typeface="Arial"/>
              </a:rPr>
              <a:t>Typically Manually Applied Ensemble Methods</a:t>
            </a:r>
            <a:endParaRPr b="0" lang="en-AU" sz="20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391"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392" name="TextShape 3"/>
          <p:cNvSpPr txBox="1"/>
          <p:nvPr/>
        </p:nvSpPr>
        <p:spPr>
          <a:xfrm>
            <a:off x="347760" y="1116000"/>
            <a:ext cx="8426160" cy="3893760"/>
          </a:xfrm>
          <a:prstGeom prst="rect">
            <a:avLst/>
          </a:prstGeom>
          <a:noFill/>
          <a:ln w="12600">
            <a:noFill/>
          </a:ln>
        </p:spPr>
        <p:txBody>
          <a:bodyPr lIns="38160" rIns="38160" tIns="38160" bIns="38160"/>
          <a:p>
            <a:pPr marL="27720">
              <a:lnSpc>
                <a:spcPct val="100000"/>
              </a:lnSpc>
            </a:pPr>
            <a:r>
              <a:rPr b="1" lang="en-AU" sz="8800" spc="-1" strike="noStrike">
                <a:solidFill>
                  <a:srgbClr val="ffffff"/>
                </a:solidFill>
                <a:latin typeface="Arial"/>
                <a:ea typeface="Arial"/>
              </a:rPr>
              <a:t>BAGGING</a:t>
            </a:r>
            <a:endParaRPr b="0" lang="en-AU" sz="8800" spc="-1" strike="noStrike">
              <a:solidFill>
                <a:srgbClr val="000000"/>
              </a:solidFill>
              <a:latin typeface="Arial"/>
            </a:endParaRPr>
          </a:p>
        </p:txBody>
      </p:sp>
      <p:sp>
        <p:nvSpPr>
          <p:cNvPr id="393" name="TextShape 4"/>
          <p:cNvSpPr txBox="1"/>
          <p:nvPr/>
        </p:nvSpPr>
        <p:spPr>
          <a:xfrm>
            <a:off x="371520" y="495360"/>
            <a:ext cx="6400440" cy="620280"/>
          </a:xfrm>
          <a:prstGeom prst="rect">
            <a:avLst/>
          </a:prstGeom>
          <a:noFill/>
          <a:ln w="12600">
            <a:noFill/>
          </a:ln>
        </p:spPr>
        <p:txBody>
          <a:bodyPr lIns="50760" rIns="50760" tIns="50760" bIns="50760"/>
          <a:p>
            <a:pPr marL="40680">
              <a:lnSpc>
                <a:spcPct val="100000"/>
              </a:lnSpc>
            </a:pPr>
            <a:r>
              <a:rPr b="1" lang="en-AU" sz="2300" spc="-1" strike="noStrike">
                <a:solidFill>
                  <a:srgbClr val="ffffff"/>
                </a:solidFill>
                <a:latin typeface="Arial"/>
                <a:ea typeface="Arial"/>
              </a:rPr>
              <a:t>DATA SCIENCE PART TIME COURSE</a:t>
            </a:r>
            <a:endParaRPr b="1" lang="en-AU" sz="2300" spc="-1" strike="noStrike">
              <a:solidFill>
                <a:srgbClr val="ffffff"/>
              </a:solid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95"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96"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97"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98"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399"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BOOTSTRAP &amp; BAGGING</a:t>
            </a:r>
            <a:endParaRPr b="0" lang="en-AU" sz="2300" spc="-1" strike="noStrike">
              <a:solidFill>
                <a:srgbClr val="000000"/>
              </a:solidFill>
              <a:latin typeface="Arial"/>
            </a:endParaRPr>
          </a:p>
        </p:txBody>
      </p:sp>
      <p:sp>
        <p:nvSpPr>
          <p:cNvPr id="400" name="TextShape 7"/>
          <p:cNvSpPr txBox="1"/>
          <p:nvPr/>
        </p:nvSpPr>
        <p:spPr>
          <a:xfrm>
            <a:off x="468000" y="983160"/>
            <a:ext cx="8426520" cy="4030560"/>
          </a:xfrm>
          <a:prstGeom prst="rect">
            <a:avLst/>
          </a:prstGeom>
          <a:noFill/>
          <a:ln w="12600">
            <a:noFill/>
          </a:ln>
        </p:spPr>
        <p:txBody>
          <a:bodyPr lIns="50760" rIns="50760" tIns="50760" bIns="50760"/>
          <a:p>
            <a:pPr marL="186840" indent="-145800">
              <a:lnSpc>
                <a:spcPct val="100000"/>
              </a:lnSpc>
              <a:spcBef>
                <a:spcPts val="1199"/>
              </a:spcBef>
              <a:buClr>
                <a:srgbClr val="000000"/>
              </a:buClr>
              <a:buSzPct val="69000"/>
              <a:buFont typeface="Lucida Grande"/>
              <a:buChar char="‣"/>
            </a:pPr>
            <a:r>
              <a:rPr b="0" lang="en-AU" sz="2000" spc="-1" strike="noStrike">
                <a:solidFill>
                  <a:srgbClr val="000000"/>
                </a:solidFill>
                <a:latin typeface="Arial"/>
                <a:ea typeface="Arial"/>
              </a:rPr>
              <a:t>Bagging is a concatenation of </a:t>
            </a:r>
            <a:r>
              <a:rPr b="1" lang="en-AU" sz="2000" spc="-1" strike="noStrike">
                <a:solidFill>
                  <a:srgbClr val="00882b"/>
                </a:solidFill>
                <a:latin typeface="Arial"/>
                <a:ea typeface="Arial"/>
              </a:rPr>
              <a:t>B</a:t>
            </a:r>
            <a:r>
              <a:rPr b="0" lang="en-AU" sz="2000" spc="-1" strike="noStrike">
                <a:solidFill>
                  <a:srgbClr val="000000"/>
                </a:solidFill>
                <a:latin typeface="Arial"/>
                <a:ea typeface="Arial"/>
              </a:rPr>
              <a:t>ootstrapped </a:t>
            </a:r>
            <a:r>
              <a:rPr b="1" lang="en-AU" sz="2000" spc="-1" strike="noStrike">
                <a:solidFill>
                  <a:srgbClr val="00882b"/>
                </a:solidFill>
                <a:latin typeface="Arial"/>
                <a:ea typeface="Arial"/>
              </a:rPr>
              <a:t>Agg</a:t>
            </a:r>
            <a:r>
              <a:rPr b="0" lang="en-AU" sz="2000" spc="-1" strike="noStrike">
                <a:solidFill>
                  <a:srgbClr val="000000"/>
                </a:solidFill>
                <a:latin typeface="Arial"/>
                <a:ea typeface="Arial"/>
              </a:rPr>
              <a:t>regation </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0" lang="en-AU" sz="2000" spc="-1" strike="noStrike">
                <a:solidFill>
                  <a:srgbClr val="000000"/>
                </a:solidFill>
                <a:latin typeface="Arial"/>
                <a:ea typeface="Arial"/>
              </a:rPr>
              <a:t>Bootstrap is a statistical technique used to quantify the uncertainty of a model</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0" lang="en-AU" sz="2000" spc="-1" strike="noStrike">
                <a:solidFill>
                  <a:srgbClr val="000000"/>
                </a:solidFill>
                <a:latin typeface="Arial"/>
                <a:ea typeface="Arial"/>
              </a:rPr>
              <a:t>Bootstrap samples are </a:t>
            </a:r>
            <a:r>
              <a:rPr b="1" lang="en-AU" sz="2000" spc="-1" strike="noStrike">
                <a:solidFill>
                  <a:srgbClr val="851001"/>
                </a:solidFill>
                <a:latin typeface="Arial"/>
                <a:ea typeface="Arial"/>
              </a:rPr>
              <a:t>random samples</a:t>
            </a:r>
            <a:r>
              <a:rPr b="0" lang="en-AU" sz="2000" spc="-1" strike="noStrike">
                <a:solidFill>
                  <a:srgbClr val="000000"/>
                </a:solidFill>
                <a:latin typeface="Arial"/>
                <a:ea typeface="Arial"/>
              </a:rPr>
              <a:t> from training set </a:t>
            </a:r>
            <a:r>
              <a:rPr b="1" lang="en-AU" sz="2000" spc="-1" strike="noStrike">
                <a:solidFill>
                  <a:srgbClr val="851001"/>
                </a:solidFill>
                <a:latin typeface="Arial"/>
                <a:ea typeface="Arial"/>
              </a:rPr>
              <a:t>with replacement</a:t>
            </a:r>
            <a:endParaRPr b="1" lang="en-AU" sz="2000" spc="-1" strike="noStrike">
              <a:solidFill>
                <a:srgbClr val="ffffff"/>
              </a:solidFill>
              <a:latin typeface="Arial"/>
            </a:endParaRPr>
          </a:p>
        </p:txBody>
      </p:sp>
      <p:pic>
        <p:nvPicPr>
          <p:cNvPr id="401" name="download (3).jpeg" descr=""/>
          <p:cNvPicPr/>
          <p:nvPr/>
        </p:nvPicPr>
        <p:blipFill>
          <a:blip r:embed="rId1"/>
          <a:stretch/>
        </p:blipFill>
        <p:spPr>
          <a:xfrm>
            <a:off x="3520440" y="2967480"/>
            <a:ext cx="1549080" cy="1951920"/>
          </a:xfrm>
          <a:prstGeom prst="rect">
            <a:avLst/>
          </a:prstGeom>
          <a:ln w="25560">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03"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04"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05"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06"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407"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BAGGING</a:t>
            </a:r>
            <a:endParaRPr b="0" lang="en-AU" sz="2300" spc="-1" strike="noStrike">
              <a:solidFill>
                <a:srgbClr val="000000"/>
              </a:solidFill>
              <a:latin typeface="Arial"/>
            </a:endParaRPr>
          </a:p>
        </p:txBody>
      </p:sp>
      <p:sp>
        <p:nvSpPr>
          <p:cNvPr id="408" name="TextShape 7"/>
          <p:cNvSpPr txBox="1"/>
          <p:nvPr/>
        </p:nvSpPr>
        <p:spPr>
          <a:xfrm>
            <a:off x="468000" y="983160"/>
            <a:ext cx="8426520" cy="4030560"/>
          </a:xfrm>
          <a:prstGeom prst="rect">
            <a:avLst/>
          </a:prstGeom>
          <a:noFill/>
          <a:ln w="12600">
            <a:noFill/>
          </a:ln>
        </p:spPr>
        <p:txBody>
          <a:bodyPr lIns="50760" rIns="50760" tIns="50760" bIns="50760"/>
          <a:p>
            <a:pPr>
              <a:lnSpc>
                <a:spcPct val="100000"/>
              </a:lnSpc>
              <a:spcBef>
                <a:spcPts val="1199"/>
              </a:spcBef>
            </a:pPr>
            <a:r>
              <a:rPr b="0" lang="en-AU" sz="2000" spc="-1" strike="noStrike">
                <a:solidFill>
                  <a:srgbClr val="000000"/>
                </a:solidFill>
                <a:latin typeface="Arial"/>
                <a:ea typeface="Arial"/>
              </a:rPr>
              <a:t>What is the </a:t>
            </a:r>
            <a:r>
              <a:rPr b="1" lang="en-AU" sz="2000" spc="-1" strike="noStrike">
                <a:solidFill>
                  <a:srgbClr val="00882b"/>
                </a:solidFill>
                <a:latin typeface="Arial"/>
                <a:ea typeface="Arial"/>
              </a:rPr>
              <a:t>B+AGG.</a:t>
            </a:r>
            <a:r>
              <a:rPr b="0" lang="en-AU" sz="2000" spc="-1" strike="noStrike">
                <a:solidFill>
                  <a:srgbClr val="000000"/>
                </a:solidFill>
                <a:latin typeface="Arial"/>
                <a:ea typeface="Arial"/>
              </a:rPr>
              <a:t>ing process?</a:t>
            </a:r>
            <a:endParaRPr b="1" lang="en-AU" sz="2000" spc="-1" strike="noStrike">
              <a:solidFill>
                <a:srgbClr val="ffffff"/>
              </a:solidFill>
              <a:latin typeface="Arial"/>
            </a:endParaRPr>
          </a:p>
          <a:p>
            <a:pPr>
              <a:lnSpc>
                <a:spcPct val="100000"/>
              </a:lnSpc>
              <a:spcBef>
                <a:spcPts val="1199"/>
              </a:spcBef>
            </a:pPr>
            <a:endParaRPr b="1" lang="en-AU" sz="2000" spc="-1" strike="noStrike">
              <a:solidFill>
                <a:srgbClr val="ffffff"/>
              </a:solidFill>
              <a:latin typeface="Arial"/>
            </a:endParaRPr>
          </a:p>
          <a:p>
            <a:pPr marL="352800" indent="-352440">
              <a:lnSpc>
                <a:spcPct val="100000"/>
              </a:lnSpc>
              <a:spcBef>
                <a:spcPts val="1199"/>
              </a:spcBef>
              <a:buClr>
                <a:srgbClr val="000000"/>
              </a:buClr>
              <a:buFont typeface="Lucida Grande"/>
              <a:buAutoNum type="arabicPeriod"/>
            </a:pPr>
            <a:r>
              <a:rPr b="0" lang="en-AU" sz="2000" spc="-1" strike="noStrike">
                <a:solidFill>
                  <a:srgbClr val="000000"/>
                </a:solidFill>
                <a:latin typeface="Arial"/>
                <a:ea typeface="Arial"/>
              </a:rPr>
              <a:t>Take repeated bootstrap samples (random samples/rows with replacement) from the training data set</a:t>
            </a:r>
            <a:endParaRPr b="1" lang="en-AU" sz="2000" spc="-1" strike="noStrike">
              <a:solidFill>
                <a:srgbClr val="ffffff"/>
              </a:solidFill>
              <a:latin typeface="Arial"/>
            </a:endParaRPr>
          </a:p>
          <a:p>
            <a:pPr marL="352800" indent="-352440">
              <a:lnSpc>
                <a:spcPct val="100000"/>
              </a:lnSpc>
              <a:spcBef>
                <a:spcPts val="1199"/>
              </a:spcBef>
              <a:buClr>
                <a:srgbClr val="000000"/>
              </a:buClr>
              <a:buFont typeface="Lucida Grande"/>
              <a:buAutoNum type="arabicPeriod"/>
            </a:pPr>
            <a:r>
              <a:rPr b="0" lang="en-AU" sz="2000" spc="-1" strike="noStrike">
                <a:solidFill>
                  <a:srgbClr val="000000"/>
                </a:solidFill>
                <a:latin typeface="Arial"/>
                <a:ea typeface="Arial"/>
              </a:rPr>
              <a:t>Train on each bootstrapped (</a:t>
            </a:r>
            <a:r>
              <a:rPr b="0" i="1" lang="en-AU" sz="2000" spc="-1" strike="noStrike">
                <a:solidFill>
                  <a:srgbClr val="851001"/>
                </a:solidFill>
                <a:latin typeface="Arial"/>
                <a:ea typeface="Arial"/>
              </a:rPr>
              <a:t>randomly sampled</a:t>
            </a:r>
            <a:r>
              <a:rPr b="0" lang="en-AU" sz="2000" spc="-1" strike="noStrike">
                <a:solidFill>
                  <a:srgbClr val="000000"/>
                </a:solidFill>
                <a:latin typeface="Arial"/>
                <a:ea typeface="Arial"/>
              </a:rPr>
              <a:t>) training set and make predictions</a:t>
            </a:r>
            <a:endParaRPr b="1" lang="en-AU" sz="2000" spc="-1" strike="noStrike">
              <a:solidFill>
                <a:srgbClr val="ffffff"/>
              </a:solidFill>
              <a:latin typeface="Arial"/>
            </a:endParaRPr>
          </a:p>
          <a:p>
            <a:pPr marL="352800" indent="-352440">
              <a:lnSpc>
                <a:spcPct val="100000"/>
              </a:lnSpc>
              <a:spcBef>
                <a:spcPts val="1199"/>
              </a:spcBef>
              <a:buClr>
                <a:srgbClr val="000000"/>
              </a:buClr>
              <a:buFont typeface="Lucida Grande"/>
              <a:buAutoNum type="arabicPeriod"/>
            </a:pPr>
            <a:r>
              <a:rPr b="0" lang="en-AU" sz="2000" spc="-1" strike="noStrike">
                <a:solidFill>
                  <a:srgbClr val="000000"/>
                </a:solidFill>
                <a:latin typeface="Arial"/>
                <a:ea typeface="Arial"/>
              </a:rPr>
              <a:t>Average the predictions</a:t>
            </a:r>
            <a:endParaRPr b="1" lang="en-AU" sz="2000" spc="-1" strike="noStrike">
              <a:solidFill>
                <a:srgbClr val="ffffff"/>
              </a:solid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10"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11"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12"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13"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414"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BAGGING</a:t>
            </a:r>
            <a:endParaRPr b="0" lang="en-AU" sz="2300" spc="-1" strike="noStrike">
              <a:solidFill>
                <a:srgbClr val="000000"/>
              </a:solidFill>
              <a:latin typeface="Arial"/>
            </a:endParaRPr>
          </a:p>
        </p:txBody>
      </p:sp>
      <p:sp>
        <p:nvSpPr>
          <p:cNvPr id="415" name="TextShape 7"/>
          <p:cNvSpPr txBox="1"/>
          <p:nvPr/>
        </p:nvSpPr>
        <p:spPr>
          <a:xfrm>
            <a:off x="468000" y="983160"/>
            <a:ext cx="8426520" cy="4030560"/>
          </a:xfrm>
          <a:prstGeom prst="rect">
            <a:avLst/>
          </a:prstGeom>
          <a:noFill/>
          <a:ln w="12600">
            <a:noFill/>
          </a:ln>
        </p:spPr>
        <p:txBody>
          <a:bodyPr lIns="50760" rIns="50760" tIns="50760" bIns="50760"/>
          <a:p>
            <a:pPr>
              <a:lnSpc>
                <a:spcPct val="100000"/>
              </a:lnSpc>
              <a:spcBef>
                <a:spcPts val="1199"/>
              </a:spcBef>
            </a:pPr>
            <a:endParaRPr b="1" lang="en-AU" sz="22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Increases predictive accuracy by </a:t>
            </a:r>
            <a:r>
              <a:rPr b="1" lang="en-AU" sz="2000" spc="-1" strike="noStrike">
                <a:solidFill>
                  <a:srgbClr val="ff9300"/>
                </a:solidFill>
                <a:latin typeface="Arial"/>
                <a:ea typeface="Arial"/>
              </a:rPr>
              <a:t>reducing the variance</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Similar to cross-validation reducing the variance for estimating out-of-sample error by splitting many times and averaging the results.</a:t>
            </a:r>
            <a:endParaRPr b="1" lang="en-AU" sz="2000" spc="-1" strike="noStrike">
              <a:solidFill>
                <a:srgbClr val="ffffff"/>
              </a:solidFill>
              <a:latin typeface="Arial"/>
            </a:endParaRPr>
          </a:p>
        </p:txBody>
      </p:sp>
      <p:pic>
        <p:nvPicPr>
          <p:cNvPr id="416" name="Ben-Eskierka-TeamPageRETAKE.jpg" descr=""/>
          <p:cNvPicPr/>
          <p:nvPr/>
        </p:nvPicPr>
        <p:blipFill>
          <a:blip r:embed="rId1"/>
          <a:stretch/>
        </p:blipFill>
        <p:spPr>
          <a:xfrm>
            <a:off x="2960280" y="4025520"/>
            <a:ext cx="1060200" cy="1107000"/>
          </a:xfrm>
          <a:prstGeom prst="rect">
            <a:avLst/>
          </a:prstGeom>
          <a:ln w="25560">
            <a:noFill/>
          </a:ln>
        </p:spPr>
      </p:pic>
      <p:pic>
        <p:nvPicPr>
          <p:cNvPr id="417" name="A-hippie-Shutterstock-800x430.jpg" descr=""/>
          <p:cNvPicPr/>
          <p:nvPr/>
        </p:nvPicPr>
        <p:blipFill>
          <a:blip r:embed="rId2"/>
          <a:stretch/>
        </p:blipFill>
        <p:spPr>
          <a:xfrm>
            <a:off x="2702520" y="3030120"/>
            <a:ext cx="1576440" cy="847080"/>
          </a:xfrm>
          <a:prstGeom prst="rect">
            <a:avLst/>
          </a:prstGeom>
          <a:ln w="25560">
            <a:noFill/>
          </a:ln>
        </p:spPr>
      </p:pic>
      <p:pic>
        <p:nvPicPr>
          <p:cNvPr id="418" name="download (4).jpeg" descr=""/>
          <p:cNvPicPr/>
          <p:nvPr/>
        </p:nvPicPr>
        <p:blipFill>
          <a:blip r:embed="rId3"/>
          <a:stretch/>
        </p:blipFill>
        <p:spPr>
          <a:xfrm>
            <a:off x="6057360" y="3603600"/>
            <a:ext cx="1669680" cy="1107000"/>
          </a:xfrm>
          <a:prstGeom prst="rect">
            <a:avLst/>
          </a:prstGeom>
          <a:ln w="25560">
            <a:noFill/>
          </a:ln>
        </p:spPr>
      </p:pic>
      <p:sp>
        <p:nvSpPr>
          <p:cNvPr id="419" name="Line 8"/>
          <p:cNvSpPr/>
          <p:nvPr/>
        </p:nvSpPr>
        <p:spPr>
          <a:xfrm>
            <a:off x="4468320" y="3465360"/>
            <a:ext cx="1212480" cy="643680"/>
          </a:xfrm>
          <a:prstGeom prst="line">
            <a:avLst/>
          </a:prstGeom>
          <a:ln w="25560">
            <a:solidFill>
              <a:srgbClr val="000000"/>
            </a:solidFill>
            <a:round/>
            <a:tailEnd len="med" type="triangle" w="med"/>
          </a:ln>
        </p:spPr>
        <p:style>
          <a:lnRef idx="0"/>
          <a:fillRef idx="0"/>
          <a:effectRef idx="0"/>
          <a:fontRef idx="minor"/>
        </p:style>
      </p:sp>
      <p:sp>
        <p:nvSpPr>
          <p:cNvPr id="420" name="Line 9"/>
          <p:cNvSpPr/>
          <p:nvPr/>
        </p:nvSpPr>
        <p:spPr>
          <a:xfrm flipV="1">
            <a:off x="4407120" y="4368960"/>
            <a:ext cx="1266840" cy="312480"/>
          </a:xfrm>
          <a:prstGeom prst="line">
            <a:avLst/>
          </a:prstGeom>
          <a:ln w="25560">
            <a:solidFill>
              <a:srgbClr val="000000"/>
            </a:solidFill>
            <a:round/>
            <a:tailEnd len="med" type="triangle" w="med"/>
          </a:ln>
        </p:spPr>
        <p:style>
          <a:lnRef idx="0"/>
          <a:fillRef idx="0"/>
          <a:effectRef idx="0"/>
          <a:fontRef idx="minor"/>
        </p:style>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10"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11"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12"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13" name="TextShape 5"/>
          <p:cNvSpPr txBox="1"/>
          <p:nvPr/>
        </p:nvSpPr>
        <p:spPr>
          <a:xfrm>
            <a:off x="8685360" y="514440"/>
            <a:ext cx="183600" cy="342720"/>
          </a:xfrm>
          <a:prstGeom prst="rect">
            <a:avLst/>
          </a:prstGeom>
          <a:noFill/>
          <a:ln w="12600">
            <a:noFill/>
          </a:ln>
        </p:spPr>
        <p:txBody>
          <a:bodyPr lIns="0" rIns="0" tIns="0" bIns="0" anchor="ctr"/>
          <a:p>
            <a:endParaRPr b="0" lang="en-AU" sz="2400" spc="-1" strike="noStrike">
              <a:latin typeface="Times New Roman"/>
            </a:endParaRPr>
          </a:p>
        </p:txBody>
      </p:sp>
      <p:sp>
        <p:nvSpPr>
          <p:cNvPr id="314"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AGENDA</a:t>
            </a:r>
            <a:endParaRPr b="0" lang="en-AU" sz="2300" spc="-1" strike="noStrike">
              <a:solidFill>
                <a:srgbClr val="000000"/>
              </a:solidFill>
              <a:latin typeface="Arial"/>
            </a:endParaRPr>
          </a:p>
        </p:txBody>
      </p:sp>
      <p:sp>
        <p:nvSpPr>
          <p:cNvPr id="315" name="TextShape 7"/>
          <p:cNvSpPr txBox="1"/>
          <p:nvPr/>
        </p:nvSpPr>
        <p:spPr>
          <a:xfrm>
            <a:off x="468000" y="983160"/>
            <a:ext cx="8426520" cy="4030560"/>
          </a:xfrm>
          <a:prstGeom prst="rect">
            <a:avLst/>
          </a:prstGeom>
          <a:noFill/>
          <a:ln w="12600">
            <a:noFill/>
          </a:ln>
        </p:spPr>
        <p:txBody>
          <a:bodyPr lIns="50760" rIns="50760" tIns="50760" bIns="50760"/>
          <a:p>
            <a:pPr marL="352800" indent="-352440">
              <a:lnSpc>
                <a:spcPct val="100000"/>
              </a:lnSpc>
              <a:buClr>
                <a:srgbClr val="000000"/>
              </a:buClr>
              <a:buFont typeface="Lucida Grande"/>
              <a:buAutoNum type="arabicPeriod"/>
            </a:pPr>
            <a:r>
              <a:rPr b="1" lang="en-AU" sz="2000" spc="-1" strike="noStrike">
                <a:solidFill>
                  <a:srgbClr val="000000"/>
                </a:solidFill>
                <a:latin typeface="Arial"/>
                <a:ea typeface="Arial"/>
              </a:rPr>
              <a:t>Review of Decision Trees</a:t>
            </a:r>
            <a:endParaRPr b="1" lang="en-AU" sz="2000" spc="-1" strike="noStrike">
              <a:solidFill>
                <a:srgbClr val="ffffff"/>
              </a:solidFill>
              <a:latin typeface="Arial"/>
            </a:endParaRPr>
          </a:p>
          <a:p>
            <a:pPr marL="352800" indent="-352440">
              <a:lnSpc>
                <a:spcPct val="100000"/>
              </a:lnSpc>
              <a:buClr>
                <a:srgbClr val="000000"/>
              </a:buClr>
              <a:buFont typeface="Lucida Grande"/>
              <a:buAutoNum type="arabicPeriod"/>
            </a:pPr>
            <a:r>
              <a:rPr b="1" lang="en-AU" sz="2000" spc="-1" strike="noStrike">
                <a:solidFill>
                  <a:srgbClr val="000000"/>
                </a:solidFill>
                <a:latin typeface="Arial"/>
                <a:ea typeface="Arial"/>
              </a:rPr>
              <a:t>Ensembling</a:t>
            </a:r>
            <a:endParaRPr b="1" lang="en-AU" sz="2000" spc="-1" strike="noStrike">
              <a:solidFill>
                <a:srgbClr val="ffffff"/>
              </a:solidFill>
              <a:latin typeface="Arial"/>
            </a:endParaRPr>
          </a:p>
          <a:p>
            <a:pPr marL="352800" indent="-352440">
              <a:lnSpc>
                <a:spcPct val="100000"/>
              </a:lnSpc>
              <a:buClr>
                <a:srgbClr val="000000"/>
              </a:buClr>
              <a:buFont typeface="Lucida Grande"/>
              <a:buAutoNum type="arabicPeriod"/>
            </a:pPr>
            <a:r>
              <a:rPr b="1" lang="en-AU" sz="2000" spc="-1" strike="noStrike">
                <a:solidFill>
                  <a:srgbClr val="000000"/>
                </a:solidFill>
                <a:latin typeface="Arial"/>
                <a:ea typeface="Arial"/>
              </a:rPr>
              <a:t>Bagging</a:t>
            </a:r>
            <a:endParaRPr b="1" lang="en-AU" sz="2000" spc="-1" strike="noStrike">
              <a:solidFill>
                <a:srgbClr val="ffffff"/>
              </a:solidFill>
              <a:latin typeface="Arial"/>
            </a:endParaRPr>
          </a:p>
          <a:p>
            <a:pPr marL="352800" indent="-352440">
              <a:lnSpc>
                <a:spcPct val="100000"/>
              </a:lnSpc>
              <a:buClr>
                <a:srgbClr val="000000"/>
              </a:buClr>
              <a:buFont typeface="Lucida Grande"/>
              <a:buAutoNum type="arabicPeriod"/>
            </a:pPr>
            <a:r>
              <a:rPr b="1" lang="en-AU" sz="2000" spc="-1" strike="noStrike">
                <a:solidFill>
                  <a:srgbClr val="000000"/>
                </a:solidFill>
                <a:latin typeface="Arial"/>
                <a:ea typeface="Arial"/>
              </a:rPr>
              <a:t>Random Forest</a:t>
            </a:r>
            <a:endParaRPr b="1" lang="en-AU" sz="2000" spc="-1" strike="noStrike">
              <a:solidFill>
                <a:srgbClr val="ffffff"/>
              </a:solidFill>
              <a:latin typeface="Arial"/>
            </a:endParaRPr>
          </a:p>
          <a:p>
            <a:pPr marL="352800" indent="-352440">
              <a:lnSpc>
                <a:spcPct val="100000"/>
              </a:lnSpc>
              <a:buClr>
                <a:srgbClr val="000000"/>
              </a:buClr>
              <a:buFont typeface="Lucida Grande"/>
              <a:buAutoNum type="arabicPeriod"/>
            </a:pPr>
            <a:r>
              <a:rPr b="1" lang="en-AU" sz="2000" spc="-1" strike="noStrike">
                <a:solidFill>
                  <a:srgbClr val="000000"/>
                </a:solidFill>
                <a:latin typeface="Arial"/>
                <a:ea typeface="Arial"/>
              </a:rPr>
              <a:t>Boosting</a:t>
            </a:r>
            <a:endParaRPr b="1" lang="en-AU" sz="2000" spc="-1" strike="noStrike">
              <a:solidFill>
                <a:srgbClr val="ffffff"/>
              </a:solidFill>
              <a:latin typeface="Arial"/>
            </a:endParaRPr>
          </a:p>
          <a:p>
            <a:pPr marL="352800" indent="-352440">
              <a:lnSpc>
                <a:spcPct val="100000"/>
              </a:lnSpc>
              <a:buClr>
                <a:srgbClr val="000000"/>
              </a:buClr>
              <a:buFont typeface="Lucida Grande"/>
              <a:buAutoNum type="arabicPeriod"/>
            </a:pPr>
            <a:r>
              <a:rPr b="1" lang="en-AU" sz="2000" spc="-1" strike="noStrike">
                <a:solidFill>
                  <a:srgbClr val="000000"/>
                </a:solidFill>
                <a:latin typeface="Arial"/>
                <a:ea typeface="Arial"/>
              </a:rPr>
              <a:t>Lab</a:t>
            </a:r>
            <a:endParaRPr b="1" lang="en-AU" sz="2000" spc="-1" strike="noStrike">
              <a:solidFill>
                <a:srgbClr val="ffffff"/>
              </a:solidFill>
              <a:latin typeface="Arial"/>
            </a:endParaRPr>
          </a:p>
          <a:p>
            <a:pPr marL="352800" indent="-352440">
              <a:lnSpc>
                <a:spcPct val="100000"/>
              </a:lnSpc>
              <a:buClr>
                <a:srgbClr val="000000"/>
              </a:buClr>
              <a:buFont typeface="Lucida Grande"/>
              <a:buAutoNum type="arabicPeriod"/>
            </a:pPr>
            <a:r>
              <a:rPr b="1" lang="en-AU" sz="2000" spc="-1" strike="noStrike">
                <a:solidFill>
                  <a:srgbClr val="000000"/>
                </a:solidFill>
                <a:latin typeface="Arial"/>
                <a:ea typeface="Arial"/>
              </a:rPr>
              <a:t>Other Uses</a:t>
            </a:r>
            <a:endParaRPr b="1" lang="en-AU" sz="2000" spc="-1" strike="noStrike">
              <a:solidFill>
                <a:srgbClr val="ffffff"/>
              </a:solidFill>
              <a:latin typeface="Arial"/>
            </a:endParaRPr>
          </a:p>
          <a:p>
            <a:pPr marL="352800" indent="-352440">
              <a:lnSpc>
                <a:spcPct val="100000"/>
              </a:lnSpc>
              <a:buClr>
                <a:srgbClr val="000000"/>
              </a:buClr>
              <a:buFont typeface="Lucida Grande"/>
              <a:buAutoNum type="arabicPeriod"/>
            </a:pPr>
            <a:r>
              <a:rPr b="1" lang="en-AU" sz="2000" spc="-1" strike="noStrike">
                <a:solidFill>
                  <a:srgbClr val="000000"/>
                </a:solidFill>
                <a:latin typeface="Arial"/>
                <a:ea typeface="Arial"/>
              </a:rPr>
              <a:t>Discussion</a:t>
            </a:r>
            <a:endParaRPr b="1" lang="en-AU" sz="2000" spc="-1" strike="noStrike">
              <a:solidFill>
                <a:srgbClr val="ffffff"/>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468000" y="505080"/>
            <a:ext cx="7873920" cy="477720"/>
          </a:xfrm>
          <a:prstGeom prst="rect">
            <a:avLst/>
          </a:prstGeom>
          <a:noFill/>
          <a:ln w="12600">
            <a:noFill/>
          </a:ln>
        </p:spPr>
        <p:txBody>
          <a:bodyPr lIns="50760" rIns="50760" tIns="50760" bIns="50760"/>
          <a:p>
            <a:pPr>
              <a:lnSpc>
                <a:spcPts val="2299"/>
              </a:lnSpc>
            </a:pPr>
            <a:r>
              <a:rPr b="1" lang="en-AU" sz="2300" spc="-1" strike="noStrike">
                <a:solidFill>
                  <a:srgbClr val="000000"/>
                </a:solidFill>
                <a:latin typeface="Garamond"/>
                <a:ea typeface="Garamond"/>
              </a:rPr>
              <a:t>Bagging Classifier</a:t>
            </a:r>
            <a:endParaRPr b="0" lang="en-AU" sz="2300" spc="-1" strike="noStrike">
              <a:solidFill>
                <a:srgbClr val="000000"/>
              </a:solidFill>
              <a:latin typeface="Arial"/>
            </a:endParaRPr>
          </a:p>
        </p:txBody>
      </p:sp>
      <p:sp>
        <p:nvSpPr>
          <p:cNvPr id="422" name="TextShape 2"/>
          <p:cNvSpPr txBox="1"/>
          <p:nvPr/>
        </p:nvSpPr>
        <p:spPr>
          <a:xfrm>
            <a:off x="468000" y="983160"/>
            <a:ext cx="8532000" cy="4030560"/>
          </a:xfrm>
          <a:prstGeom prst="rect">
            <a:avLst/>
          </a:prstGeom>
          <a:noFill/>
          <a:ln w="12600">
            <a:noFill/>
          </a:ln>
        </p:spPr>
        <p:txBody>
          <a:bodyPr lIns="50760" rIns="50760" tIns="50760" bIns="50760"/>
          <a:p>
            <a:pPr marL="40680">
              <a:lnSpc>
                <a:spcPct val="100000"/>
              </a:lnSpc>
            </a:pPr>
            <a:r>
              <a:rPr b="0" lang="en-AU" sz="1800" spc="-1" strike="noStrike">
                <a:solidFill>
                  <a:srgbClr val="000000"/>
                </a:solidFill>
                <a:latin typeface="Courier New"/>
                <a:ea typeface="Garamond"/>
              </a:rPr>
              <a:t>import sklearn.ensemble</a:t>
            </a:r>
            <a:endParaRPr b="1" lang="en-AU" sz="1800" spc="-1" strike="noStrike">
              <a:solidFill>
                <a:srgbClr val="ffffff"/>
              </a:solidFill>
              <a:latin typeface="Arial"/>
            </a:endParaRPr>
          </a:p>
          <a:p>
            <a:pPr marL="40680">
              <a:lnSpc>
                <a:spcPct val="100000"/>
              </a:lnSpc>
            </a:pPr>
            <a:r>
              <a:rPr b="0" lang="en-AU" sz="1800" spc="-1" strike="noStrike">
                <a:solidFill>
                  <a:srgbClr val="000000"/>
                </a:solidFill>
                <a:latin typeface="Courier New"/>
                <a:ea typeface="Garamond"/>
              </a:rPr>
              <a:t>Bag = sklearn.ensemble.BaggingClassifier(DecisionTreeClassifier(),</a:t>
            </a:r>
            <a:endParaRPr b="1" lang="en-AU" sz="1800" spc="-1" strike="noStrike">
              <a:solidFill>
                <a:srgbClr val="ffffff"/>
              </a:solidFill>
              <a:latin typeface="Arial"/>
            </a:endParaRPr>
          </a:p>
          <a:p>
            <a:pPr marL="40680">
              <a:lnSpc>
                <a:spcPct val="100000"/>
              </a:lnSpc>
            </a:pPr>
            <a:r>
              <a:rPr b="0" lang="en-AU" sz="1800" spc="-1" strike="noStrike">
                <a:solidFill>
                  <a:srgbClr val="000000"/>
                </a:solidFill>
                <a:latin typeface="Courier New"/>
                <a:ea typeface="Garamond"/>
              </a:rPr>
              <a:t>         </a:t>
            </a:r>
            <a:r>
              <a:rPr b="1" lang="en-AU" sz="1800" spc="-1" strike="noStrike">
                <a:solidFill>
                  <a:srgbClr val="000000"/>
                </a:solidFill>
                <a:latin typeface="Courier New"/>
                <a:ea typeface="Garamond"/>
              </a:rPr>
              <a:t>n_estimators</a:t>
            </a:r>
            <a:r>
              <a:rPr b="0" lang="en-AU" sz="1800" spc="-1" strike="noStrike">
                <a:solidFill>
                  <a:srgbClr val="000000"/>
                </a:solidFill>
                <a:latin typeface="Courier New"/>
                <a:ea typeface="Garamond"/>
              </a:rPr>
              <a:t>=5,</a:t>
            </a:r>
            <a:endParaRPr b="1" lang="en-AU" sz="1800" spc="-1" strike="noStrike">
              <a:solidFill>
                <a:srgbClr val="ffffff"/>
              </a:solidFill>
              <a:latin typeface="Arial"/>
            </a:endParaRPr>
          </a:p>
          <a:p>
            <a:pPr marL="40680">
              <a:lnSpc>
                <a:spcPct val="100000"/>
              </a:lnSpc>
            </a:pPr>
            <a:r>
              <a:rPr b="0" lang="en-AU" sz="1800" spc="-1" strike="noStrike">
                <a:solidFill>
                  <a:srgbClr val="000000"/>
                </a:solidFill>
                <a:latin typeface="Courier New"/>
                <a:ea typeface="Garamond"/>
              </a:rPr>
              <a:t>         </a:t>
            </a:r>
            <a:r>
              <a:rPr b="1" lang="en-AU" sz="1800" spc="-1" strike="noStrike">
                <a:solidFill>
                  <a:srgbClr val="000000"/>
                </a:solidFill>
                <a:latin typeface="Courier New"/>
                <a:ea typeface="Garamond"/>
              </a:rPr>
              <a:t>max_samples</a:t>
            </a:r>
            <a:r>
              <a:rPr b="0" lang="en-AU" sz="1800" spc="-1" strike="noStrike">
                <a:solidFill>
                  <a:srgbClr val="000000"/>
                </a:solidFill>
                <a:latin typeface="Courier New"/>
                <a:ea typeface="Garamond"/>
              </a:rPr>
              <a:t>=10,</a:t>
            </a:r>
            <a:endParaRPr b="1" lang="en-AU" sz="1800" spc="-1" strike="noStrike">
              <a:solidFill>
                <a:srgbClr val="ffffff"/>
              </a:solidFill>
              <a:latin typeface="Arial"/>
            </a:endParaRPr>
          </a:p>
          <a:p>
            <a:pPr marL="40680">
              <a:lnSpc>
                <a:spcPct val="100000"/>
              </a:lnSpc>
            </a:pPr>
            <a:r>
              <a:rPr b="0" lang="en-AU" sz="1800" spc="-1" strike="noStrike">
                <a:solidFill>
                  <a:srgbClr val="000000"/>
                </a:solidFill>
                <a:latin typeface="Courier New"/>
                <a:ea typeface="Garamond"/>
              </a:rPr>
              <a:t>         </a:t>
            </a:r>
            <a:r>
              <a:rPr b="1" lang="en-AU" sz="1800" spc="-1" strike="noStrike">
                <a:solidFill>
                  <a:srgbClr val="000000"/>
                </a:solidFill>
                <a:latin typeface="Courier New"/>
                <a:ea typeface="Garamond"/>
              </a:rPr>
              <a:t>max_features</a:t>
            </a:r>
            <a:r>
              <a:rPr b="0" lang="en-AU" sz="1800" spc="-1" strike="noStrike">
                <a:solidFill>
                  <a:srgbClr val="000000"/>
                </a:solidFill>
                <a:latin typeface="Courier New"/>
                <a:ea typeface="Garamond"/>
              </a:rPr>
              <a:t>=2,</a:t>
            </a:r>
            <a:endParaRPr b="1" lang="en-AU" sz="1800" spc="-1" strike="noStrike">
              <a:solidFill>
                <a:srgbClr val="ffffff"/>
              </a:solidFill>
              <a:latin typeface="Arial"/>
            </a:endParaRPr>
          </a:p>
          <a:p>
            <a:pPr marL="40680">
              <a:lnSpc>
                <a:spcPct val="100000"/>
              </a:lnSpc>
            </a:pPr>
            <a:r>
              <a:rPr b="0" lang="en-AU" sz="1800" spc="-1" strike="noStrike">
                <a:solidFill>
                  <a:srgbClr val="000000"/>
                </a:solidFill>
                <a:latin typeface="Courier New"/>
                <a:ea typeface="Garamond"/>
              </a:rPr>
              <a:t>         </a:t>
            </a:r>
            <a:r>
              <a:rPr b="1" lang="en-AU" sz="1800" spc="-1" strike="noStrike">
                <a:solidFill>
                  <a:srgbClr val="000000"/>
                </a:solidFill>
                <a:latin typeface="Courier New"/>
                <a:ea typeface="Garamond"/>
              </a:rPr>
              <a:t>n_jobs</a:t>
            </a:r>
            <a:r>
              <a:rPr b="0" lang="en-AU" sz="1800" spc="-1" strike="noStrike">
                <a:solidFill>
                  <a:srgbClr val="000000"/>
                </a:solidFill>
                <a:latin typeface="Courier New"/>
                <a:ea typeface="Garamond"/>
              </a:rPr>
              <a:t>=-1</a:t>
            </a:r>
            <a:endParaRPr b="1" lang="en-AU" sz="1800" spc="-1" strike="noStrike">
              <a:solidFill>
                <a:srgbClr val="ffffff"/>
              </a:solidFill>
              <a:latin typeface="Arial"/>
            </a:endParaRPr>
          </a:p>
          <a:p>
            <a:pPr marL="40680">
              <a:lnSpc>
                <a:spcPct val="100000"/>
              </a:lnSpc>
            </a:pPr>
            <a:r>
              <a:rPr b="0" lang="en-AU" sz="1800" spc="-1" strike="noStrike">
                <a:solidFill>
                  <a:srgbClr val="000000"/>
                </a:solidFill>
                <a:latin typeface="Courier New"/>
                <a:ea typeface="Garamond"/>
              </a:rPr>
              <a:t>)</a:t>
            </a:r>
            <a:endParaRPr b="1" lang="en-AU" sz="1800" spc="-1" strike="noStrike">
              <a:solidFill>
                <a:srgbClr val="ffffff"/>
              </a:solidFill>
              <a:latin typeface="Arial"/>
            </a:endParaRPr>
          </a:p>
          <a:p>
            <a:pPr marL="40680">
              <a:lnSpc>
                <a:spcPct val="100000"/>
              </a:lnSpc>
            </a:pPr>
            <a:r>
              <a:rPr b="0" i="1" lang="en-AU" sz="1800" spc="-1" strike="noStrike">
                <a:solidFill>
                  <a:srgbClr val="000000"/>
                </a:solidFill>
                <a:latin typeface="Courier New"/>
                <a:ea typeface="Garamond"/>
              </a:rPr>
              <a:t>Bag.fit(DF[[…]], DF.target)</a:t>
            </a:r>
            <a:endParaRPr b="1" lang="en-AU" sz="1800" spc="-1" strike="noStrike">
              <a:solidFill>
                <a:srgbClr val="ffffff"/>
              </a:solidFill>
              <a:latin typeface="Arial"/>
            </a:endParaRPr>
          </a:p>
          <a:p>
            <a:pPr marL="40680">
              <a:lnSpc>
                <a:spcPct val="100000"/>
              </a:lnSpc>
            </a:pPr>
            <a:endParaRPr b="1" lang="en-AU" sz="1800" spc="-1" strike="noStrike">
              <a:solidFill>
                <a:srgbClr val="ffffff"/>
              </a:solidFill>
              <a:latin typeface="Arial"/>
            </a:endParaRPr>
          </a:p>
          <a:p>
            <a:pPr marL="40680">
              <a:lnSpc>
                <a:spcPct val="100000"/>
              </a:lnSpc>
            </a:pPr>
            <a:r>
              <a:rPr b="0" lang="en-AU" sz="1800" spc="-1" strike="noStrike">
                <a:solidFill>
                  <a:srgbClr val="000000"/>
                </a:solidFill>
                <a:latin typeface="Courier New"/>
                <a:ea typeface="Garamond"/>
              </a:rPr>
              <a:t>for i in range(len(Bag.estimators_)):</a:t>
            </a:r>
            <a:endParaRPr b="1" lang="en-AU" sz="1800" spc="-1" strike="noStrike">
              <a:solidFill>
                <a:srgbClr val="ffffff"/>
              </a:solidFill>
              <a:latin typeface="Arial"/>
            </a:endParaRPr>
          </a:p>
          <a:p>
            <a:pPr marL="40680">
              <a:lnSpc>
                <a:spcPct val="100000"/>
              </a:lnSpc>
            </a:pPr>
            <a:r>
              <a:rPr b="0" lang="en-AU" sz="1800" spc="-1" strike="noStrike">
                <a:solidFill>
                  <a:srgbClr val="000000"/>
                </a:solidFill>
                <a:latin typeface="Courier New"/>
                <a:ea typeface="Garamond"/>
              </a:rPr>
              <a:t>	</a:t>
            </a:r>
            <a:r>
              <a:rPr b="0" lang="en-AU" sz="1800" spc="-1" strike="noStrike">
                <a:solidFill>
                  <a:srgbClr val="000000"/>
                </a:solidFill>
                <a:latin typeface="Courier New"/>
                <a:ea typeface="Garamond"/>
              </a:rPr>
              <a:t>sklearn.tree.export_graphviz(Bag.estimators_[i],</a:t>
            </a:r>
            <a:endParaRPr b="1" lang="en-AU" sz="1800" spc="-1" strike="noStrike">
              <a:solidFill>
                <a:srgbClr val="ffffff"/>
              </a:solidFill>
              <a:latin typeface="Arial"/>
            </a:endParaRPr>
          </a:p>
          <a:p>
            <a:pPr marL="40680">
              <a:lnSpc>
                <a:spcPct val="100000"/>
              </a:lnSpc>
            </a:pPr>
            <a:r>
              <a:rPr b="0" lang="en-AU" sz="1800" spc="-1" strike="noStrike">
                <a:solidFill>
                  <a:srgbClr val="000000"/>
                </a:solidFill>
                <a:latin typeface="Courier New"/>
                <a:ea typeface="Garamond"/>
              </a:rPr>
              <a:t>        </a:t>
            </a:r>
            <a:r>
              <a:rPr b="0" lang="en-AU" sz="1800" spc="-1" strike="noStrike">
                <a:solidFill>
                  <a:srgbClr val="000000"/>
                </a:solidFill>
                <a:latin typeface="Courier New"/>
                <a:ea typeface="Garamond"/>
              </a:rPr>
              <a:t>out_file=“filename%d.dot” % i,</a:t>
            </a:r>
            <a:endParaRPr b="1" lang="en-AU" sz="1800" spc="-1" strike="noStrike">
              <a:solidFill>
                <a:srgbClr val="ffffff"/>
              </a:solidFill>
              <a:latin typeface="Arial"/>
            </a:endParaRPr>
          </a:p>
          <a:p>
            <a:pPr marL="40680">
              <a:lnSpc>
                <a:spcPct val="100000"/>
              </a:lnSpc>
            </a:pPr>
            <a:r>
              <a:rPr b="1" lang="en-AU" sz="1800" spc="-1" strike="noStrike">
                <a:solidFill>
                  <a:srgbClr val="000000"/>
                </a:solidFill>
                <a:latin typeface="Garamond"/>
                <a:ea typeface="Garamond"/>
              </a:rPr>
              <a:t>                 </a:t>
            </a:r>
            <a:r>
              <a:rPr b="0" lang="en-AU" sz="1800" spc="-1" strike="noStrike">
                <a:solidFill>
                  <a:srgbClr val="000000"/>
                </a:solidFill>
                <a:latin typeface="Courier New"/>
                <a:ea typeface="Garamond"/>
              </a:rPr>
              <a:t>features_names=…</a:t>
            </a:r>
            <a:endParaRPr b="1" lang="en-AU" sz="1800" spc="-1" strike="noStrike">
              <a:solidFill>
                <a:srgbClr val="ffffff"/>
              </a:solidFill>
              <a:latin typeface="Arial"/>
            </a:endParaRPr>
          </a:p>
          <a:p>
            <a:pPr marL="40680">
              <a:lnSpc>
                <a:spcPct val="100000"/>
              </a:lnSpc>
            </a:pPr>
            <a:r>
              <a:rPr b="0" lang="en-AU" sz="1800" spc="-1" strike="noStrike">
                <a:solidFill>
                  <a:srgbClr val="000000"/>
                </a:solidFill>
                <a:latin typeface="Courier New"/>
                <a:ea typeface="Garamond"/>
              </a:rPr>
              <a:t>   </a:t>
            </a:r>
            <a:r>
              <a:rPr b="0" lang="en-AU" sz="1800" spc="-1" strike="noStrike">
                <a:solidFill>
                  <a:srgbClr val="000000"/>
                </a:solidFill>
                <a:latin typeface="Courier New"/>
                <a:ea typeface="Garamond"/>
              </a:rPr>
              <a:t>)</a:t>
            </a:r>
            <a:endParaRPr b="1" lang="en-AU" sz="1800" spc="-1" strike="noStrike">
              <a:solidFill>
                <a:srgbClr val="ffffff"/>
              </a:solidFill>
              <a:latin typeface="Arial"/>
            </a:endParaRPr>
          </a:p>
        </p:txBody>
      </p:sp>
      <p:sp>
        <p:nvSpPr>
          <p:cNvPr id="423" name="CustomShape 3"/>
          <p:cNvSpPr/>
          <p:nvPr/>
        </p:nvSpPr>
        <p:spPr>
          <a:xfrm>
            <a:off x="6581520" y="2320200"/>
            <a:ext cx="2781000" cy="923760"/>
          </a:xfrm>
          <a:prstGeom prst="rect">
            <a:avLst/>
          </a:prstGeom>
          <a:noFill/>
          <a:ln w="12600">
            <a:noFill/>
          </a:ln>
        </p:spPr>
        <p:style>
          <a:lnRef idx="0"/>
          <a:fillRef idx="0"/>
          <a:effectRef idx="0"/>
          <a:fontRef idx="minor"/>
        </p:style>
        <p:txBody>
          <a:bodyPr lIns="50760" rIns="50760" tIns="50760" bIns="50760" anchor="ctr"/>
          <a:p>
            <a:pPr algn="r">
              <a:lnSpc>
                <a:spcPct val="100000"/>
              </a:lnSpc>
            </a:pPr>
            <a:r>
              <a:rPr b="0" lang="en-AU" sz="1800" spc="-1" strike="noStrike">
                <a:solidFill>
                  <a:srgbClr val="000000"/>
                </a:solidFill>
                <a:latin typeface="Garamond"/>
                <a:ea typeface="Garamond"/>
              </a:rPr>
              <a:t>Ran out of room to fit GridSearchCV on this slide</a:t>
            </a:r>
            <a:endParaRPr b="0" lang="en-AU" sz="1800" spc="-1" strike="noStrike">
              <a:latin typeface="Arial"/>
            </a:endParaRPr>
          </a:p>
        </p:txBody>
      </p:sp>
      <p:sp>
        <p:nvSpPr>
          <p:cNvPr id="424" name="CustomShape 4"/>
          <p:cNvSpPr/>
          <p:nvPr/>
        </p:nvSpPr>
        <p:spPr>
          <a:xfrm flipH="1">
            <a:off x="4593240" y="3136320"/>
            <a:ext cx="2782440" cy="209520"/>
          </a:xfrm>
          <a:custGeom>
            <a:avLst/>
            <a:gdLst/>
            <a:ahLst/>
            <a:rect l="l" t="t" r="r" b="b"/>
            <a:pathLst>
              <a:path w="21600" h="21600">
                <a:moveTo>
                  <a:pt x="0" y="0"/>
                </a:moveTo>
                <a:lnTo>
                  <a:pt x="21600" y="21600"/>
                </a:lnTo>
              </a:path>
            </a:pathLst>
          </a:custGeom>
          <a:noFill/>
          <a:ln w="25560">
            <a:round/>
            <a:tailEnd len="med" type="triangle" w="med"/>
          </a:ln>
        </p:spPr>
        <p:style>
          <a:lnRef idx="0"/>
          <a:fillRef idx="0"/>
          <a:effectRef idx="0"/>
          <a:fontRef idx="minor"/>
        </p:style>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26"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27"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28"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29"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430"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BAGGED TREES</a:t>
            </a:r>
            <a:endParaRPr b="0" lang="en-AU" sz="2300" spc="-1" strike="noStrike">
              <a:solidFill>
                <a:srgbClr val="000000"/>
              </a:solidFill>
              <a:latin typeface="Arial"/>
            </a:endParaRPr>
          </a:p>
        </p:txBody>
      </p:sp>
      <p:sp>
        <p:nvSpPr>
          <p:cNvPr id="431" name="TextShape 7"/>
          <p:cNvSpPr txBox="1"/>
          <p:nvPr/>
        </p:nvSpPr>
        <p:spPr>
          <a:xfrm>
            <a:off x="468000" y="983160"/>
            <a:ext cx="8426520" cy="4030560"/>
          </a:xfrm>
          <a:prstGeom prst="rect">
            <a:avLst/>
          </a:prstGeom>
          <a:noFill/>
          <a:ln w="12600">
            <a:noFill/>
          </a:ln>
        </p:spPr>
        <p:txBody>
          <a:bodyPr lIns="50760" rIns="50760" tIns="50760" bIns="50760"/>
          <a:p>
            <a:pPr>
              <a:lnSpc>
                <a:spcPct val="100000"/>
              </a:lnSpc>
              <a:spcBef>
                <a:spcPts val="1199"/>
              </a:spcBef>
            </a:pPr>
            <a:endParaRPr b="1" lang="en-AU" sz="2200" spc="-1" strike="noStrike">
              <a:solidFill>
                <a:srgbClr val="ffffff"/>
              </a:solidFill>
              <a:latin typeface="Arial"/>
            </a:endParaRPr>
          </a:p>
          <a:p>
            <a:pPr>
              <a:lnSpc>
                <a:spcPct val="100000"/>
              </a:lnSpc>
              <a:spcBef>
                <a:spcPts val="1199"/>
              </a:spcBef>
            </a:pPr>
            <a:endParaRPr b="1" lang="en-AU" sz="2200" spc="-1" strike="noStrike">
              <a:solidFill>
                <a:srgbClr val="ffffff"/>
              </a:solidFill>
              <a:latin typeface="Arial"/>
            </a:endParaRPr>
          </a:p>
          <a:p>
            <a:pPr marL="352800" indent="-352440">
              <a:lnSpc>
                <a:spcPct val="100000"/>
              </a:lnSpc>
              <a:spcBef>
                <a:spcPts val="1199"/>
              </a:spcBef>
              <a:buClr>
                <a:srgbClr val="000000"/>
              </a:buClr>
              <a:buFont typeface="Lucida Grande"/>
              <a:buAutoNum type="arabicPeriod"/>
            </a:pPr>
            <a:r>
              <a:rPr b="1" lang="en-AU" sz="2000" spc="-1" strike="noStrike">
                <a:solidFill>
                  <a:srgbClr val="000000"/>
                </a:solidFill>
                <a:latin typeface="Arial"/>
                <a:ea typeface="Arial"/>
              </a:rPr>
              <a:t>Grow N regression trees using N bootstrapped training sets</a:t>
            </a:r>
            <a:endParaRPr b="1" lang="en-AU" sz="2000" spc="-1" strike="noStrike">
              <a:solidFill>
                <a:srgbClr val="ffffff"/>
              </a:solidFill>
              <a:latin typeface="Arial"/>
            </a:endParaRPr>
          </a:p>
          <a:p>
            <a:pPr marL="352800" indent="-352440">
              <a:lnSpc>
                <a:spcPct val="100000"/>
              </a:lnSpc>
              <a:spcBef>
                <a:spcPts val="1199"/>
              </a:spcBef>
              <a:buClr>
                <a:srgbClr val="000000"/>
              </a:buClr>
              <a:buFont typeface="Lucida Grande"/>
              <a:buAutoNum type="arabicPeriod"/>
            </a:pPr>
            <a:r>
              <a:rPr b="1" lang="en-AU" sz="2000" spc="-1" strike="noStrike">
                <a:solidFill>
                  <a:srgbClr val="000000"/>
                </a:solidFill>
                <a:latin typeface="Arial"/>
                <a:ea typeface="Arial"/>
              </a:rPr>
              <a:t>Grow each tree deep enough that each one has low bias</a:t>
            </a:r>
            <a:endParaRPr b="1" lang="en-AU" sz="2000" spc="-1" strike="noStrike">
              <a:solidFill>
                <a:srgbClr val="ffffff"/>
              </a:solidFill>
              <a:latin typeface="Arial"/>
            </a:endParaRPr>
          </a:p>
          <a:p>
            <a:pPr marL="352800" indent="-352440">
              <a:lnSpc>
                <a:spcPct val="100000"/>
              </a:lnSpc>
              <a:spcBef>
                <a:spcPts val="1199"/>
              </a:spcBef>
              <a:buClr>
                <a:srgbClr val="000000"/>
              </a:buClr>
              <a:buFont typeface="Lucida Grande"/>
              <a:buAutoNum type="arabicPeriod"/>
            </a:pPr>
            <a:r>
              <a:rPr b="1" lang="en-AU" sz="2000" spc="-1" strike="noStrike">
                <a:solidFill>
                  <a:srgbClr val="000000"/>
                </a:solidFill>
                <a:latin typeface="Arial"/>
                <a:ea typeface="Arial"/>
              </a:rPr>
              <a:t>Every tree makes a numeric prediction, and the predictions are averaged (to reduce the variance)</a:t>
            </a:r>
            <a:endParaRPr b="1" lang="en-AU" sz="2000" spc="-1" strike="noStrike">
              <a:solidFill>
                <a:srgbClr val="ffffff"/>
              </a:solid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TextShape 1"/>
          <p:cNvSpPr txBox="1"/>
          <p:nvPr/>
        </p:nvSpPr>
        <p:spPr>
          <a:xfrm>
            <a:off x="468000" y="505080"/>
            <a:ext cx="7873920" cy="477720"/>
          </a:xfrm>
          <a:prstGeom prst="rect">
            <a:avLst/>
          </a:prstGeom>
          <a:noFill/>
          <a:ln w="12600">
            <a:noFill/>
          </a:ln>
        </p:spPr>
        <p:txBody>
          <a:bodyPr lIns="50760" rIns="50760" tIns="50760" bIns="50760"/>
          <a:p>
            <a:pPr>
              <a:lnSpc>
                <a:spcPts val="2299"/>
              </a:lnSpc>
            </a:pPr>
            <a:r>
              <a:rPr b="1" lang="en-AU" sz="2300" spc="-1" strike="noStrike">
                <a:solidFill>
                  <a:srgbClr val="000000"/>
                </a:solidFill>
                <a:latin typeface="Garamond"/>
                <a:ea typeface="Garamond"/>
              </a:rPr>
              <a:t>Things that bootstrap nicely</a:t>
            </a:r>
            <a:endParaRPr b="0" lang="en-AU" sz="2300" spc="-1" strike="noStrike">
              <a:solidFill>
                <a:srgbClr val="000000"/>
              </a:solidFill>
              <a:latin typeface="Arial"/>
            </a:endParaRPr>
          </a:p>
        </p:txBody>
      </p:sp>
      <p:sp>
        <p:nvSpPr>
          <p:cNvPr id="433" name="TextShape 2"/>
          <p:cNvSpPr txBox="1"/>
          <p:nvPr/>
        </p:nvSpPr>
        <p:spPr>
          <a:xfrm>
            <a:off x="468000" y="983160"/>
            <a:ext cx="8426520" cy="4030560"/>
          </a:xfrm>
          <a:prstGeom prst="rect">
            <a:avLst/>
          </a:prstGeom>
          <a:noFill/>
          <a:ln w="12600">
            <a:noFill/>
          </a:ln>
        </p:spPr>
        <p:txBody>
          <a:bodyPr lIns="50760" rIns="50760" tIns="50760" bIns="50760"/>
          <a:p>
            <a:pPr marL="186840" indent="-145800">
              <a:lnSpc>
                <a:spcPts val="2401"/>
              </a:lnSpc>
              <a:buClr>
                <a:srgbClr val="000000"/>
              </a:buClr>
              <a:buSzPct val="69000"/>
              <a:buFont typeface="Lucida Grande"/>
              <a:buChar char="‣"/>
            </a:pPr>
            <a:r>
              <a:rPr b="1" lang="en-AU" sz="2000" spc="-1" strike="noStrike">
                <a:solidFill>
                  <a:srgbClr val="000000"/>
                </a:solidFill>
                <a:latin typeface="Garamond"/>
                <a:ea typeface="Garamond"/>
              </a:rPr>
              <a:t>Decision Trees</a:t>
            </a:r>
            <a:endParaRPr b="1" lang="en-AU" sz="2000" spc="-1" strike="noStrike">
              <a:solidFill>
                <a:srgbClr val="ffffff"/>
              </a:solidFill>
              <a:latin typeface="Arial"/>
            </a:endParaRPr>
          </a:p>
          <a:p>
            <a:pPr marL="186840" indent="-145800">
              <a:lnSpc>
                <a:spcPts val="2401"/>
              </a:lnSpc>
              <a:buClr>
                <a:srgbClr val="000000"/>
              </a:buClr>
              <a:buSzPct val="69000"/>
              <a:buFont typeface="Lucida Grande"/>
              <a:buChar char="‣"/>
            </a:pPr>
            <a:r>
              <a:rPr b="1" lang="en-AU" sz="2000" spc="-1" strike="noStrike">
                <a:solidFill>
                  <a:srgbClr val="000000"/>
                </a:solidFill>
                <a:latin typeface="Garamond"/>
                <a:ea typeface="Garamond"/>
              </a:rPr>
              <a:t>Perceptrons</a:t>
            </a:r>
            <a:endParaRPr b="1" lang="en-AU" sz="2000" spc="-1" strike="noStrike">
              <a:solidFill>
                <a:srgbClr val="ffffff"/>
              </a:solidFill>
              <a:latin typeface="Arial"/>
            </a:endParaRPr>
          </a:p>
          <a:p>
            <a:pPr marL="186840" indent="-145800">
              <a:lnSpc>
                <a:spcPts val="2401"/>
              </a:lnSpc>
              <a:buClr>
                <a:srgbClr val="000000"/>
              </a:buClr>
              <a:buSzPct val="69000"/>
              <a:buFont typeface="Lucida Grande"/>
              <a:buChar char="‣"/>
            </a:pPr>
            <a:r>
              <a:rPr b="1" lang="en-AU" sz="2000" spc="-1" strike="noStrike">
                <a:solidFill>
                  <a:srgbClr val="000000"/>
                </a:solidFill>
                <a:latin typeface="Garamond"/>
                <a:ea typeface="Garamond"/>
              </a:rPr>
              <a:t>Ordinary least squares (turns it into Theil-Sen)</a:t>
            </a:r>
            <a:endParaRPr b="1" lang="en-AU" sz="2000" spc="-1" strike="noStrike">
              <a:solidFill>
                <a:srgbClr val="ffffff"/>
              </a:solidFill>
              <a:latin typeface="Arial"/>
            </a:endParaRPr>
          </a:p>
          <a:p>
            <a:pPr>
              <a:lnSpc>
                <a:spcPts val="2401"/>
              </a:lnSpc>
            </a:pPr>
            <a:endParaRPr b="1" lang="en-AU" sz="2000" spc="-1" strike="noStrike">
              <a:solidFill>
                <a:srgbClr val="ffffff"/>
              </a:solidFill>
              <a:latin typeface="Arial"/>
            </a:endParaRPr>
          </a:p>
          <a:p>
            <a:pPr>
              <a:lnSpc>
                <a:spcPts val="2401"/>
              </a:lnSpc>
            </a:pPr>
            <a:endParaRPr b="1" lang="en-AU" sz="2000" spc="-1" strike="noStrike">
              <a:solidFill>
                <a:srgbClr val="ffffff"/>
              </a:solidFill>
              <a:latin typeface="Arial"/>
            </a:endParaRPr>
          </a:p>
          <a:p>
            <a:pPr>
              <a:lnSpc>
                <a:spcPts val="2401"/>
              </a:lnSpc>
            </a:pPr>
            <a:endParaRPr b="1" lang="en-AU" sz="2000" spc="-1" strike="noStrike">
              <a:solidFill>
                <a:srgbClr val="ffffff"/>
              </a:solidFill>
              <a:latin typeface="Arial"/>
            </a:endParaRPr>
          </a:p>
          <a:p>
            <a:pPr>
              <a:lnSpc>
                <a:spcPts val="2401"/>
              </a:lnSpc>
            </a:pPr>
            <a:endParaRPr b="1" lang="en-AU" sz="2000" spc="-1" strike="noStrike">
              <a:solidFill>
                <a:srgbClr val="ffffff"/>
              </a:solidFill>
              <a:latin typeface="Arial"/>
            </a:endParaRPr>
          </a:p>
          <a:p>
            <a:pPr marL="40680">
              <a:lnSpc>
                <a:spcPct val="100000"/>
              </a:lnSpc>
            </a:pPr>
            <a:r>
              <a:rPr b="1" lang="en-AU" sz="2000" spc="-1" strike="noStrike">
                <a:solidFill>
                  <a:srgbClr val="000000"/>
                </a:solidFill>
                <a:latin typeface="Garamond"/>
                <a:ea typeface="Garamond"/>
              </a:rPr>
              <a:t>Why would it be stupid to bootstrap:</a:t>
            </a:r>
            <a:endParaRPr b="1" lang="en-AU" sz="2000" spc="-1" strike="noStrike">
              <a:solidFill>
                <a:srgbClr val="ffffff"/>
              </a:solidFill>
              <a:latin typeface="Arial"/>
            </a:endParaRPr>
          </a:p>
          <a:p>
            <a:pPr marL="40680">
              <a:lnSpc>
                <a:spcPct val="100000"/>
              </a:lnSpc>
            </a:pPr>
            <a:r>
              <a:rPr b="1" lang="en-AU" sz="2000" spc="-1" strike="noStrike">
                <a:solidFill>
                  <a:srgbClr val="000000"/>
                </a:solidFill>
                <a:latin typeface="Garamond"/>
                <a:ea typeface="Garamond"/>
              </a:rPr>
              <a:t>	</a:t>
            </a:r>
            <a:r>
              <a:rPr b="1" lang="en-AU" sz="2000" spc="-1" strike="noStrike">
                <a:solidFill>
                  <a:srgbClr val="000000"/>
                </a:solidFill>
                <a:latin typeface="Garamond"/>
                <a:ea typeface="Garamond"/>
              </a:rPr>
              <a:t>Theil-Sen regressor?</a:t>
            </a:r>
            <a:endParaRPr b="1" lang="en-AU" sz="2000" spc="-1" strike="noStrike">
              <a:solidFill>
                <a:srgbClr val="ffffff"/>
              </a:solidFill>
              <a:latin typeface="Arial"/>
            </a:endParaRPr>
          </a:p>
          <a:p>
            <a:pPr marL="40680">
              <a:lnSpc>
                <a:spcPct val="100000"/>
              </a:lnSpc>
            </a:pPr>
            <a:r>
              <a:rPr b="1" lang="en-AU" sz="2000" spc="-1" strike="noStrike">
                <a:solidFill>
                  <a:srgbClr val="000000"/>
                </a:solidFill>
                <a:latin typeface="Garamond"/>
                <a:ea typeface="Garamond"/>
              </a:rPr>
              <a:t>	</a:t>
            </a:r>
            <a:r>
              <a:rPr b="1" lang="en-AU" sz="2000" spc="-1" strike="noStrike">
                <a:solidFill>
                  <a:srgbClr val="000000"/>
                </a:solidFill>
                <a:latin typeface="Garamond"/>
                <a:ea typeface="Garamond"/>
              </a:rPr>
              <a:t>KNearestNeighbours?</a:t>
            </a:r>
            <a:endParaRPr b="1" lang="en-AU" sz="2000" spc="-1" strike="noStrike">
              <a:solidFill>
                <a:srgbClr val="ffffff"/>
              </a:solidFill>
              <a:latin typeface="Arial"/>
            </a:endParaRPr>
          </a:p>
          <a:p>
            <a:endParaRPr b="1" lang="en-AU" sz="2000" spc="-1" strike="noStrike">
              <a:solidFill>
                <a:srgbClr val="ffffff"/>
              </a:solid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435"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436" name="TextShape 3"/>
          <p:cNvSpPr txBox="1"/>
          <p:nvPr/>
        </p:nvSpPr>
        <p:spPr>
          <a:xfrm>
            <a:off x="347760" y="1116000"/>
            <a:ext cx="8426160" cy="3893760"/>
          </a:xfrm>
          <a:prstGeom prst="rect">
            <a:avLst/>
          </a:prstGeom>
          <a:noFill/>
          <a:ln w="12600">
            <a:noFill/>
          </a:ln>
        </p:spPr>
        <p:txBody>
          <a:bodyPr lIns="38160" rIns="38160" tIns="38160" bIns="38160"/>
          <a:p>
            <a:pPr marL="27720">
              <a:lnSpc>
                <a:spcPct val="100000"/>
              </a:lnSpc>
            </a:pPr>
            <a:r>
              <a:rPr b="1" lang="en-AU" sz="8800" spc="-1" strike="noStrike">
                <a:solidFill>
                  <a:srgbClr val="ffffff"/>
                </a:solidFill>
                <a:latin typeface="Arial"/>
                <a:ea typeface="Arial"/>
              </a:rPr>
              <a:t>RANDOM FORESTS</a:t>
            </a:r>
            <a:endParaRPr b="0" lang="en-AU" sz="8800" spc="-1" strike="noStrike">
              <a:solidFill>
                <a:srgbClr val="000000"/>
              </a:solidFill>
              <a:latin typeface="Arial"/>
            </a:endParaRPr>
          </a:p>
        </p:txBody>
      </p:sp>
      <p:sp>
        <p:nvSpPr>
          <p:cNvPr id="437" name="TextShape 4"/>
          <p:cNvSpPr txBox="1"/>
          <p:nvPr/>
        </p:nvSpPr>
        <p:spPr>
          <a:xfrm>
            <a:off x="371520" y="495360"/>
            <a:ext cx="6400440" cy="620280"/>
          </a:xfrm>
          <a:prstGeom prst="rect">
            <a:avLst/>
          </a:prstGeom>
          <a:noFill/>
          <a:ln w="12600">
            <a:noFill/>
          </a:ln>
        </p:spPr>
        <p:txBody>
          <a:bodyPr lIns="50760" rIns="50760" tIns="50760" bIns="50760"/>
          <a:p>
            <a:pPr marL="40680">
              <a:lnSpc>
                <a:spcPct val="100000"/>
              </a:lnSpc>
            </a:pPr>
            <a:r>
              <a:rPr b="1" lang="en-AU" sz="2300" spc="-1" strike="noStrike">
                <a:solidFill>
                  <a:srgbClr val="ffffff"/>
                </a:solidFill>
                <a:latin typeface="Arial"/>
                <a:ea typeface="Arial"/>
              </a:rPr>
              <a:t>DATA SCIENCE PART TIME COURSE</a:t>
            </a:r>
            <a:endParaRPr b="1" lang="en-AU" sz="2300" spc="-1" strike="noStrike">
              <a:solidFill>
                <a:srgbClr val="ffffff"/>
              </a:solid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39"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40"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41"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42"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443"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RANDOM FORESTS</a:t>
            </a:r>
            <a:endParaRPr b="0" lang="en-AU" sz="2300" spc="-1" strike="noStrike">
              <a:solidFill>
                <a:srgbClr val="000000"/>
              </a:solidFill>
              <a:latin typeface="Arial"/>
            </a:endParaRPr>
          </a:p>
        </p:txBody>
      </p:sp>
      <p:pic>
        <p:nvPicPr>
          <p:cNvPr id="444" name="a_random_forest.png" descr=""/>
          <p:cNvPicPr/>
          <p:nvPr/>
        </p:nvPicPr>
        <p:blipFill>
          <a:blip r:embed="rId1"/>
          <a:stretch/>
        </p:blipFill>
        <p:spPr>
          <a:xfrm>
            <a:off x="2056320" y="1224000"/>
            <a:ext cx="5250240" cy="3940920"/>
          </a:xfrm>
          <a:prstGeom prst="rect">
            <a:avLst/>
          </a:prstGeom>
          <a:ln w="25560">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46"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47"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48"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49"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450"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RANDOM FORESTS</a:t>
            </a:r>
            <a:endParaRPr b="0" lang="en-AU" sz="2300" spc="-1" strike="noStrike">
              <a:solidFill>
                <a:srgbClr val="000000"/>
              </a:solidFill>
              <a:latin typeface="Arial"/>
            </a:endParaRPr>
          </a:p>
        </p:txBody>
      </p:sp>
      <p:sp>
        <p:nvSpPr>
          <p:cNvPr id="451" name="TextShape 7"/>
          <p:cNvSpPr txBox="1"/>
          <p:nvPr/>
        </p:nvSpPr>
        <p:spPr>
          <a:xfrm>
            <a:off x="468000" y="983160"/>
            <a:ext cx="7367400" cy="4030560"/>
          </a:xfrm>
          <a:prstGeom prst="rect">
            <a:avLst/>
          </a:prstGeom>
          <a:noFill/>
          <a:ln w="12600">
            <a:noFill/>
          </a:ln>
        </p:spPr>
        <p:txBody>
          <a:bodyPr lIns="50760" rIns="50760" tIns="50760" bIns="50760"/>
          <a:p>
            <a:pPr marL="186840" indent="-145800">
              <a:lnSpc>
                <a:spcPct val="100000"/>
              </a:lnSpc>
              <a:spcBef>
                <a:spcPts val="1199"/>
              </a:spcBef>
              <a:buClr>
                <a:srgbClr val="000000"/>
              </a:buClr>
              <a:buSzPct val="69000"/>
              <a:buFont typeface="Lucida Grande"/>
              <a:buChar char="‣"/>
            </a:pPr>
            <a:r>
              <a:rPr b="0" lang="en-AU" sz="2000" spc="-1" strike="noStrike">
                <a:solidFill>
                  <a:srgbClr val="000000"/>
                </a:solidFill>
                <a:latin typeface="Arial"/>
                <a:ea typeface="Arial"/>
              </a:rPr>
              <a:t>Random Forests is a variation of bagged trees</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0" lang="en-AU" sz="2000" spc="-1" strike="noStrike">
                <a:solidFill>
                  <a:srgbClr val="000000"/>
                </a:solidFill>
                <a:latin typeface="Arial"/>
                <a:ea typeface="Arial"/>
              </a:rPr>
              <a:t>Even better performance! </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0" lang="en-AU" sz="2000" spc="-1" strike="noStrike">
                <a:solidFill>
                  <a:srgbClr val="000000"/>
                </a:solidFill>
                <a:latin typeface="Arial"/>
                <a:ea typeface="Arial"/>
              </a:rPr>
              <a:t>Here's how it works:</a:t>
            </a:r>
            <a:endParaRPr b="1" lang="en-AU" sz="2000" spc="-1" strike="noStrike">
              <a:solidFill>
                <a:srgbClr val="ffffff"/>
              </a:solidFill>
              <a:latin typeface="Arial"/>
            </a:endParaRPr>
          </a:p>
          <a:p>
            <a:pPr lvl="1" marL="987840" indent="-352440">
              <a:lnSpc>
                <a:spcPct val="100000"/>
              </a:lnSpc>
              <a:spcBef>
                <a:spcPts val="1199"/>
              </a:spcBef>
              <a:buClr>
                <a:srgbClr val="000000"/>
              </a:buClr>
              <a:buFont typeface="Lucida Grande"/>
              <a:buAutoNum type="arabicPeriod"/>
            </a:pPr>
            <a:r>
              <a:rPr b="0" lang="en-AU" sz="2000" spc="-1" strike="noStrike">
                <a:solidFill>
                  <a:srgbClr val="000000"/>
                </a:solidFill>
                <a:latin typeface="Arial"/>
                <a:ea typeface="Arial"/>
              </a:rPr>
              <a:t>Like bagging, create an ensemble of decision trees using bootstrapped samples of the training set (</a:t>
            </a:r>
            <a:r>
              <a:rPr b="0" i="1" lang="en-AU" sz="2000" spc="-1" strike="noStrike">
                <a:solidFill>
                  <a:srgbClr val="c82506"/>
                </a:solidFill>
                <a:latin typeface="Arial"/>
                <a:ea typeface="Arial"/>
              </a:rPr>
              <a:t>randomly sampled rows</a:t>
            </a:r>
            <a:r>
              <a:rPr b="0" lang="en-AU" sz="2000" spc="-1" strike="noStrike">
                <a:solidFill>
                  <a:srgbClr val="c82506"/>
                </a:solidFill>
                <a:latin typeface="Arial"/>
                <a:ea typeface="Arial"/>
              </a:rPr>
              <a:t>)</a:t>
            </a:r>
            <a:r>
              <a:rPr b="0" lang="en-AU" sz="2000" spc="-1" strike="noStrike">
                <a:solidFill>
                  <a:srgbClr val="000000"/>
                </a:solidFill>
                <a:latin typeface="Arial"/>
                <a:ea typeface="Arial"/>
              </a:rPr>
              <a:t>.</a:t>
            </a:r>
            <a:endParaRPr b="1" lang="en-AU" sz="2000" spc="-1" strike="noStrike">
              <a:solidFill>
                <a:srgbClr val="ffffff"/>
              </a:solidFill>
              <a:latin typeface="Arial"/>
            </a:endParaRPr>
          </a:p>
          <a:p>
            <a:pPr lvl="1" marL="987840" indent="-352440">
              <a:lnSpc>
                <a:spcPct val="100000"/>
              </a:lnSpc>
              <a:spcBef>
                <a:spcPts val="1199"/>
              </a:spcBef>
              <a:buClr>
                <a:srgbClr val="000000"/>
              </a:buClr>
              <a:buFont typeface="Lucida Grande"/>
              <a:buAutoNum type="arabicPeriod"/>
            </a:pPr>
            <a:r>
              <a:rPr b="0" lang="en-AU" sz="2000" spc="-1" strike="noStrike">
                <a:solidFill>
                  <a:srgbClr val="000000"/>
                </a:solidFill>
                <a:latin typeface="Arial"/>
                <a:ea typeface="Arial"/>
              </a:rPr>
              <a:t>When building each tree, each time a split is considered, a random sample of M Features is chosen as split candidates from the full set of P Features. The split is only allowed to use one of those M Features.</a:t>
            </a:r>
            <a:endParaRPr b="1" lang="en-AU" sz="2000" spc="-1" strike="noStrike">
              <a:solidFill>
                <a:srgbClr val="ffffff"/>
              </a:solidFill>
              <a:latin typeface="Arial"/>
            </a:endParaRPr>
          </a:p>
        </p:txBody>
      </p:sp>
      <p:sp>
        <p:nvSpPr>
          <p:cNvPr id="452" name="CustomShape 8"/>
          <p:cNvSpPr/>
          <p:nvPr/>
        </p:nvSpPr>
        <p:spPr>
          <a:xfrm>
            <a:off x="7656480" y="3556800"/>
            <a:ext cx="1536480" cy="1269720"/>
          </a:xfrm>
          <a:custGeom>
            <a:avLst/>
            <a:gdLst/>
            <a:ahLst/>
            <a:rect l="l" t="t" r="r" b="b"/>
            <a:pathLst>
              <a:path w="21600" h="21600">
                <a:moveTo>
                  <a:pt x="4641" y="0"/>
                </a:moveTo>
                <a:cubicBezTo>
                  <a:pt x="4148" y="0"/>
                  <a:pt x="3749" y="484"/>
                  <a:pt x="3749" y="1080"/>
                </a:cubicBezTo>
                <a:lnTo>
                  <a:pt x="3749" y="6986"/>
                </a:lnTo>
                <a:lnTo>
                  <a:pt x="0" y="9146"/>
                </a:lnTo>
                <a:lnTo>
                  <a:pt x="3749" y="11306"/>
                </a:lnTo>
                <a:lnTo>
                  <a:pt x="3749" y="20520"/>
                </a:lnTo>
                <a:cubicBezTo>
                  <a:pt x="3749" y="21116"/>
                  <a:pt x="4148" y="21600"/>
                  <a:pt x="4641" y="21600"/>
                </a:cubicBezTo>
                <a:lnTo>
                  <a:pt x="20707" y="21600"/>
                </a:lnTo>
                <a:cubicBezTo>
                  <a:pt x="21200" y="21600"/>
                  <a:pt x="21600" y="21116"/>
                  <a:pt x="21600" y="20520"/>
                </a:cubicBezTo>
                <a:lnTo>
                  <a:pt x="21600" y="1080"/>
                </a:lnTo>
                <a:cubicBezTo>
                  <a:pt x="21600" y="484"/>
                  <a:pt x="21200" y="0"/>
                  <a:pt x="20707" y="0"/>
                </a:cubicBezTo>
                <a:lnTo>
                  <a:pt x="4641" y="0"/>
                </a:lnTo>
                <a:close/>
              </a:path>
            </a:pathLst>
          </a:custGeom>
          <a:solidFill>
            <a:schemeClr val="accent2">
              <a:hueOff val="-2473792"/>
              <a:satOff val="-50209"/>
              <a:lumOff val="23543"/>
            </a:schemeClr>
          </a:solidFill>
          <a:ln w="25560">
            <a:solidFill>
              <a:srgbClr val="000000"/>
            </a:solidFill>
            <a:round/>
          </a:ln>
        </p:spPr>
        <p:style>
          <a:lnRef idx="0"/>
          <a:fillRef idx="0"/>
          <a:effectRef idx="0"/>
          <a:fontRef idx="minor"/>
        </p:style>
        <p:txBody>
          <a:bodyPr lIns="50760" rIns="50760" tIns="50760" bIns="50760" anchor="ctr"/>
          <a:p>
            <a:pPr algn="ctr">
              <a:lnSpc>
                <a:spcPct val="100000"/>
              </a:lnSpc>
            </a:pPr>
            <a:r>
              <a:rPr b="1" lang="en-AU" sz="1600" spc="-1" strike="noStrike">
                <a:solidFill>
                  <a:srgbClr val="ffffff"/>
                </a:solidFill>
                <a:latin typeface="Arial"/>
                <a:ea typeface="Arial"/>
              </a:rPr>
              <a:t>Restrict each split to a subset of features</a:t>
            </a:r>
            <a:endParaRPr b="0" lang="en-AU" sz="16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54"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55"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56"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57"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458"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RANDOM FORESTS</a:t>
            </a:r>
            <a:endParaRPr b="0" lang="en-AU" sz="2300" spc="-1" strike="noStrike">
              <a:solidFill>
                <a:srgbClr val="000000"/>
              </a:solidFill>
              <a:latin typeface="Arial"/>
            </a:endParaRPr>
          </a:p>
        </p:txBody>
      </p:sp>
      <p:sp>
        <p:nvSpPr>
          <p:cNvPr id="459" name="TextShape 7"/>
          <p:cNvSpPr txBox="1"/>
          <p:nvPr/>
        </p:nvSpPr>
        <p:spPr>
          <a:xfrm>
            <a:off x="468000" y="983160"/>
            <a:ext cx="8426520" cy="4030560"/>
          </a:xfrm>
          <a:prstGeom prst="rect">
            <a:avLst/>
          </a:prstGeom>
          <a:noFill/>
          <a:ln w="12600">
            <a:noFill/>
          </a:ln>
        </p:spPr>
        <p:txBody>
          <a:bodyPr lIns="50760" rIns="50760" tIns="50760" bIns="50760"/>
          <a:p>
            <a:pPr marL="352800" indent="-352440">
              <a:lnSpc>
                <a:spcPct val="100000"/>
              </a:lnSpc>
              <a:spcBef>
                <a:spcPts val="1199"/>
              </a:spcBef>
              <a:buClr>
                <a:srgbClr val="51a8f9"/>
              </a:buClr>
              <a:buFont typeface="Lucida Grande"/>
              <a:buAutoNum type="arabicPeriod"/>
            </a:pPr>
            <a:r>
              <a:rPr b="0" lang="en-AU" sz="2000" spc="-1" strike="noStrike">
                <a:solidFill>
                  <a:srgbClr val="51a8f9"/>
                </a:solidFill>
                <a:latin typeface="Arial"/>
                <a:ea typeface="Arial"/>
              </a:rPr>
              <a:t>When building each tree, </a:t>
            </a:r>
            <a:endParaRPr b="1" lang="en-AU" sz="2000" spc="-1" strike="noStrike">
              <a:solidFill>
                <a:srgbClr val="ffffff"/>
              </a:solidFill>
              <a:latin typeface="Arial"/>
            </a:endParaRPr>
          </a:p>
          <a:p>
            <a:pPr marL="352800" indent="-352440">
              <a:lnSpc>
                <a:spcPct val="100000"/>
              </a:lnSpc>
              <a:spcBef>
                <a:spcPts val="1199"/>
              </a:spcBef>
              <a:buClr>
                <a:srgbClr val="0365c0"/>
              </a:buClr>
              <a:buFont typeface="Lucida Grande"/>
              <a:buAutoNum type="arabicPeriod"/>
            </a:pPr>
            <a:r>
              <a:rPr b="0" i="1" lang="en-AU" sz="2200" spc="-1" strike="noStrike">
                <a:solidFill>
                  <a:srgbClr val="0365c0"/>
                </a:solidFill>
                <a:latin typeface="Arial"/>
                <a:ea typeface="Arial"/>
              </a:rPr>
              <a:t>each time a split is considered, </a:t>
            </a:r>
            <a:endParaRPr b="1" lang="en-AU" sz="2200" spc="-1" strike="noStrike">
              <a:solidFill>
                <a:srgbClr val="ffffff"/>
              </a:solidFill>
              <a:latin typeface="Arial"/>
            </a:endParaRPr>
          </a:p>
          <a:p>
            <a:pPr marL="352800" indent="-352440">
              <a:lnSpc>
                <a:spcPct val="100000"/>
              </a:lnSpc>
              <a:spcBef>
                <a:spcPts val="1199"/>
              </a:spcBef>
              <a:buClr>
                <a:srgbClr val="174f86"/>
              </a:buClr>
              <a:buFont typeface="Lucida Grande"/>
              <a:buAutoNum type="arabicPeriod"/>
            </a:pPr>
            <a:r>
              <a:rPr b="0" lang="en-AU" sz="2000" spc="-1" strike="noStrike">
                <a:solidFill>
                  <a:srgbClr val="174f86"/>
                </a:solidFill>
                <a:latin typeface="American Typewriter"/>
                <a:ea typeface="American Typewriter"/>
              </a:rPr>
              <a:t>a random sample of M Features is chosen to measure purity on</a:t>
            </a:r>
            <a:endParaRPr b="1" lang="en-AU" sz="2000" spc="-1" strike="noStrike">
              <a:solidFill>
                <a:srgbClr val="ffffff"/>
              </a:solidFill>
              <a:latin typeface="Arial"/>
            </a:endParaRPr>
          </a:p>
          <a:p>
            <a:pPr marL="352800" indent="-352440">
              <a:lnSpc>
                <a:spcPct val="100000"/>
              </a:lnSpc>
              <a:spcBef>
                <a:spcPts val="1199"/>
              </a:spcBef>
              <a:buClr>
                <a:srgbClr val="002452"/>
              </a:buClr>
              <a:buFont typeface="Lucida Grande"/>
              <a:buAutoNum type="arabicPeriod"/>
            </a:pPr>
            <a:r>
              <a:rPr b="0" lang="en-AU" sz="2000" spc="-1" strike="noStrike">
                <a:solidFill>
                  <a:srgbClr val="002452"/>
                </a:solidFill>
                <a:latin typeface="Avenir Book"/>
                <a:ea typeface="Avenir Book"/>
              </a:rPr>
              <a:t>from the full set of P Features. </a:t>
            </a:r>
            <a:endParaRPr b="1" lang="en-AU" sz="2000" spc="-1" strike="noStrike">
              <a:solidFill>
                <a:srgbClr val="ffffff"/>
              </a:solidFill>
              <a:latin typeface="Arial"/>
            </a:endParaRPr>
          </a:p>
          <a:p>
            <a:pPr marL="352800" indent="-352440">
              <a:lnSpc>
                <a:spcPct val="100000"/>
              </a:lnSpc>
              <a:spcBef>
                <a:spcPts val="1199"/>
              </a:spcBef>
              <a:buClr>
                <a:srgbClr val="2a4958"/>
              </a:buClr>
              <a:buFont typeface="Lucida Grande"/>
              <a:buAutoNum type="arabicPeriod"/>
            </a:pPr>
            <a:r>
              <a:rPr b="0" lang="en-AU" sz="2000" spc="-1" strike="noStrike">
                <a:solidFill>
                  <a:srgbClr val="2a4958"/>
                </a:solidFill>
                <a:latin typeface="Arial"/>
                <a:ea typeface="Arial"/>
              </a:rPr>
              <a:t>The split is only allowed to use one of those M Features.</a:t>
            </a:r>
            <a:endParaRPr b="1" lang="en-AU" sz="2000" spc="-1" strike="noStrike">
              <a:solidFill>
                <a:srgbClr val="ffffff"/>
              </a:solid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TextShape 1"/>
          <p:cNvSpPr txBox="1"/>
          <p:nvPr/>
        </p:nvSpPr>
        <p:spPr>
          <a:xfrm>
            <a:off x="468000" y="983160"/>
            <a:ext cx="8426520" cy="4030560"/>
          </a:xfrm>
          <a:prstGeom prst="rect">
            <a:avLst/>
          </a:prstGeom>
          <a:noFill/>
          <a:ln w="12600">
            <a:noFill/>
          </a:ln>
        </p:spPr>
        <p:txBody>
          <a:bodyPr lIns="50760" rIns="50760" tIns="50760" bIns="50760"/>
          <a:p>
            <a:pPr>
              <a:lnSpc>
                <a:spcPct val="100000"/>
              </a:lnSpc>
              <a:spcBef>
                <a:spcPts val="1199"/>
              </a:spcBef>
            </a:pPr>
            <a:endParaRPr b="1" lang="en-AU" sz="22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A new random sample of predictors is chosen for </a:t>
            </a:r>
            <a:r>
              <a:rPr b="1" lang="en-AU" sz="2000" spc="-1" strike="noStrike">
                <a:solidFill>
                  <a:srgbClr val="5f327b"/>
                </a:solidFill>
                <a:latin typeface="Arial"/>
                <a:ea typeface="Arial"/>
              </a:rPr>
              <a:t>every single tree at every single split.</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For classification, M is typically chosen to be the square root of P. </a:t>
            </a:r>
            <a:endParaRPr b="1" lang="en-AU" sz="2000" spc="-1" strike="noStrike">
              <a:solidFill>
                <a:srgbClr val="ffffff"/>
              </a:solidFill>
              <a:latin typeface="Arial"/>
            </a:endParaRPr>
          </a:p>
          <a:p>
            <a:pPr>
              <a:lnSpc>
                <a:spcPct val="100000"/>
              </a:lnSpc>
              <a:spcBef>
                <a:spcPts val="1199"/>
              </a:spcBef>
            </a:pP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For regression, M is typically chosen to be somewhere between P/3 and P.</a:t>
            </a:r>
            <a:endParaRPr b="1" lang="en-AU" sz="2000" spc="-1" strike="noStrike">
              <a:solidFill>
                <a:srgbClr val="ffffff"/>
              </a:solidFill>
              <a:latin typeface="Arial"/>
            </a:endParaRPr>
          </a:p>
        </p:txBody>
      </p:sp>
      <p:sp>
        <p:nvSpPr>
          <p:cNvPr id="461" name="Line 2"/>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62" name="Line 3"/>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63" name="Line 4"/>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64" name="Line 5"/>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65" name="TextShape 6"/>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466" name="TextShape 7"/>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RANDOM FORESTS</a:t>
            </a:r>
            <a:endParaRPr b="0" lang="en-AU" sz="2300" spc="-1" strike="noStrike">
              <a:solidFill>
                <a:srgbClr val="000000"/>
              </a:solidFill>
              <a:latin typeface="Arial"/>
            </a:endParaRPr>
          </a:p>
        </p:txBody>
      </p:sp>
      <p:pic>
        <p:nvPicPr>
          <p:cNvPr id="467" name="CodeCogsEqn (1).gif" descr=""/>
          <p:cNvPicPr/>
          <p:nvPr/>
        </p:nvPicPr>
        <p:blipFill>
          <a:blip r:embed="rId1"/>
          <a:stretch/>
        </p:blipFill>
        <p:spPr>
          <a:xfrm>
            <a:off x="4300560" y="2652480"/>
            <a:ext cx="761760" cy="495000"/>
          </a:xfrm>
          <a:prstGeom prst="rect">
            <a:avLst/>
          </a:prstGeom>
          <a:ln w="25560">
            <a:noFill/>
          </a:ln>
        </p:spPr>
      </p:pic>
      <p:pic>
        <p:nvPicPr>
          <p:cNvPr id="468" name="CodeCogsEqn (2).gif" descr=""/>
          <p:cNvPicPr/>
          <p:nvPr/>
        </p:nvPicPr>
        <p:blipFill>
          <a:blip r:embed="rId2"/>
          <a:stretch/>
        </p:blipFill>
        <p:spPr>
          <a:xfrm>
            <a:off x="3524400" y="3710520"/>
            <a:ext cx="2552400" cy="1015560"/>
          </a:xfrm>
          <a:prstGeom prst="rect">
            <a:avLst/>
          </a:prstGeom>
          <a:ln w="25560">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70"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71"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72"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73"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474"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RANDOM FORESTS</a:t>
            </a:r>
            <a:endParaRPr b="0" lang="en-AU" sz="2300" spc="-1" strike="noStrike">
              <a:solidFill>
                <a:srgbClr val="000000"/>
              </a:solidFill>
              <a:latin typeface="Arial"/>
            </a:endParaRPr>
          </a:p>
        </p:txBody>
      </p:sp>
      <p:sp>
        <p:nvSpPr>
          <p:cNvPr id="475" name="TextShape 7"/>
          <p:cNvSpPr txBox="1"/>
          <p:nvPr/>
        </p:nvSpPr>
        <p:spPr>
          <a:xfrm>
            <a:off x="468000" y="983160"/>
            <a:ext cx="8426520" cy="4030560"/>
          </a:xfrm>
          <a:prstGeom prst="rect">
            <a:avLst/>
          </a:prstGeom>
          <a:noFill/>
          <a:ln w="12600">
            <a:noFill/>
          </a:ln>
        </p:spPr>
        <p:txBody>
          <a:bodyPr lIns="50760" rIns="50760" tIns="50760" bIns="50760"/>
          <a:p>
            <a:pPr>
              <a:lnSpc>
                <a:spcPct val="100000"/>
              </a:lnSpc>
              <a:spcBef>
                <a:spcPts val="1199"/>
              </a:spcBef>
            </a:pPr>
            <a:r>
              <a:rPr b="1" lang="en-AU" sz="2000" spc="-1" strike="noStrike">
                <a:solidFill>
                  <a:srgbClr val="000000"/>
                </a:solidFill>
                <a:latin typeface="Arial"/>
                <a:ea typeface="Arial"/>
              </a:rPr>
              <a:t>What's the point?</a:t>
            </a:r>
            <a:endParaRPr b="1" lang="en-AU" sz="2000" spc="-1" strike="noStrike">
              <a:solidFill>
                <a:srgbClr val="ffffff"/>
              </a:solidFill>
              <a:latin typeface="Arial"/>
            </a:endParaRPr>
          </a:p>
          <a:p>
            <a:pPr>
              <a:lnSpc>
                <a:spcPct val="100000"/>
              </a:lnSpc>
              <a:spcBef>
                <a:spcPts val="1199"/>
              </a:spcBef>
            </a:pPr>
            <a:endParaRPr b="1" lang="en-AU" sz="2000" spc="-1" strike="noStrike">
              <a:solidFill>
                <a:srgbClr val="ffffff"/>
              </a:solidFill>
              <a:latin typeface="Arial"/>
            </a:endParaRPr>
          </a:p>
          <a:p>
            <a:pPr marL="174600" indent="-17424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Suppose there is one very strong predictor in the data set. When using bagged trees, most of the trees will use that predictor as the top split, resulting in an ensemble of similar trees that are "highly correlated".</a:t>
            </a:r>
            <a:endParaRPr b="1" lang="en-AU" sz="2000" spc="-1" strike="noStrike">
              <a:solidFill>
                <a:srgbClr val="ffffff"/>
              </a:solidFill>
              <a:latin typeface="Arial"/>
            </a:endParaRPr>
          </a:p>
          <a:p>
            <a:pPr marL="174600" indent="-17424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Averaging highly correlated quantities does not significantly reduce variance (which is the entire goal of bagging).</a:t>
            </a:r>
            <a:endParaRPr b="1" lang="en-AU" sz="2000" spc="-1" strike="noStrike">
              <a:solidFill>
                <a:srgbClr val="ffffff"/>
              </a:solidFill>
              <a:latin typeface="Arial"/>
            </a:endParaRPr>
          </a:p>
          <a:p>
            <a:pPr marL="174600" indent="-17424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By randomly leaving out candidate predictors from each split, Random Forests "decorrelates" the trees, such that the averaging process can reduce the variance of the resulting model.</a:t>
            </a:r>
            <a:endParaRPr b="1" lang="en-AU" sz="2000" spc="-1" strike="noStrike">
              <a:solidFill>
                <a:srgbClr val="ffffff"/>
              </a:solid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77"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78"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79"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80"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481"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VARIABLE IMPORTANCE</a:t>
            </a:r>
            <a:endParaRPr b="0" lang="en-AU" sz="2300" spc="-1" strike="noStrike">
              <a:solidFill>
                <a:srgbClr val="000000"/>
              </a:solidFill>
              <a:latin typeface="Arial"/>
            </a:endParaRPr>
          </a:p>
        </p:txBody>
      </p:sp>
      <p:sp>
        <p:nvSpPr>
          <p:cNvPr id="482" name="TextShape 7"/>
          <p:cNvSpPr txBox="1"/>
          <p:nvPr/>
        </p:nvSpPr>
        <p:spPr>
          <a:xfrm>
            <a:off x="468000" y="983160"/>
            <a:ext cx="8426520" cy="4030560"/>
          </a:xfrm>
          <a:prstGeom prst="rect">
            <a:avLst/>
          </a:prstGeom>
          <a:noFill/>
          <a:ln w="12600">
            <a:noFill/>
          </a:ln>
        </p:spPr>
        <p:txBody>
          <a:bodyPr lIns="50760" rIns="50760" tIns="50760" bIns="50760"/>
          <a:p>
            <a:pPr>
              <a:lnSpc>
                <a:spcPct val="100000"/>
              </a:lnSpc>
              <a:spcBef>
                <a:spcPts val="1199"/>
              </a:spcBef>
            </a:pPr>
            <a:r>
              <a:rPr b="1" lang="en-AU" sz="2000" spc="-1" strike="noStrike">
                <a:solidFill>
                  <a:srgbClr val="000000"/>
                </a:solidFill>
                <a:latin typeface="Arial"/>
                <a:ea typeface="Arial"/>
              </a:rPr>
              <a:t>Although bagging increases predictive accuracy, it decreases model interpretability because it's no longer possible to visualize the tree to understand the importance of each variable.</a:t>
            </a:r>
            <a:endParaRPr b="1" lang="en-AU" sz="2000" spc="-1" strike="noStrike">
              <a:solidFill>
                <a:srgbClr val="ffffff"/>
              </a:solidFill>
              <a:latin typeface="Arial"/>
            </a:endParaRPr>
          </a:p>
          <a:p>
            <a:pPr>
              <a:lnSpc>
                <a:spcPct val="100000"/>
              </a:lnSpc>
              <a:spcBef>
                <a:spcPts val="1199"/>
              </a:spcBef>
            </a:pP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To compute </a:t>
            </a:r>
            <a:r>
              <a:rPr b="1" lang="en-AU" sz="2000" spc="-1" strike="noStrike">
                <a:solidFill>
                  <a:srgbClr val="f38f18"/>
                </a:solidFill>
                <a:latin typeface="Arial"/>
                <a:ea typeface="Arial"/>
              </a:rPr>
              <a:t>variable importance</a:t>
            </a:r>
            <a:r>
              <a:rPr b="1" lang="en-AU" sz="2000" spc="-1" strike="noStrike">
                <a:solidFill>
                  <a:srgbClr val="000000"/>
                </a:solidFill>
                <a:latin typeface="Arial"/>
                <a:ea typeface="Arial"/>
              </a:rPr>
              <a:t> for bagged regression trees, we can calculate the total amount that the mean squared error is decreased due to splits over a given predictor, averaged over all trees.</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A similar process is used for bagged classification trees, except we use the Gini index instead of the mean squared error.</a:t>
            </a:r>
            <a:endParaRPr b="1" lang="en-AU" sz="2000" spc="-1" strike="noStrike">
              <a:solidFill>
                <a:srgbClr val="ffffff"/>
              </a:solid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317"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318" name="TextShape 3"/>
          <p:cNvSpPr txBox="1"/>
          <p:nvPr/>
        </p:nvSpPr>
        <p:spPr>
          <a:xfrm>
            <a:off x="347760" y="1116000"/>
            <a:ext cx="8426160" cy="3893760"/>
          </a:xfrm>
          <a:prstGeom prst="rect">
            <a:avLst/>
          </a:prstGeom>
          <a:noFill/>
          <a:ln w="12600">
            <a:noFill/>
          </a:ln>
        </p:spPr>
        <p:txBody>
          <a:bodyPr lIns="38160" rIns="38160" tIns="38160" bIns="38160"/>
          <a:p>
            <a:pPr marL="27720">
              <a:lnSpc>
                <a:spcPct val="100000"/>
              </a:lnSpc>
            </a:pPr>
            <a:r>
              <a:rPr b="1" lang="en-AU" sz="8300" spc="-1" strike="noStrike">
                <a:solidFill>
                  <a:srgbClr val="ffffff"/>
                </a:solidFill>
                <a:latin typeface="Arial"/>
                <a:ea typeface="Arial"/>
              </a:rPr>
              <a:t>DECISION TREE REVISION</a:t>
            </a:r>
            <a:endParaRPr b="0" lang="en-AU" sz="8300" spc="-1" strike="noStrike">
              <a:solidFill>
                <a:srgbClr val="000000"/>
              </a:solidFill>
              <a:latin typeface="Arial"/>
            </a:endParaRPr>
          </a:p>
        </p:txBody>
      </p:sp>
      <p:sp>
        <p:nvSpPr>
          <p:cNvPr id="319" name="TextShape 4"/>
          <p:cNvSpPr txBox="1"/>
          <p:nvPr/>
        </p:nvSpPr>
        <p:spPr>
          <a:xfrm>
            <a:off x="371520" y="495360"/>
            <a:ext cx="6400440" cy="620280"/>
          </a:xfrm>
          <a:prstGeom prst="rect">
            <a:avLst/>
          </a:prstGeom>
          <a:noFill/>
          <a:ln w="12600">
            <a:noFill/>
          </a:ln>
        </p:spPr>
        <p:txBody>
          <a:bodyPr lIns="50760" rIns="50760" tIns="50760" bIns="50760"/>
          <a:p>
            <a:pPr marL="40680">
              <a:lnSpc>
                <a:spcPct val="100000"/>
              </a:lnSpc>
            </a:pPr>
            <a:r>
              <a:rPr b="1" lang="en-AU" sz="2300" spc="-1" strike="noStrike">
                <a:solidFill>
                  <a:srgbClr val="ffffff"/>
                </a:solidFill>
                <a:latin typeface="Arial"/>
                <a:ea typeface="Arial"/>
              </a:rPr>
              <a:t>DATA SCIENCE PART TIME COURSE</a:t>
            </a:r>
            <a:endParaRPr b="1" lang="en-AU" sz="2300" spc="-1" strike="noStrike">
              <a:solidFill>
                <a:srgbClr val="ffffff"/>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84"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85"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86"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87"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488"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OUT-OF-BAG ERROR</a:t>
            </a:r>
            <a:endParaRPr b="0" lang="en-AU" sz="2300" spc="-1" strike="noStrike">
              <a:solidFill>
                <a:srgbClr val="000000"/>
              </a:solidFill>
              <a:latin typeface="Arial"/>
            </a:endParaRPr>
          </a:p>
        </p:txBody>
      </p:sp>
      <p:sp>
        <p:nvSpPr>
          <p:cNvPr id="489" name="TextShape 7"/>
          <p:cNvSpPr txBox="1"/>
          <p:nvPr/>
        </p:nvSpPr>
        <p:spPr>
          <a:xfrm>
            <a:off x="468000" y="983160"/>
            <a:ext cx="8426520" cy="5118840"/>
          </a:xfrm>
          <a:prstGeom prst="rect">
            <a:avLst/>
          </a:prstGeom>
          <a:noFill/>
          <a:ln w="12600">
            <a:noFill/>
          </a:ln>
        </p:spPr>
        <p:txBody>
          <a:bodyPr lIns="50760" rIns="50760" tIns="50760" bIns="50760"/>
          <a:p>
            <a:pPr>
              <a:lnSpc>
                <a:spcPct val="120000"/>
              </a:lnSpc>
              <a:spcBef>
                <a:spcPts val="1199"/>
              </a:spcBef>
            </a:pPr>
            <a:r>
              <a:rPr b="1" lang="en-AU" sz="1700" spc="-1" strike="noStrike">
                <a:solidFill>
                  <a:srgbClr val="000000"/>
                </a:solidFill>
                <a:latin typeface="Arial"/>
                <a:ea typeface="Arial"/>
              </a:rPr>
              <a:t>Bagged models have a very nice property: out-of-sample error can be estimated without using the test set approach or cross-validation. How it works:</a:t>
            </a:r>
            <a:endParaRPr b="1" lang="en-AU" sz="1700" spc="-1" strike="noStrike">
              <a:solidFill>
                <a:srgbClr val="ffffff"/>
              </a:solidFill>
              <a:latin typeface="Arial"/>
            </a:endParaRPr>
          </a:p>
          <a:p>
            <a:pPr>
              <a:lnSpc>
                <a:spcPct val="120000"/>
              </a:lnSpc>
              <a:spcBef>
                <a:spcPts val="1199"/>
              </a:spcBef>
            </a:pPr>
            <a:endParaRPr b="1" lang="en-AU" sz="1700" spc="-1" strike="noStrike">
              <a:solidFill>
                <a:srgbClr val="ffffff"/>
              </a:solidFill>
              <a:latin typeface="Arial"/>
            </a:endParaRPr>
          </a:p>
          <a:p>
            <a:pPr marL="172080" indent="-131040">
              <a:lnSpc>
                <a:spcPct val="120000"/>
              </a:lnSpc>
              <a:spcBef>
                <a:spcPts val="1199"/>
              </a:spcBef>
              <a:buClr>
                <a:srgbClr val="000000"/>
              </a:buClr>
              <a:buSzPct val="69000"/>
              <a:buFont typeface="Lucida Grande"/>
              <a:buChar char="‣"/>
            </a:pPr>
            <a:r>
              <a:rPr b="1" lang="en-AU" sz="1700" spc="-1" strike="noStrike">
                <a:solidFill>
                  <a:srgbClr val="000000"/>
                </a:solidFill>
                <a:latin typeface="Arial"/>
                <a:ea typeface="Arial"/>
              </a:rPr>
              <a:t>On average, each bagged tree uses about two-thirds of the observations. For each tree, the remaining observations are called "out-of-bag" observations.</a:t>
            </a:r>
            <a:endParaRPr b="1" lang="en-AU" sz="1700" spc="-1" strike="noStrike">
              <a:solidFill>
                <a:srgbClr val="ffffff"/>
              </a:solidFill>
              <a:latin typeface="Arial"/>
            </a:endParaRPr>
          </a:p>
          <a:p>
            <a:pPr marL="172080" indent="-131040">
              <a:lnSpc>
                <a:spcPct val="120000"/>
              </a:lnSpc>
              <a:spcBef>
                <a:spcPts val="1199"/>
              </a:spcBef>
              <a:buClr>
                <a:srgbClr val="000000"/>
              </a:buClr>
              <a:buSzPct val="69000"/>
              <a:buFont typeface="Lucida Grande"/>
              <a:buChar char="‣"/>
            </a:pPr>
            <a:r>
              <a:rPr b="1" lang="en-AU" sz="1700" spc="-1" strike="noStrike">
                <a:solidFill>
                  <a:srgbClr val="000000"/>
                </a:solidFill>
                <a:latin typeface="Arial"/>
                <a:ea typeface="Arial"/>
              </a:rPr>
              <a:t>For the first observation in the training data, predict its response using only the trees in which that observation was out-of-bag. Average those predictions (for regression) or take a majority vote (for classification).</a:t>
            </a:r>
            <a:endParaRPr b="1" lang="en-AU" sz="1700" spc="-1" strike="noStrike">
              <a:solidFill>
                <a:srgbClr val="ffffff"/>
              </a:solidFill>
              <a:latin typeface="Arial"/>
            </a:endParaRPr>
          </a:p>
          <a:p>
            <a:pPr marL="164880" indent="-123840">
              <a:lnSpc>
                <a:spcPct val="120000"/>
              </a:lnSpc>
              <a:spcBef>
                <a:spcPts val="1199"/>
              </a:spcBef>
              <a:buClr>
                <a:srgbClr val="000000"/>
              </a:buClr>
              <a:buSzPct val="69000"/>
              <a:buFont typeface="Lucida Grande"/>
              <a:buChar char="‣"/>
            </a:pPr>
            <a:r>
              <a:rPr b="1" lang="en-AU" sz="1700" spc="-1" strike="noStrike">
                <a:solidFill>
                  <a:srgbClr val="000000"/>
                </a:solidFill>
                <a:latin typeface="Arial"/>
                <a:ea typeface="Arial"/>
              </a:rPr>
              <a:t>Repeat this process for every observation in the training data.</a:t>
            </a:r>
            <a:endParaRPr b="1" lang="en-AU" sz="1700" spc="-1" strike="noStrike">
              <a:solidFill>
                <a:srgbClr val="ffffff"/>
              </a:solidFill>
              <a:latin typeface="Arial"/>
            </a:endParaRPr>
          </a:p>
          <a:p>
            <a:pPr marL="164880" indent="-123840">
              <a:lnSpc>
                <a:spcPct val="120000"/>
              </a:lnSpc>
              <a:spcBef>
                <a:spcPts val="1199"/>
              </a:spcBef>
              <a:buClr>
                <a:srgbClr val="000000"/>
              </a:buClr>
              <a:buSzPct val="69000"/>
              <a:buFont typeface="Lucida Grande"/>
              <a:buChar char="‣"/>
            </a:pPr>
            <a:r>
              <a:rPr b="1" lang="en-AU" sz="1700" spc="-1" strike="noStrike">
                <a:solidFill>
                  <a:srgbClr val="000000"/>
                </a:solidFill>
                <a:latin typeface="Arial"/>
                <a:ea typeface="Arial"/>
              </a:rPr>
              <a:t>Compare all predictions to the actual responses in order to compute a mean squared error or classification error. This is known as the out-of-bag error.</a:t>
            </a:r>
            <a:endParaRPr b="1" lang="en-AU" sz="1700" spc="-1" strike="noStrike">
              <a:solidFill>
                <a:srgbClr val="ffffff"/>
              </a:solid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TextShape 1"/>
          <p:cNvSpPr txBox="1"/>
          <p:nvPr/>
        </p:nvSpPr>
        <p:spPr>
          <a:xfrm>
            <a:off x="468000" y="505080"/>
            <a:ext cx="8388000" cy="390960"/>
          </a:xfrm>
          <a:prstGeom prst="rect">
            <a:avLst/>
          </a:prstGeom>
          <a:noFill/>
          <a:ln w="12600">
            <a:noFill/>
          </a:ln>
        </p:spPr>
        <p:txBody>
          <a:bodyPr lIns="50760" rIns="50760" tIns="50760" bIns="50760"/>
          <a:p>
            <a:pPr>
              <a:lnSpc>
                <a:spcPts val="2299"/>
              </a:lnSpc>
            </a:pPr>
            <a:r>
              <a:rPr b="1" lang="en-AU" sz="2300" spc="-1" strike="noStrike">
                <a:solidFill>
                  <a:srgbClr val="000000"/>
                </a:solidFill>
                <a:latin typeface="Garamond"/>
                <a:ea typeface="Garamond"/>
              </a:rPr>
              <a:t>RandomForestRegressor / RandomForestClassifier</a:t>
            </a:r>
            <a:endParaRPr b="0" lang="en-AU" sz="2300" spc="-1" strike="noStrike">
              <a:solidFill>
                <a:srgbClr val="000000"/>
              </a:solidFill>
              <a:latin typeface="Arial"/>
            </a:endParaRPr>
          </a:p>
        </p:txBody>
      </p:sp>
      <p:sp>
        <p:nvSpPr>
          <p:cNvPr id="491" name="TextShape 2"/>
          <p:cNvSpPr txBox="1"/>
          <p:nvPr/>
        </p:nvSpPr>
        <p:spPr>
          <a:xfrm>
            <a:off x="501480" y="2160000"/>
            <a:ext cx="8426520" cy="1048320"/>
          </a:xfrm>
          <a:prstGeom prst="rect">
            <a:avLst/>
          </a:prstGeom>
          <a:noFill/>
          <a:ln w="12600">
            <a:noFill/>
          </a:ln>
        </p:spPr>
        <p:txBody>
          <a:bodyPr lIns="50760" rIns="50760" tIns="50760" bIns="50760"/>
          <a:p>
            <a:pPr marL="40680">
              <a:lnSpc>
                <a:spcPct val="100000"/>
              </a:lnSpc>
            </a:pPr>
            <a:r>
              <a:rPr b="0" lang="en-AU" sz="1800" spc="-1" strike="noStrike">
                <a:solidFill>
                  <a:srgbClr val="000000"/>
                </a:solidFill>
                <a:latin typeface="Courier New"/>
                <a:ea typeface="Garamond"/>
              </a:rPr>
              <a:t>Rfr = sklearn.ensemble.RandomForestRegressor(n_jobs=-1,  </a:t>
            </a:r>
            <a:endParaRPr b="1" lang="en-AU" sz="1800" spc="-1" strike="noStrike">
              <a:solidFill>
                <a:srgbClr val="ffffff"/>
              </a:solidFill>
              <a:latin typeface="Arial"/>
            </a:endParaRPr>
          </a:p>
          <a:p>
            <a:pPr marL="40680">
              <a:lnSpc>
                <a:spcPct val="100000"/>
              </a:lnSpc>
            </a:pPr>
            <a:r>
              <a:rPr b="0" lang="en-AU" sz="1800" spc="-1" strike="noStrike">
                <a:solidFill>
                  <a:srgbClr val="000000"/>
                </a:solidFill>
                <a:latin typeface="Courier New"/>
                <a:ea typeface="Garamond"/>
              </a:rPr>
              <a:t>                                            </a:t>
            </a:r>
            <a:r>
              <a:rPr b="0" lang="en-AU" sz="1800" spc="-1" strike="noStrike">
                <a:solidFill>
                  <a:srgbClr val="000000"/>
                </a:solidFill>
                <a:latin typeface="Courier New"/>
                <a:ea typeface="Garamond"/>
              </a:rPr>
              <a:t>n_estimators=20)</a:t>
            </a:r>
            <a:endParaRPr b="1" lang="en-AU" sz="1800" spc="-1" strike="noStrike">
              <a:solidFill>
                <a:srgbClr val="ffffff"/>
              </a:solidFill>
              <a:latin typeface="Arial"/>
            </a:endParaRPr>
          </a:p>
          <a:p>
            <a:pPr marL="40680">
              <a:lnSpc>
                <a:spcPct val="100000"/>
              </a:lnSpc>
            </a:pPr>
            <a:endParaRPr b="1" lang="en-AU" sz="1800" spc="-1" strike="noStrike">
              <a:solidFill>
                <a:srgbClr val="ffffff"/>
              </a:solidFill>
              <a:latin typeface="Arial"/>
            </a:endParaRPr>
          </a:p>
          <a:p>
            <a:pPr marL="40680">
              <a:lnSpc>
                <a:spcPct val="100000"/>
              </a:lnSpc>
            </a:pPr>
            <a:r>
              <a:rPr b="0" lang="en-AU" sz="1800" spc="-1" strike="noStrike">
                <a:solidFill>
                  <a:srgbClr val="000000"/>
                </a:solidFill>
                <a:latin typeface="Courier New"/>
                <a:ea typeface="Garamond"/>
              </a:rPr>
              <a:t>… </a:t>
            </a:r>
            <a:r>
              <a:rPr b="0" lang="en-AU" sz="1800" spc="-1" strike="noStrike">
                <a:solidFill>
                  <a:srgbClr val="000000"/>
                </a:solidFill>
                <a:latin typeface="Garamond"/>
                <a:ea typeface="Garamond"/>
              </a:rPr>
              <a:t>etc</a:t>
            </a:r>
            <a:endParaRPr b="1" lang="en-AU" sz="1800" spc="-1" strike="noStrike">
              <a:solidFill>
                <a:srgbClr val="ffffff"/>
              </a:solid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493"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494" name="TextShape 3"/>
          <p:cNvSpPr txBox="1"/>
          <p:nvPr/>
        </p:nvSpPr>
        <p:spPr>
          <a:xfrm>
            <a:off x="347760" y="1116000"/>
            <a:ext cx="8426160" cy="3893760"/>
          </a:xfrm>
          <a:prstGeom prst="rect">
            <a:avLst/>
          </a:prstGeom>
          <a:noFill/>
          <a:ln w="12600">
            <a:noFill/>
          </a:ln>
        </p:spPr>
        <p:txBody>
          <a:bodyPr lIns="38160" rIns="38160" tIns="38160" bIns="38160"/>
          <a:p>
            <a:pPr marL="27720">
              <a:lnSpc>
                <a:spcPct val="100000"/>
              </a:lnSpc>
            </a:pPr>
            <a:r>
              <a:rPr b="1" lang="en-AU" sz="8800" spc="-1" strike="noStrike">
                <a:solidFill>
                  <a:srgbClr val="ffffff"/>
                </a:solidFill>
                <a:latin typeface="Arial"/>
                <a:ea typeface="Arial"/>
              </a:rPr>
              <a:t>BOOSTING</a:t>
            </a:r>
            <a:endParaRPr b="0" lang="en-AU" sz="8800" spc="-1" strike="noStrike">
              <a:solidFill>
                <a:srgbClr val="000000"/>
              </a:solidFill>
              <a:latin typeface="Arial"/>
            </a:endParaRPr>
          </a:p>
        </p:txBody>
      </p:sp>
      <p:sp>
        <p:nvSpPr>
          <p:cNvPr id="495" name="TextShape 4"/>
          <p:cNvSpPr txBox="1"/>
          <p:nvPr/>
        </p:nvSpPr>
        <p:spPr>
          <a:xfrm>
            <a:off x="371520" y="495360"/>
            <a:ext cx="6400440" cy="620280"/>
          </a:xfrm>
          <a:prstGeom prst="rect">
            <a:avLst/>
          </a:prstGeom>
          <a:noFill/>
          <a:ln w="12600">
            <a:noFill/>
          </a:ln>
        </p:spPr>
        <p:txBody>
          <a:bodyPr lIns="50760" rIns="50760" tIns="50760" bIns="50760"/>
          <a:p>
            <a:pPr marL="40680">
              <a:lnSpc>
                <a:spcPct val="100000"/>
              </a:lnSpc>
            </a:pPr>
            <a:r>
              <a:rPr b="1" lang="en-AU" sz="2300" spc="-1" strike="noStrike">
                <a:solidFill>
                  <a:srgbClr val="ffffff"/>
                </a:solidFill>
                <a:latin typeface="Arial"/>
                <a:ea typeface="Arial"/>
              </a:rPr>
              <a:t>DATA SCIENCE PART TIME COURSE</a:t>
            </a:r>
            <a:endParaRPr b="1" lang="en-AU" sz="2300" spc="-1" strike="noStrike">
              <a:solidFill>
                <a:srgbClr val="ffffff"/>
              </a:solid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97"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498"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499"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00"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501"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BOOSTING</a:t>
            </a:r>
            <a:endParaRPr b="0" lang="en-AU" sz="2300" spc="-1" strike="noStrike">
              <a:solidFill>
                <a:srgbClr val="000000"/>
              </a:solidFill>
              <a:latin typeface="Arial"/>
            </a:endParaRPr>
          </a:p>
        </p:txBody>
      </p:sp>
      <p:sp>
        <p:nvSpPr>
          <p:cNvPr id="502" name="TextShape 7"/>
          <p:cNvSpPr txBox="1"/>
          <p:nvPr/>
        </p:nvSpPr>
        <p:spPr>
          <a:xfrm>
            <a:off x="468000" y="983160"/>
            <a:ext cx="8426520" cy="4030560"/>
          </a:xfrm>
          <a:prstGeom prst="rect">
            <a:avLst/>
          </a:prstGeom>
          <a:noFill/>
          <a:ln w="12600">
            <a:noFill/>
          </a:ln>
        </p:spPr>
        <p:txBody>
          <a:bodyPr lIns="50760" rIns="50760" tIns="50760" bIns="50760"/>
          <a:p>
            <a:pPr>
              <a:lnSpc>
                <a:spcPct val="100000"/>
              </a:lnSpc>
              <a:spcBef>
                <a:spcPts val="1199"/>
              </a:spcBef>
            </a:pPr>
            <a:r>
              <a:rPr b="1" lang="en-AU" sz="2000" spc="-1" strike="noStrike">
                <a:solidFill>
                  <a:srgbClr val="000000"/>
                </a:solidFill>
                <a:latin typeface="Arial"/>
                <a:ea typeface="Arial"/>
              </a:rPr>
              <a:t>Boosting involves the base learners being built sequentially (using previous models). The aim is to reduce the bias of the combined estimator.</a:t>
            </a:r>
            <a:endParaRPr b="1" lang="en-AU" sz="2000" spc="-1" strike="noStrike">
              <a:solidFill>
                <a:srgbClr val="ffffff"/>
              </a:solidFill>
              <a:latin typeface="Arial"/>
            </a:endParaRPr>
          </a:p>
          <a:p>
            <a:pPr>
              <a:lnSpc>
                <a:spcPct val="100000"/>
              </a:lnSpc>
              <a:spcBef>
                <a:spcPts val="1199"/>
              </a:spcBef>
            </a:pPr>
            <a:endParaRPr b="1" lang="en-AU" sz="2000" spc="-1" strike="noStrike">
              <a:solidFill>
                <a:srgbClr val="ffffff"/>
              </a:solidFill>
              <a:latin typeface="Arial"/>
            </a:endParaRPr>
          </a:p>
          <a:p>
            <a:pPr>
              <a:lnSpc>
                <a:spcPct val="100000"/>
              </a:lnSpc>
              <a:spcBef>
                <a:spcPts val="1199"/>
              </a:spcBef>
            </a:pPr>
            <a:r>
              <a:rPr b="1" lang="en-AU" sz="2000" spc="-1" strike="noStrike">
                <a:solidFill>
                  <a:srgbClr val="000000"/>
                </a:solidFill>
                <a:latin typeface="Arial"/>
                <a:ea typeface="Arial"/>
              </a:rPr>
              <a:t>Compare this to something like bagging where the models are built independently of one and other. </a:t>
            </a:r>
            <a:endParaRPr b="1" lang="en-AU" sz="2000" spc="-1" strike="noStrike">
              <a:solidFill>
                <a:srgbClr val="ffffff"/>
              </a:solidFill>
              <a:latin typeface="Arial"/>
            </a:endParaRPr>
          </a:p>
        </p:txBody>
      </p:sp>
      <p:pic>
        <p:nvPicPr>
          <p:cNvPr id="503" name="garrett-turbo.jpg" descr=""/>
          <p:cNvPicPr/>
          <p:nvPr/>
        </p:nvPicPr>
        <p:blipFill>
          <a:blip r:embed="rId1"/>
          <a:stretch/>
        </p:blipFill>
        <p:spPr>
          <a:xfrm>
            <a:off x="6694560" y="3449160"/>
            <a:ext cx="2497320" cy="1789920"/>
          </a:xfrm>
          <a:prstGeom prst="rect">
            <a:avLst/>
          </a:prstGeom>
          <a:ln w="25560">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505"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06"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507"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08"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509"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ADABOOST - ADAPTIVE BOOSTING</a:t>
            </a:r>
            <a:endParaRPr b="0" lang="en-AU" sz="2300" spc="-1" strike="noStrike">
              <a:solidFill>
                <a:srgbClr val="000000"/>
              </a:solidFill>
              <a:latin typeface="Arial"/>
            </a:endParaRPr>
          </a:p>
        </p:txBody>
      </p:sp>
      <p:sp>
        <p:nvSpPr>
          <p:cNvPr id="510" name="TextShape 7"/>
          <p:cNvSpPr txBox="1"/>
          <p:nvPr/>
        </p:nvSpPr>
        <p:spPr>
          <a:xfrm>
            <a:off x="468000" y="983160"/>
            <a:ext cx="8426520" cy="4030560"/>
          </a:xfrm>
          <a:prstGeom prst="rect">
            <a:avLst/>
          </a:prstGeom>
          <a:noFill/>
          <a:ln w="12600">
            <a:noFill/>
          </a:ln>
        </p:spPr>
        <p:txBody>
          <a:bodyPr lIns="50760" rIns="50760" tIns="50760" bIns="50760"/>
          <a:p>
            <a:pPr>
              <a:lnSpc>
                <a:spcPct val="100000"/>
              </a:lnSpc>
              <a:spcBef>
                <a:spcPts val="1199"/>
              </a:spcBef>
            </a:pPr>
            <a:r>
              <a:rPr b="1" lang="en-AU" sz="2000" spc="-1" strike="noStrike">
                <a:solidFill>
                  <a:srgbClr val="000000"/>
                </a:solidFill>
                <a:latin typeface="Arial"/>
                <a:ea typeface="Arial"/>
              </a:rPr>
              <a:t>AdaBoost works by building sequential models on re-weighted versions of the data. Initially all data points have the same weighting = 1/N.</a:t>
            </a:r>
            <a:endParaRPr b="1" lang="en-AU" sz="2000" spc="-1" strike="noStrike">
              <a:solidFill>
                <a:srgbClr val="ffffff"/>
              </a:solidFill>
              <a:latin typeface="Arial"/>
            </a:endParaRPr>
          </a:p>
          <a:p>
            <a:pPr>
              <a:lnSpc>
                <a:spcPct val="100000"/>
              </a:lnSpc>
              <a:spcBef>
                <a:spcPts val="1199"/>
              </a:spcBef>
            </a:pPr>
            <a:r>
              <a:rPr b="1" lang="en-AU" sz="2000" spc="-1" strike="noStrike">
                <a:solidFill>
                  <a:srgbClr val="000000"/>
                </a:solidFill>
                <a:latin typeface="Arial"/>
                <a:ea typeface="Arial"/>
              </a:rPr>
              <a:t>After the first model the error on the points is evaluated and the weighting for each observation is adjusted. So if we fit a model and an observation has a large difference between the observed and predicted we give that observation a higher weighting and run the model again. </a:t>
            </a:r>
            <a:endParaRPr b="1" lang="en-AU" sz="2000" spc="-1" strike="noStrike">
              <a:solidFill>
                <a:srgbClr val="ffffff"/>
              </a:solidFill>
              <a:latin typeface="Arial"/>
            </a:endParaRPr>
          </a:p>
          <a:p>
            <a:pPr>
              <a:lnSpc>
                <a:spcPct val="100000"/>
              </a:lnSpc>
              <a:spcBef>
                <a:spcPts val="1199"/>
              </a:spcBef>
            </a:pPr>
            <a:endParaRPr b="1" lang="en-AU" sz="2000" spc="-1" strike="noStrike">
              <a:solidFill>
                <a:srgbClr val="ffffff"/>
              </a:solidFill>
              <a:latin typeface="Arial"/>
            </a:endParaRPr>
          </a:p>
          <a:p>
            <a:pPr>
              <a:lnSpc>
                <a:spcPct val="100000"/>
              </a:lnSpc>
              <a:spcBef>
                <a:spcPts val="1199"/>
              </a:spcBef>
            </a:pPr>
            <a:r>
              <a:rPr b="1" lang="en-AU" sz="2000" spc="-1" strike="noStrike">
                <a:solidFill>
                  <a:srgbClr val="000000"/>
                </a:solidFill>
                <a:latin typeface="Arial"/>
                <a:ea typeface="Arial"/>
              </a:rPr>
              <a:t>This means observations that are difficult to predict become more influential in the model.</a:t>
            </a:r>
            <a:endParaRPr b="1" lang="en-AU" sz="2000" spc="-1" strike="noStrike">
              <a:solidFill>
                <a:srgbClr val="ffffff"/>
              </a:solid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512"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13"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514"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15"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516"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ADABOOST - ADAPTIVE BOOSTING</a:t>
            </a:r>
            <a:endParaRPr b="0" lang="en-AU" sz="2300" spc="-1" strike="noStrike">
              <a:solidFill>
                <a:srgbClr val="000000"/>
              </a:solidFill>
              <a:latin typeface="Arial"/>
            </a:endParaRPr>
          </a:p>
        </p:txBody>
      </p:sp>
      <p:pic>
        <p:nvPicPr>
          <p:cNvPr id="517" name="bigd.png" descr=""/>
          <p:cNvPicPr/>
          <p:nvPr/>
        </p:nvPicPr>
        <p:blipFill>
          <a:blip r:embed="rId1"/>
          <a:stretch/>
        </p:blipFill>
        <p:spPr>
          <a:xfrm>
            <a:off x="3796920" y="1325520"/>
            <a:ext cx="5175360" cy="3816000"/>
          </a:xfrm>
          <a:prstGeom prst="rect">
            <a:avLst/>
          </a:prstGeom>
          <a:ln w="25560">
            <a:noFill/>
          </a:ln>
        </p:spPr>
      </p:pic>
      <p:sp>
        <p:nvSpPr>
          <p:cNvPr id="518" name="TextShape 7"/>
          <p:cNvSpPr txBox="1"/>
          <p:nvPr/>
        </p:nvSpPr>
        <p:spPr>
          <a:xfrm>
            <a:off x="468000" y="983160"/>
            <a:ext cx="3200400" cy="4030560"/>
          </a:xfrm>
          <a:prstGeom prst="rect">
            <a:avLst/>
          </a:prstGeom>
          <a:noFill/>
          <a:ln w="12600">
            <a:noFill/>
          </a:ln>
        </p:spPr>
        <p:txBody>
          <a:bodyPr lIns="50760" rIns="50760" tIns="50760" bIns="50760"/>
          <a:p>
            <a:pPr>
              <a:lnSpc>
                <a:spcPct val="100000"/>
              </a:lnSpc>
              <a:spcBef>
                <a:spcPts val="1199"/>
              </a:spcBef>
            </a:pPr>
            <a:r>
              <a:rPr b="1" lang="en-AU" sz="1800" spc="-1" strike="noStrike">
                <a:solidFill>
                  <a:srgbClr val="000000"/>
                </a:solidFill>
                <a:latin typeface="Arial"/>
                <a:ea typeface="Arial"/>
              </a:rPr>
              <a:t>Accentuating the training labels for each sequential model.</a:t>
            </a:r>
            <a:endParaRPr b="1" lang="en-AU" sz="1800" spc="-1" strike="noStrike">
              <a:solidFill>
                <a:srgbClr val="ffffff"/>
              </a:solidFill>
              <a:latin typeface="Arial"/>
            </a:endParaRPr>
          </a:p>
          <a:p>
            <a:pPr>
              <a:lnSpc>
                <a:spcPct val="100000"/>
              </a:lnSpc>
              <a:spcBef>
                <a:spcPts val="1199"/>
              </a:spcBef>
            </a:pPr>
            <a:endParaRPr b="1" lang="en-AU" sz="1800" spc="-1" strike="noStrike">
              <a:solidFill>
                <a:srgbClr val="ffffff"/>
              </a:solidFill>
              <a:latin typeface="Arial"/>
            </a:endParaRPr>
          </a:p>
          <a:p>
            <a:pPr>
              <a:lnSpc>
                <a:spcPct val="100000"/>
              </a:lnSpc>
              <a:spcBef>
                <a:spcPts val="1199"/>
              </a:spcBef>
            </a:pPr>
            <a:r>
              <a:rPr b="1" lang="en-AU" sz="1800" spc="-1" strike="noStrike">
                <a:solidFill>
                  <a:srgbClr val="000000"/>
                </a:solidFill>
                <a:latin typeface="Arial"/>
                <a:ea typeface="Arial"/>
              </a:rPr>
              <a:t>See how box 2 (model 2) has the labels accentuated. </a:t>
            </a:r>
            <a:endParaRPr b="1" lang="en-AU" sz="1800" spc="-1" strike="noStrike">
              <a:solidFill>
                <a:srgbClr val="ffffff"/>
              </a:solidFill>
              <a:latin typeface="Arial"/>
            </a:endParaRPr>
          </a:p>
          <a:p>
            <a:pPr>
              <a:lnSpc>
                <a:spcPct val="100000"/>
              </a:lnSpc>
              <a:spcBef>
                <a:spcPts val="1199"/>
              </a:spcBef>
            </a:pPr>
            <a:endParaRPr b="1" lang="en-AU" sz="1800" spc="-1" strike="noStrike">
              <a:solidFill>
                <a:srgbClr val="ffffff"/>
              </a:solidFill>
              <a:latin typeface="Arial"/>
            </a:endParaRPr>
          </a:p>
          <a:p>
            <a:pPr>
              <a:lnSpc>
                <a:spcPct val="100000"/>
              </a:lnSpc>
              <a:spcBef>
                <a:spcPts val="1199"/>
              </a:spcBef>
            </a:pPr>
            <a:r>
              <a:rPr b="1" lang="en-AU" sz="1800" spc="-1" strike="noStrike">
                <a:solidFill>
                  <a:srgbClr val="000000"/>
                </a:solidFill>
                <a:latin typeface="Arial"/>
                <a:ea typeface="Arial"/>
              </a:rPr>
              <a:t>The simple models are combined for the final model. </a:t>
            </a:r>
            <a:endParaRPr b="1" lang="en-AU" sz="1800" spc="-1" strike="noStrike">
              <a:solidFill>
                <a:srgbClr val="ffffff"/>
              </a:solid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520"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21"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522"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23" name="TextShape 5"/>
          <p:cNvSpPr txBox="1"/>
          <p:nvPr/>
        </p:nvSpPr>
        <p:spPr>
          <a:xfrm>
            <a:off x="8683200" y="514440"/>
            <a:ext cx="187920" cy="342720"/>
          </a:xfrm>
          <a:prstGeom prst="rect">
            <a:avLst/>
          </a:prstGeom>
          <a:noFill/>
          <a:ln w="12600">
            <a:noFill/>
          </a:ln>
        </p:spPr>
        <p:txBody>
          <a:bodyPr lIns="0" rIns="0" tIns="0" bIns="0" anchor="ctr"/>
          <a:p>
            <a:endParaRPr b="0" lang="en-AU" sz="2400" spc="-1" strike="noStrike">
              <a:latin typeface="Times New Roman"/>
            </a:endParaRPr>
          </a:p>
        </p:txBody>
      </p:sp>
      <p:sp>
        <p:nvSpPr>
          <p:cNvPr id="524"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G</a:t>
            </a:r>
            <a:r>
              <a:rPr b="1" lang="en-AU" sz="2300" spc="-1" strike="noStrike">
                <a:solidFill>
                  <a:srgbClr val="000000"/>
                </a:solidFill>
                <a:latin typeface="Arial"/>
                <a:ea typeface="Arial"/>
              </a:rPr>
              <a:t>R</a:t>
            </a:r>
            <a:r>
              <a:rPr b="1" lang="en-AU" sz="2300" spc="-1" strike="noStrike">
                <a:solidFill>
                  <a:srgbClr val="000000"/>
                </a:solidFill>
                <a:latin typeface="Arial"/>
                <a:ea typeface="Arial"/>
              </a:rPr>
              <a:t>A</a:t>
            </a:r>
            <a:r>
              <a:rPr b="1" lang="en-AU" sz="2300" spc="-1" strike="noStrike">
                <a:solidFill>
                  <a:srgbClr val="000000"/>
                </a:solidFill>
                <a:latin typeface="Arial"/>
                <a:ea typeface="Arial"/>
              </a:rPr>
              <a:t>D</a:t>
            </a:r>
            <a:r>
              <a:rPr b="1" lang="en-AU" sz="2300" spc="-1" strike="noStrike">
                <a:solidFill>
                  <a:srgbClr val="000000"/>
                </a:solidFill>
                <a:latin typeface="Arial"/>
                <a:ea typeface="Arial"/>
              </a:rPr>
              <a:t>I</a:t>
            </a:r>
            <a:r>
              <a:rPr b="1" lang="en-AU" sz="2300" spc="-1" strike="noStrike">
                <a:solidFill>
                  <a:srgbClr val="000000"/>
                </a:solidFill>
                <a:latin typeface="Arial"/>
                <a:ea typeface="Arial"/>
              </a:rPr>
              <a:t>E</a:t>
            </a:r>
            <a:r>
              <a:rPr b="1" lang="en-AU" sz="2300" spc="-1" strike="noStrike">
                <a:solidFill>
                  <a:srgbClr val="000000"/>
                </a:solidFill>
                <a:latin typeface="Arial"/>
                <a:ea typeface="Arial"/>
              </a:rPr>
              <a:t>N</a:t>
            </a:r>
            <a:r>
              <a:rPr b="1" lang="en-AU" sz="2300" spc="-1" strike="noStrike">
                <a:solidFill>
                  <a:srgbClr val="000000"/>
                </a:solidFill>
                <a:latin typeface="Arial"/>
                <a:ea typeface="Arial"/>
              </a:rPr>
              <a:t>T</a:t>
            </a:r>
            <a:r>
              <a:rPr b="1" lang="en-AU" sz="2300" spc="-1" strike="noStrike">
                <a:solidFill>
                  <a:srgbClr val="000000"/>
                </a:solidFill>
                <a:latin typeface="Arial"/>
                <a:ea typeface="Arial"/>
              </a:rPr>
              <a:t> </a:t>
            </a:r>
            <a:r>
              <a:rPr b="1" lang="en-AU" sz="2300" spc="-1" strike="noStrike">
                <a:solidFill>
                  <a:srgbClr val="000000"/>
                </a:solidFill>
                <a:latin typeface="Arial"/>
                <a:ea typeface="Arial"/>
              </a:rPr>
              <a:t>B</a:t>
            </a:r>
            <a:r>
              <a:rPr b="1" lang="en-AU" sz="2300" spc="-1" strike="noStrike">
                <a:solidFill>
                  <a:srgbClr val="000000"/>
                </a:solidFill>
                <a:latin typeface="Arial"/>
                <a:ea typeface="Arial"/>
              </a:rPr>
              <a:t>O</a:t>
            </a:r>
            <a:r>
              <a:rPr b="1" lang="en-AU" sz="2300" spc="-1" strike="noStrike">
                <a:solidFill>
                  <a:srgbClr val="000000"/>
                </a:solidFill>
                <a:latin typeface="Arial"/>
                <a:ea typeface="Arial"/>
              </a:rPr>
              <a:t>O</a:t>
            </a:r>
            <a:r>
              <a:rPr b="1" lang="en-AU" sz="2300" spc="-1" strike="noStrike">
                <a:solidFill>
                  <a:srgbClr val="000000"/>
                </a:solidFill>
                <a:latin typeface="Arial"/>
                <a:ea typeface="Arial"/>
              </a:rPr>
              <a:t>S</a:t>
            </a:r>
            <a:r>
              <a:rPr b="1" lang="en-AU" sz="2300" spc="-1" strike="noStrike">
                <a:solidFill>
                  <a:srgbClr val="000000"/>
                </a:solidFill>
                <a:latin typeface="Arial"/>
                <a:ea typeface="Arial"/>
              </a:rPr>
              <a:t>T</a:t>
            </a:r>
            <a:r>
              <a:rPr b="1" lang="en-AU" sz="2300" spc="-1" strike="noStrike">
                <a:solidFill>
                  <a:srgbClr val="000000"/>
                </a:solidFill>
                <a:latin typeface="Arial"/>
                <a:ea typeface="Arial"/>
              </a:rPr>
              <a:t>I</a:t>
            </a:r>
            <a:r>
              <a:rPr b="1" lang="en-AU" sz="2300" spc="-1" strike="noStrike">
                <a:solidFill>
                  <a:srgbClr val="000000"/>
                </a:solidFill>
                <a:latin typeface="Arial"/>
                <a:ea typeface="Arial"/>
              </a:rPr>
              <a:t>N</a:t>
            </a:r>
            <a:r>
              <a:rPr b="1" lang="en-AU" sz="2300" spc="-1" strike="noStrike">
                <a:solidFill>
                  <a:srgbClr val="000000"/>
                </a:solidFill>
                <a:latin typeface="Arial"/>
                <a:ea typeface="Arial"/>
              </a:rPr>
              <a:t>G</a:t>
            </a:r>
            <a:endParaRPr b="0" lang="en-AU" sz="2300" spc="-1" strike="noStrike">
              <a:solidFill>
                <a:srgbClr val="000000"/>
              </a:solidFill>
              <a:latin typeface="Arial"/>
            </a:endParaRPr>
          </a:p>
        </p:txBody>
      </p:sp>
      <p:sp>
        <p:nvSpPr>
          <p:cNvPr id="525" name="TextShape 7"/>
          <p:cNvSpPr txBox="1"/>
          <p:nvPr/>
        </p:nvSpPr>
        <p:spPr>
          <a:xfrm>
            <a:off x="468000" y="983160"/>
            <a:ext cx="8426520" cy="4030560"/>
          </a:xfrm>
          <a:prstGeom prst="rect">
            <a:avLst/>
          </a:prstGeom>
          <a:noFill/>
          <a:ln w="12600">
            <a:noFill/>
          </a:ln>
        </p:spPr>
        <p:txBody>
          <a:bodyPr lIns="50760" rIns="50760" tIns="50760" bIns="50760"/>
          <a:p>
            <a:pPr>
              <a:lnSpc>
                <a:spcPct val="100000"/>
              </a:lnSpc>
              <a:spcBef>
                <a:spcPts val="1199"/>
              </a:spcBef>
            </a:pPr>
            <a:r>
              <a:rPr b="1" lang="en-AU" sz="2000" spc="-1" strike="noStrike">
                <a:solidFill>
                  <a:srgbClr val="000000"/>
                </a:solidFill>
                <a:latin typeface="Arial"/>
                <a:ea typeface="Arial"/>
              </a:rPr>
              <a:t>Gradient Boosting is a technique that are sequentially fitted that minimise a loss function. For regression this might be the square loss. So we would be updating the model based on Gradient Descent.</a:t>
            </a:r>
            <a:endParaRPr b="1" lang="en-AU" sz="2000" spc="-1" strike="noStrike">
              <a:solidFill>
                <a:srgbClr val="ffffff"/>
              </a:solidFill>
              <a:latin typeface="Arial"/>
            </a:endParaRPr>
          </a:p>
          <a:p>
            <a:pPr>
              <a:lnSpc>
                <a:spcPct val="100000"/>
              </a:lnSpc>
              <a:spcBef>
                <a:spcPts val="1199"/>
              </a:spcBef>
            </a:pPr>
            <a:endParaRPr b="1" lang="en-AU" sz="2000" spc="-1" strike="noStrike">
              <a:solidFill>
                <a:srgbClr val="ffffff"/>
              </a:solidFill>
              <a:latin typeface="Arial"/>
            </a:endParaRPr>
          </a:p>
          <a:p>
            <a:pPr>
              <a:lnSpc>
                <a:spcPct val="100000"/>
              </a:lnSpc>
              <a:spcBef>
                <a:spcPts val="1199"/>
              </a:spcBef>
            </a:pPr>
            <a:r>
              <a:rPr b="1" lang="en-AU" sz="2000" spc="-1" strike="noStrike">
                <a:solidFill>
                  <a:srgbClr val="000000"/>
                </a:solidFill>
                <a:latin typeface="Arial"/>
                <a:ea typeface="Arial"/>
              </a:rPr>
              <a:t>This differs to AdaBoost where the boosting was performed by re-weighting the original observations.</a:t>
            </a:r>
            <a:endParaRPr b="1" lang="en-AU" sz="2000" spc="-1" strike="noStrike">
              <a:solidFill>
                <a:srgbClr val="ffffff"/>
              </a:solid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527"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28"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529"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30" name="TextShape 5"/>
          <p:cNvSpPr txBox="1"/>
          <p:nvPr/>
        </p:nvSpPr>
        <p:spPr>
          <a:xfrm>
            <a:off x="8683200" y="514440"/>
            <a:ext cx="187920" cy="342720"/>
          </a:xfrm>
          <a:prstGeom prst="rect">
            <a:avLst/>
          </a:prstGeom>
          <a:noFill/>
          <a:ln w="12600">
            <a:noFill/>
          </a:ln>
        </p:spPr>
        <p:txBody>
          <a:bodyPr lIns="0" rIns="0" tIns="0" bIns="0" anchor="ctr"/>
          <a:p>
            <a:endParaRPr b="0" lang="en-AU" sz="2400" spc="-1" strike="noStrike">
              <a:latin typeface="Times New Roman"/>
            </a:endParaRPr>
          </a:p>
        </p:txBody>
      </p:sp>
      <p:sp>
        <p:nvSpPr>
          <p:cNvPr id="531"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100" spc="-1" strike="noStrike">
                <a:solidFill>
                  <a:srgbClr val="000000"/>
                </a:solidFill>
                <a:latin typeface="Arial"/>
                <a:ea typeface="Arial"/>
              </a:rPr>
              <a:t>eXtreme Gradient Boosting - (regularised gradient boosting)</a:t>
            </a:r>
            <a:endParaRPr b="0" lang="en-AU" sz="2100" spc="-1" strike="noStrike">
              <a:solidFill>
                <a:srgbClr val="000000"/>
              </a:solidFill>
              <a:latin typeface="Arial"/>
            </a:endParaRPr>
          </a:p>
        </p:txBody>
      </p:sp>
      <p:sp>
        <p:nvSpPr>
          <p:cNvPr id="532" name="TextShape 7"/>
          <p:cNvSpPr txBox="1"/>
          <p:nvPr/>
        </p:nvSpPr>
        <p:spPr>
          <a:xfrm>
            <a:off x="468000" y="983160"/>
            <a:ext cx="8426520" cy="4030560"/>
          </a:xfrm>
          <a:prstGeom prst="rect">
            <a:avLst/>
          </a:prstGeom>
          <a:noFill/>
          <a:ln w="12600">
            <a:noFill/>
          </a:ln>
        </p:spPr>
        <p:txBody>
          <a:bodyPr lIns="50760" rIns="50760" tIns="50760" bIns="50760"/>
          <a:p>
            <a:pPr>
              <a:lnSpc>
                <a:spcPct val="100000"/>
              </a:lnSpc>
              <a:spcBef>
                <a:spcPts val="1199"/>
              </a:spcBef>
            </a:pPr>
            <a:r>
              <a:rPr b="1" lang="en-AU" sz="2000" spc="-1" strike="noStrike">
                <a:solidFill>
                  <a:srgbClr val="000000"/>
                </a:solidFill>
                <a:latin typeface="Arial"/>
                <a:ea typeface="Arial"/>
              </a:rPr>
              <a:t>XGBoost is an optimised distributed gradient boosting library designed to be highly efficient, flexible and portable. </a:t>
            </a:r>
            <a:endParaRPr b="1" lang="en-AU" sz="2000" spc="-1" strike="noStrike">
              <a:solidFill>
                <a:srgbClr val="ffffff"/>
              </a:solidFill>
              <a:latin typeface="Arial"/>
            </a:endParaRPr>
          </a:p>
          <a:p>
            <a:pPr>
              <a:lnSpc>
                <a:spcPct val="100000"/>
              </a:lnSpc>
              <a:spcBef>
                <a:spcPts val="1199"/>
              </a:spcBef>
            </a:pPr>
            <a:r>
              <a:rPr b="1" lang="en-AU" sz="2000" spc="-1" strike="noStrike">
                <a:solidFill>
                  <a:srgbClr val="000000"/>
                </a:solidFill>
                <a:latin typeface="Arial"/>
                <a:ea typeface="Arial"/>
              </a:rPr>
              <a:t>It implements machine learning algorithms under the Gradient Boosting framework.</a:t>
            </a:r>
            <a:endParaRPr b="1" lang="en-AU" sz="2000" spc="-1" strike="noStrike">
              <a:solidFill>
                <a:srgbClr val="ffffff"/>
              </a:solidFill>
              <a:latin typeface="Arial"/>
            </a:endParaRPr>
          </a:p>
          <a:p>
            <a:pPr>
              <a:lnSpc>
                <a:spcPct val="100000"/>
              </a:lnSpc>
              <a:spcBef>
                <a:spcPts val="1199"/>
              </a:spcBef>
            </a:pPr>
            <a:r>
              <a:rPr b="1" lang="en-AU" sz="2000" spc="-1" strike="noStrike">
                <a:solidFill>
                  <a:srgbClr val="000000"/>
                </a:solidFill>
                <a:latin typeface="Arial"/>
                <a:ea typeface="Arial"/>
              </a:rPr>
              <a:t>XGBoost provides a parallel tree boosting(also known as GBDT, GBM) that solve many data science problems in a fast and accurate way. </a:t>
            </a:r>
            <a:endParaRPr b="1" lang="en-AU" sz="2000" spc="-1" strike="noStrike">
              <a:solidFill>
                <a:srgbClr val="ffffff"/>
              </a:solidFill>
              <a:latin typeface="Arial"/>
            </a:endParaRPr>
          </a:p>
          <a:p>
            <a:pPr>
              <a:lnSpc>
                <a:spcPct val="100000"/>
              </a:lnSpc>
              <a:spcBef>
                <a:spcPts val="1199"/>
              </a:spcBef>
            </a:pPr>
            <a:r>
              <a:rPr b="1" lang="en-AU" sz="2000" spc="-1" strike="noStrike">
                <a:solidFill>
                  <a:srgbClr val="000000"/>
                </a:solidFill>
                <a:latin typeface="Arial"/>
                <a:ea typeface="Arial"/>
              </a:rPr>
              <a:t>The same code runs on major distributed environment(Hadoop, SGE, MPI) and can solve problems beyond billions of examples.</a:t>
            </a:r>
            <a:endParaRPr b="1" lang="en-AU" sz="2000" spc="-1" strike="noStrike">
              <a:solidFill>
                <a:srgbClr val="ffffff"/>
              </a:solidFill>
              <a:latin typeface="Arial"/>
            </a:endParaRPr>
          </a:p>
          <a:p>
            <a:pPr>
              <a:lnSpc>
                <a:spcPct val="100000"/>
              </a:lnSpc>
              <a:spcBef>
                <a:spcPts val="1199"/>
              </a:spcBef>
            </a:pPr>
            <a:endParaRPr b="1" lang="en-AU" sz="2000" spc="-1" strike="noStrike">
              <a:solidFill>
                <a:srgbClr val="ffffff"/>
              </a:solidFill>
              <a:latin typeface="Arial"/>
            </a:endParaRPr>
          </a:p>
          <a:p>
            <a:pPr>
              <a:lnSpc>
                <a:spcPct val="100000"/>
              </a:lnSpc>
              <a:spcBef>
                <a:spcPts val="1199"/>
              </a:spcBef>
            </a:pPr>
            <a:r>
              <a:rPr b="1" lang="en-AU" sz="2000" spc="-1" strike="noStrike">
                <a:solidFill>
                  <a:srgbClr val="000000"/>
                </a:solidFill>
                <a:latin typeface="Arial"/>
                <a:ea typeface="Arial"/>
              </a:rPr>
              <a:t> </a:t>
            </a:r>
            <a:r>
              <a:rPr b="1" lang="en-AU" sz="2000" spc="-1" strike="noStrike">
                <a:solidFill>
                  <a:srgbClr val="000000"/>
                </a:solidFill>
                <a:latin typeface="Arial"/>
                <a:ea typeface="Arial"/>
              </a:rPr>
              <a:t>- </a:t>
            </a:r>
            <a:r>
              <a:rPr b="1" lang="en-AU" sz="2000" spc="-1" strike="noStrike" u="sng">
                <a:solidFill>
                  <a:srgbClr val="0000ff"/>
                </a:solidFill>
                <a:uFill>
                  <a:solidFill>
                    <a:srgbClr val="000000"/>
                  </a:solidFill>
                </a:uFill>
                <a:latin typeface="Arial"/>
                <a:ea typeface="Arial"/>
                <a:hlinkClick r:id="rId1"/>
              </a:rPr>
              <a:t>https://github.com/dmlc/xgboost</a:t>
            </a:r>
            <a:endParaRPr b="1" lang="en-AU" sz="2000" spc="-1" strike="noStrike">
              <a:solidFill>
                <a:srgbClr val="ffffff"/>
              </a:solid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534"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535" name="TextShape 3"/>
          <p:cNvSpPr txBox="1"/>
          <p:nvPr/>
        </p:nvSpPr>
        <p:spPr>
          <a:xfrm>
            <a:off x="347760" y="1116000"/>
            <a:ext cx="8426160" cy="3893760"/>
          </a:xfrm>
          <a:prstGeom prst="rect">
            <a:avLst/>
          </a:prstGeom>
          <a:noFill/>
          <a:ln w="12600">
            <a:noFill/>
          </a:ln>
        </p:spPr>
        <p:txBody>
          <a:bodyPr lIns="38160" rIns="38160" tIns="38160" bIns="38160"/>
          <a:p>
            <a:pPr marL="27720">
              <a:lnSpc>
                <a:spcPct val="100000"/>
              </a:lnSpc>
            </a:pPr>
            <a:r>
              <a:rPr b="1" lang="en-AU" sz="8800" spc="-1" strike="noStrike">
                <a:solidFill>
                  <a:srgbClr val="ffffff"/>
                </a:solidFill>
                <a:latin typeface="Arial"/>
                <a:ea typeface="Arial"/>
              </a:rPr>
              <a:t>OTHER USES</a:t>
            </a:r>
            <a:endParaRPr b="0" lang="en-AU" sz="8800" spc="-1" strike="noStrike">
              <a:solidFill>
                <a:srgbClr val="000000"/>
              </a:solidFill>
              <a:latin typeface="Arial"/>
            </a:endParaRPr>
          </a:p>
        </p:txBody>
      </p:sp>
      <p:sp>
        <p:nvSpPr>
          <p:cNvPr id="536" name="TextShape 4"/>
          <p:cNvSpPr txBox="1"/>
          <p:nvPr/>
        </p:nvSpPr>
        <p:spPr>
          <a:xfrm>
            <a:off x="371520" y="495360"/>
            <a:ext cx="6400440" cy="620280"/>
          </a:xfrm>
          <a:prstGeom prst="rect">
            <a:avLst/>
          </a:prstGeom>
          <a:noFill/>
          <a:ln w="12600">
            <a:noFill/>
          </a:ln>
        </p:spPr>
        <p:txBody>
          <a:bodyPr lIns="50760" rIns="50760" tIns="50760" bIns="50760"/>
          <a:p>
            <a:pPr marL="40680">
              <a:lnSpc>
                <a:spcPct val="100000"/>
              </a:lnSpc>
            </a:pPr>
            <a:r>
              <a:rPr b="1" lang="en-AU" sz="2300" spc="-1" strike="noStrike">
                <a:solidFill>
                  <a:srgbClr val="ffffff"/>
                </a:solidFill>
                <a:latin typeface="Arial"/>
                <a:ea typeface="Arial"/>
              </a:rPr>
              <a:t>DATA SCIENCE PART TIME COURSE</a:t>
            </a:r>
            <a:endParaRPr b="1" lang="en-AU" sz="2300" spc="-1" strike="noStrike">
              <a:solidFill>
                <a:srgbClr val="ffffff"/>
              </a:solid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538"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39"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540"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41" name="TextShape 5"/>
          <p:cNvSpPr txBox="1"/>
          <p:nvPr/>
        </p:nvSpPr>
        <p:spPr>
          <a:xfrm>
            <a:off x="8683200" y="514440"/>
            <a:ext cx="187920" cy="342720"/>
          </a:xfrm>
          <a:prstGeom prst="rect">
            <a:avLst/>
          </a:prstGeom>
          <a:noFill/>
          <a:ln w="12600">
            <a:noFill/>
          </a:ln>
        </p:spPr>
        <p:txBody>
          <a:bodyPr lIns="0" rIns="0" tIns="0" bIns="0" anchor="ctr"/>
          <a:p>
            <a:endParaRPr b="0" lang="en-AU" sz="2400" spc="-1" strike="noStrike">
              <a:latin typeface="Times New Roman"/>
            </a:endParaRPr>
          </a:p>
        </p:txBody>
      </p:sp>
      <p:sp>
        <p:nvSpPr>
          <p:cNvPr id="542"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RANDOM FOREST FOR CLUSTERING</a:t>
            </a:r>
            <a:endParaRPr b="0" lang="en-AU" sz="2300" spc="-1" strike="noStrike">
              <a:solidFill>
                <a:srgbClr val="000000"/>
              </a:solidFill>
              <a:latin typeface="Arial"/>
            </a:endParaRPr>
          </a:p>
        </p:txBody>
      </p:sp>
      <p:sp>
        <p:nvSpPr>
          <p:cNvPr id="543" name="TextShape 7"/>
          <p:cNvSpPr txBox="1"/>
          <p:nvPr/>
        </p:nvSpPr>
        <p:spPr>
          <a:xfrm>
            <a:off x="468000" y="983160"/>
            <a:ext cx="8426520" cy="4030560"/>
          </a:xfrm>
          <a:prstGeom prst="rect">
            <a:avLst/>
          </a:prstGeom>
          <a:noFill/>
          <a:ln w="12600">
            <a:noFill/>
          </a:ln>
        </p:spPr>
        <p:txBody>
          <a:bodyPr lIns="50760" rIns="50760" tIns="50760" bIns="50760"/>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The idea is to create Synthetic data (fake data that is based on the original data set)</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Then combine this fake data with your original data set</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Assign a ‘Synthetic_data’ with 1 for the synthetic data and 0 for real data</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Run the Random Forest model trying to predict ‘Synthetic_data’</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You will have a ‘distance metric’ or ‘proximity’ which is basically how many times the samples occur in the same terminal nodes.</a:t>
            </a:r>
            <a:endParaRPr b="1" lang="en-AU" sz="2000" spc="-1" strike="noStrike">
              <a:solidFill>
                <a:srgbClr val="ffffff"/>
              </a:solid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7d8ec"/>
        </a:solidFill>
      </p:bgPr>
    </p:bg>
    <p:spTree>
      <p:nvGrpSpPr>
        <p:cNvPr id="1" name=""/>
        <p:cNvGrpSpPr/>
        <p:nvPr/>
      </p:nvGrpSpPr>
      <p:grpSpPr>
        <a:xfrm>
          <a:off x="0" y="0"/>
          <a:ext cx="0" cy="0"/>
          <a:chOff x="0" y="0"/>
          <a:chExt cx="0" cy="0"/>
        </a:xfrm>
      </p:grpSpPr>
      <p:sp>
        <p:nvSpPr>
          <p:cNvPr id="320"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21"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22"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23"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24" name="TextShape 5"/>
          <p:cNvSpPr txBox="1"/>
          <p:nvPr/>
        </p:nvSpPr>
        <p:spPr>
          <a:xfrm>
            <a:off x="8685360" y="514440"/>
            <a:ext cx="183600" cy="342720"/>
          </a:xfrm>
          <a:prstGeom prst="rect">
            <a:avLst/>
          </a:prstGeom>
          <a:noFill/>
          <a:ln w="12600">
            <a:noFill/>
          </a:ln>
        </p:spPr>
        <p:txBody>
          <a:bodyPr lIns="0" rIns="0" tIns="0" bIns="0" anchor="ctr"/>
          <a:p>
            <a:endParaRPr b="0" lang="en-AU" sz="2400" spc="-1" strike="noStrike">
              <a:latin typeface="Times New Roman"/>
            </a:endParaRPr>
          </a:p>
        </p:txBody>
      </p:sp>
      <p:sp>
        <p:nvSpPr>
          <p:cNvPr id="325"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WHAT ARE DECISION TREES?</a:t>
            </a:r>
            <a:endParaRPr b="0" lang="en-AU" sz="2300" spc="-1" strike="noStrike">
              <a:solidFill>
                <a:srgbClr val="000000"/>
              </a:solidFill>
              <a:latin typeface="Arial"/>
            </a:endParaRPr>
          </a:p>
        </p:txBody>
      </p:sp>
      <p:sp>
        <p:nvSpPr>
          <p:cNvPr id="326" name="TextShape 7"/>
          <p:cNvSpPr txBox="1"/>
          <p:nvPr/>
        </p:nvSpPr>
        <p:spPr>
          <a:xfrm>
            <a:off x="468000" y="983160"/>
            <a:ext cx="8426520" cy="4030560"/>
          </a:xfrm>
          <a:prstGeom prst="rect">
            <a:avLst/>
          </a:prstGeom>
          <a:noFill/>
          <a:ln w="12600">
            <a:noFill/>
          </a:ln>
        </p:spPr>
        <p:txBody>
          <a:bodyPr lIns="50760" rIns="50760" tIns="50760" bIns="50760"/>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A supervised learning technique that can be used for classification or regression. </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Visually engaging and easy to interpret. </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Foundation for getting into very powerful techniques. </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Great for explaining to people!</a:t>
            </a:r>
            <a:endParaRPr b="1" lang="en-AU" sz="2000" spc="-1" strike="noStrike">
              <a:solidFill>
                <a:srgbClr val="ffffff"/>
              </a:solid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545"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46"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547"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48" name="TextShape 5"/>
          <p:cNvSpPr txBox="1"/>
          <p:nvPr/>
        </p:nvSpPr>
        <p:spPr>
          <a:xfrm>
            <a:off x="8683200" y="514440"/>
            <a:ext cx="187920" cy="342720"/>
          </a:xfrm>
          <a:prstGeom prst="rect">
            <a:avLst/>
          </a:prstGeom>
          <a:noFill/>
          <a:ln w="12600">
            <a:noFill/>
          </a:ln>
        </p:spPr>
        <p:txBody>
          <a:bodyPr lIns="0" rIns="0" tIns="0" bIns="0" anchor="ctr"/>
          <a:p>
            <a:endParaRPr b="0" lang="en-AU" sz="2400" spc="-1" strike="noStrike">
              <a:latin typeface="Times New Roman"/>
            </a:endParaRPr>
          </a:p>
        </p:txBody>
      </p:sp>
      <p:sp>
        <p:nvSpPr>
          <p:cNvPr id="549"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RULEFIT = RANDOM FOREST + ELASTIC NET</a:t>
            </a:r>
            <a:endParaRPr b="0" lang="en-AU" sz="2300" spc="-1" strike="noStrike">
              <a:solidFill>
                <a:srgbClr val="000000"/>
              </a:solidFill>
              <a:latin typeface="Arial"/>
            </a:endParaRPr>
          </a:p>
        </p:txBody>
      </p:sp>
      <p:sp>
        <p:nvSpPr>
          <p:cNvPr id="550" name="TextShape 7"/>
          <p:cNvSpPr txBox="1"/>
          <p:nvPr/>
        </p:nvSpPr>
        <p:spPr>
          <a:xfrm>
            <a:off x="468000" y="983160"/>
            <a:ext cx="8426520" cy="4030560"/>
          </a:xfrm>
          <a:prstGeom prst="rect">
            <a:avLst/>
          </a:prstGeom>
          <a:noFill/>
          <a:ln w="12600">
            <a:noFill/>
          </a:ln>
        </p:spPr>
        <p:txBody>
          <a:bodyPr lIns="50760" rIns="50760" tIns="50760" bIns="50760"/>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Extract all the rules from all the trees and use them as features in an elastic net model.</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Nice way to build a simpler more interpretable model</a:t>
            </a:r>
            <a:endParaRPr b="1" lang="en-AU" sz="2000" spc="-1" strike="noStrike">
              <a:solidFill>
                <a:srgbClr val="ffffff"/>
              </a:solid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TextShape 1"/>
          <p:cNvSpPr txBox="1"/>
          <p:nvPr/>
        </p:nvSpPr>
        <p:spPr>
          <a:xfrm>
            <a:off x="468000" y="505080"/>
            <a:ext cx="7873920" cy="477720"/>
          </a:xfrm>
          <a:prstGeom prst="rect">
            <a:avLst/>
          </a:prstGeom>
          <a:noFill/>
          <a:ln w="12600">
            <a:noFill/>
          </a:ln>
        </p:spPr>
        <p:txBody>
          <a:bodyPr lIns="50760" rIns="50760" tIns="50760" bIns="50760"/>
          <a:p>
            <a:pPr>
              <a:lnSpc>
                <a:spcPts val="2299"/>
              </a:lnSpc>
            </a:pPr>
            <a:r>
              <a:rPr b="1" lang="en-AU" sz="2300" spc="-1" strike="noStrike">
                <a:solidFill>
                  <a:srgbClr val="000000"/>
                </a:solidFill>
                <a:latin typeface="Garamond"/>
                <a:ea typeface="Garamond"/>
              </a:rPr>
              <a:t>sklearn.ensemble.*</a:t>
            </a:r>
            <a:endParaRPr b="0" lang="en-AU" sz="2300" spc="-1" strike="noStrike">
              <a:solidFill>
                <a:srgbClr val="000000"/>
              </a:solidFill>
              <a:latin typeface="Arial"/>
            </a:endParaRPr>
          </a:p>
        </p:txBody>
      </p:sp>
      <p:graphicFrame>
        <p:nvGraphicFramePr>
          <p:cNvPr id="552" name="Table 2"/>
          <p:cNvGraphicFramePr/>
          <p:nvPr/>
        </p:nvGraphicFramePr>
        <p:xfrm>
          <a:off x="468000" y="1299240"/>
          <a:ext cx="8354880" cy="1482840"/>
        </p:xfrm>
        <a:graphic>
          <a:graphicData uri="http://schemas.openxmlformats.org/drawingml/2006/table">
            <a:tbl>
              <a:tblPr/>
              <a:tblGrid>
                <a:gridCol w="4191840"/>
                <a:gridCol w="4163040"/>
              </a:tblGrid>
              <a:tr h="772200">
                <a:tc>
                  <a:txBody>
                    <a:bodyPr/>
                    <a:p>
                      <a:pPr>
                        <a:lnSpc>
                          <a:spcPct val="100000"/>
                        </a:lnSpc>
                      </a:pPr>
                      <a:r>
                        <a:rPr b="0" lang="en-AU" sz="2300" spc="-1" strike="noStrike">
                          <a:solidFill>
                            <a:srgbClr val="000000"/>
                          </a:solidFill>
                          <a:latin typeface="Garamond"/>
                          <a:ea typeface="Garamond"/>
                        </a:rPr>
                        <a:t>AdaBoostClassifier</a:t>
                      </a:r>
                      <a:endParaRPr b="0" lang="en-AU" sz="2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AU" sz="2300" spc="-1" strike="noStrike">
                          <a:solidFill>
                            <a:srgbClr val="000000"/>
                          </a:solidFill>
                          <a:latin typeface="Garamond"/>
                          <a:ea typeface="Garamond"/>
                        </a:rPr>
                        <a:t>AdaBoostRegressor</a:t>
                      </a:r>
                      <a:endParaRPr b="0" lang="en-AU" sz="2300" spc="-1" strike="noStrike">
                        <a:latin typeface="Arial"/>
                      </a:endParaRPr>
                    </a:p>
                    <a:p>
                      <a:pPr>
                        <a:lnSpc>
                          <a:spcPct val="100000"/>
                        </a:lnSpc>
                      </a:pPr>
                      <a:endParaRPr b="0" lang="en-AU" sz="2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72200">
                <a:tc>
                  <a:txBody>
                    <a:bodyPr/>
                    <a:p>
                      <a:pPr>
                        <a:lnSpc>
                          <a:spcPct val="100000"/>
                        </a:lnSpc>
                      </a:pPr>
                      <a:r>
                        <a:rPr b="0" lang="en-AU" sz="2300" spc="-1" strike="noStrike">
                          <a:solidFill>
                            <a:srgbClr val="000000"/>
                          </a:solidFill>
                          <a:latin typeface="Garamond"/>
                          <a:ea typeface="Garamond"/>
                        </a:rPr>
                        <a:t>BaggingClassifier</a:t>
                      </a:r>
                      <a:endParaRPr b="0" lang="en-AU" sz="2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AU" sz="2300" spc="-1" strike="noStrike">
                          <a:solidFill>
                            <a:srgbClr val="000000"/>
                          </a:solidFill>
                          <a:latin typeface="Garamond"/>
                          <a:ea typeface="Garamond"/>
                        </a:rPr>
                        <a:t>BaggingRegressor</a:t>
                      </a:r>
                      <a:endParaRPr b="0" lang="en-AU" sz="2300" spc="-1" strike="noStrike">
                        <a:latin typeface="Arial"/>
                      </a:endParaRPr>
                    </a:p>
                    <a:p>
                      <a:pPr>
                        <a:lnSpc>
                          <a:spcPct val="100000"/>
                        </a:lnSpc>
                      </a:pPr>
                      <a:endParaRPr b="0" lang="en-AU" sz="2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112400">
                <a:tc>
                  <a:txBody>
                    <a:bodyPr/>
                    <a:p>
                      <a:pPr>
                        <a:lnSpc>
                          <a:spcPct val="100000"/>
                        </a:lnSpc>
                      </a:pPr>
                      <a:r>
                        <a:rPr b="0" lang="en-AU" sz="2300" spc="-1" strike="noStrike">
                          <a:solidFill>
                            <a:srgbClr val="000000"/>
                          </a:solidFill>
                          <a:latin typeface="Garamond"/>
                          <a:ea typeface="Garamond"/>
                        </a:rPr>
                        <a:t>GradientBoostingClassifier</a:t>
                      </a:r>
                      <a:endParaRPr b="0" lang="en-AU" sz="2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AU" sz="2300" spc="-1" strike="noStrike">
                          <a:solidFill>
                            <a:srgbClr val="000000"/>
                          </a:solidFill>
                          <a:latin typeface="Garamond"/>
                          <a:ea typeface="Garamond"/>
                        </a:rPr>
                        <a:t>GradientBoostingRegressor</a:t>
                      </a:r>
                      <a:endParaRPr b="0" lang="en-AU" sz="2300" spc="-1" strike="noStrike">
                        <a:latin typeface="Arial"/>
                      </a:endParaRPr>
                    </a:p>
                    <a:p>
                      <a:pPr>
                        <a:lnSpc>
                          <a:spcPct val="100000"/>
                        </a:lnSpc>
                      </a:pPr>
                      <a:endParaRPr b="0" lang="en-AU" sz="2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72200">
                <a:tc>
                  <a:txBody>
                    <a:bodyPr/>
                    <a:p>
                      <a:pPr>
                        <a:lnSpc>
                          <a:spcPct val="100000"/>
                        </a:lnSpc>
                      </a:pPr>
                      <a:r>
                        <a:rPr b="0" lang="en-AU" sz="2300" spc="-1" strike="noStrike">
                          <a:solidFill>
                            <a:srgbClr val="000000"/>
                          </a:solidFill>
                          <a:latin typeface="Garamond"/>
                          <a:ea typeface="Garamond"/>
                        </a:rPr>
                        <a:t>RandomForestClassifier</a:t>
                      </a:r>
                      <a:endParaRPr b="0" lang="en-AU" sz="2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pPr>
                      <a:r>
                        <a:rPr b="0" lang="en-AU" sz="2300" spc="-1" strike="noStrike">
                          <a:solidFill>
                            <a:srgbClr val="000000"/>
                          </a:solidFill>
                          <a:latin typeface="Garamond"/>
                          <a:ea typeface="Garamond"/>
                        </a:rPr>
                        <a:t>RandomForestRegressor</a:t>
                      </a:r>
                      <a:endParaRPr b="0" lang="en-AU" sz="2300" spc="-1" strike="noStrike">
                        <a:latin typeface="Arial"/>
                      </a:endParaRPr>
                    </a:p>
                    <a:p>
                      <a:pPr>
                        <a:lnSpc>
                          <a:spcPct val="100000"/>
                        </a:lnSpc>
                      </a:pPr>
                      <a:endParaRPr b="0" lang="en-AU" sz="23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TextShape 1"/>
          <p:cNvSpPr txBox="1"/>
          <p:nvPr/>
        </p:nvSpPr>
        <p:spPr>
          <a:xfrm>
            <a:off x="478080" y="208080"/>
            <a:ext cx="7873920" cy="1015920"/>
          </a:xfrm>
          <a:prstGeom prst="rect">
            <a:avLst/>
          </a:prstGeom>
          <a:noFill/>
          <a:ln>
            <a:noFill/>
          </a:ln>
        </p:spPr>
        <p:txBody>
          <a:bodyPr lIns="0" rIns="0" tIns="0" bIns="0" anchor="ctr"/>
          <a:p>
            <a:pPr algn="ctr"/>
            <a:r>
              <a:rPr b="0" lang="en-AU" sz="2300" spc="-1" strike="noStrike">
                <a:solidFill>
                  <a:srgbClr val="000000"/>
                </a:solidFill>
                <a:latin typeface="Arial"/>
              </a:rPr>
              <a:t>What do you need to remember from tonight?</a:t>
            </a:r>
            <a:endParaRPr b="0" lang="en-AU" sz="2300" spc="-1" strike="noStrike">
              <a:solidFill>
                <a:srgbClr val="000000"/>
              </a:solidFill>
              <a:latin typeface="Arial"/>
            </a:endParaRPr>
          </a:p>
        </p:txBody>
      </p:sp>
      <p:sp>
        <p:nvSpPr>
          <p:cNvPr id="554" name="TextShape 2"/>
          <p:cNvSpPr txBox="1"/>
          <p:nvPr/>
        </p:nvSpPr>
        <p:spPr>
          <a:xfrm>
            <a:off x="468000" y="1521000"/>
            <a:ext cx="8426520" cy="34927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1" lang="en-AU" sz="2200" spc="-1" strike="noStrike">
                <a:solidFill>
                  <a:srgbClr val="ffffff"/>
                </a:solidFill>
                <a:latin typeface="Arial"/>
              </a:rPr>
              <a:t> </a:t>
            </a:r>
            <a:endParaRPr b="1" lang="en-AU" sz="2200" spc="-1" strike="noStrike">
              <a:solidFill>
                <a:srgbClr val="ffffff"/>
              </a:solidFill>
              <a:latin typeface="Arial"/>
            </a:endParaRPr>
          </a:p>
          <a:p>
            <a:pPr marL="432000" indent="-324000">
              <a:spcBef>
                <a:spcPts val="1417"/>
              </a:spcBef>
              <a:buClr>
                <a:srgbClr val="000000"/>
              </a:buClr>
              <a:buSzPct val="45000"/>
              <a:buFont typeface="Wingdings" charset="2"/>
              <a:buChar char=""/>
            </a:pPr>
            <a:r>
              <a:rPr b="1" lang="en-AU" sz="2200" spc="-1" strike="noStrike">
                <a:solidFill>
                  <a:srgbClr val="ffffff"/>
                </a:solidFill>
                <a:latin typeface="Arial"/>
              </a:rPr>
              <a:t> </a:t>
            </a:r>
            <a:endParaRPr b="1" lang="en-AU" sz="2200" spc="-1" strike="noStrike">
              <a:solidFill>
                <a:srgbClr val="ffffff"/>
              </a:solidFill>
              <a:latin typeface="Arial"/>
            </a:endParaRPr>
          </a:p>
        </p:txBody>
      </p:sp>
      <p:sp>
        <p:nvSpPr>
          <p:cNvPr id="555" name="TextShape 3"/>
          <p:cNvSpPr txBox="1"/>
          <p:nvPr/>
        </p:nvSpPr>
        <p:spPr>
          <a:xfrm>
            <a:off x="1008000" y="1872000"/>
            <a:ext cx="6624000" cy="2905920"/>
          </a:xfrm>
          <a:prstGeom prst="rect">
            <a:avLst/>
          </a:prstGeom>
          <a:noFill/>
          <a:ln>
            <a:noFill/>
          </a:ln>
        </p:spPr>
        <p:txBody>
          <a:bodyPr lIns="90000" rIns="90000" tIns="45000" bIns="45000"/>
          <a:p>
            <a:r>
              <a:rPr b="1" lang="en-AU" sz="1800" spc="-1" strike="noStrike">
                <a:latin typeface="Arial"/>
              </a:rPr>
              <a:t>Random Forests</a:t>
            </a:r>
            <a:r>
              <a:rPr b="0" lang="en-AU" sz="1800" spc="-1" strike="noStrike">
                <a:latin typeface="Arial"/>
              </a:rPr>
              <a:t> are awesome.</a:t>
            </a:r>
            <a:endParaRPr b="0" lang="en-AU" sz="1800" spc="-1" strike="noStrike">
              <a:latin typeface="Arial"/>
            </a:endParaRPr>
          </a:p>
          <a:p>
            <a:r>
              <a:rPr b="0" lang="en-AU" sz="1800" spc="-1" strike="noStrike">
                <a:latin typeface="Arial"/>
              </a:rPr>
              <a:t>	</a:t>
            </a:r>
            <a:r>
              <a:rPr b="0" lang="en-AU" sz="1800" spc="-1" strike="noStrike">
                <a:latin typeface="Arial"/>
              </a:rPr>
              <a:t>Everyone knows them.</a:t>
            </a:r>
            <a:endParaRPr b="0" lang="en-AU" sz="1800" spc="-1" strike="noStrike">
              <a:latin typeface="Arial"/>
            </a:endParaRPr>
          </a:p>
          <a:p>
            <a:r>
              <a:rPr b="0" lang="en-AU" sz="1800" spc="-1" strike="noStrike">
                <a:latin typeface="Arial"/>
              </a:rPr>
              <a:t>	</a:t>
            </a:r>
            <a:r>
              <a:rPr b="0" lang="en-AU" sz="1800" spc="-1" strike="noStrike">
                <a:latin typeface="Arial"/>
              </a:rPr>
              <a:t>You can get a long way with a Random Forest</a:t>
            </a:r>
            <a:endParaRPr b="0" lang="en-AU" sz="1800" spc="-1" strike="noStrike">
              <a:latin typeface="Arial"/>
            </a:endParaRPr>
          </a:p>
          <a:p>
            <a:endParaRPr b="0" lang="en-AU" sz="1800" spc="-1" strike="noStrike">
              <a:latin typeface="Arial"/>
            </a:endParaRPr>
          </a:p>
          <a:p>
            <a:r>
              <a:rPr b="1" lang="en-AU" sz="1800" spc="-1" strike="noStrike">
                <a:latin typeface="Arial"/>
              </a:rPr>
              <a:t>Gradient Boosting</a:t>
            </a:r>
            <a:r>
              <a:rPr b="0" lang="en-AU" sz="1800" spc="-1" strike="noStrike">
                <a:latin typeface="Arial"/>
              </a:rPr>
              <a:t> is amazingly effective</a:t>
            </a:r>
            <a:endParaRPr b="0" lang="en-AU" sz="1800" spc="-1" strike="noStrike">
              <a:latin typeface="Arial"/>
            </a:endParaRPr>
          </a:p>
          <a:p>
            <a:r>
              <a:rPr b="0" lang="en-AU" sz="1800" spc="-1" strike="noStrike">
                <a:latin typeface="Arial"/>
              </a:rPr>
              <a:t>	</a:t>
            </a:r>
            <a:r>
              <a:rPr b="0" lang="en-AU" sz="1800" spc="-1" strike="noStrike">
                <a:latin typeface="Arial"/>
              </a:rPr>
              <a:t>Competes with deep learning for accuracy</a:t>
            </a:r>
            <a:endParaRPr b="0" lang="en-AU" sz="1800" spc="-1" strike="noStrike">
              <a:latin typeface="Arial"/>
            </a:endParaRPr>
          </a:p>
          <a:p>
            <a:endParaRPr b="0" lang="en-AU" sz="1800" spc="-1" strike="noStrike">
              <a:latin typeface="Arial"/>
            </a:endParaRPr>
          </a:p>
          <a:p>
            <a:r>
              <a:rPr b="1" lang="en-AU" sz="1800" spc="-1" strike="noStrike">
                <a:latin typeface="Arial"/>
              </a:rPr>
              <a:t>Rulefit</a:t>
            </a:r>
            <a:endParaRPr b="0" lang="en-AU" sz="1800" spc="-1" strike="noStrike">
              <a:latin typeface="Arial"/>
            </a:endParaRPr>
          </a:p>
          <a:p>
            <a:r>
              <a:rPr b="0" lang="en-AU" sz="1800" spc="-1" strike="noStrike">
                <a:latin typeface="Arial"/>
              </a:rPr>
              <a:t>	</a:t>
            </a:r>
            <a:r>
              <a:rPr b="0" lang="en-AU" sz="1800" spc="-1" strike="noStrike">
                <a:latin typeface="Arial"/>
              </a:rPr>
              <a:t>You will make millions from this over the next few years</a:t>
            </a:r>
            <a:endParaRPr b="0" lang="en-AU" sz="1800" spc="-1" strike="noStrike">
              <a:latin typeface="Arial"/>
            </a:endParaRPr>
          </a:p>
          <a:p>
            <a:r>
              <a:rPr b="0" lang="en-AU" sz="1800" spc="-1" strike="noStrike">
                <a:latin typeface="Arial"/>
              </a:rPr>
              <a:t>	</a:t>
            </a:r>
            <a:r>
              <a:rPr b="0" lang="en-AU" sz="1800" spc="-1" strike="noStrike">
                <a:latin typeface="Arial"/>
              </a:rPr>
              <a:t>Explainable + quite good accuracy</a:t>
            </a:r>
            <a:endParaRPr b="0" lang="en-AU" sz="1800" spc="-1" strike="noStrike">
              <a:latin typeface="Arial"/>
            </a:endParaRPr>
          </a:p>
          <a:p>
            <a:endParaRPr b="0" lang="en-AU" sz="1800" spc="-1" strike="noStrike">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6" name="pasted-image.png" descr=""/>
          <p:cNvPicPr/>
          <p:nvPr/>
        </p:nvPicPr>
        <p:blipFill>
          <a:blip r:embed="rId1"/>
          <a:stretch/>
        </p:blipFill>
        <p:spPr>
          <a:xfrm>
            <a:off x="-1312200" y="0"/>
            <a:ext cx="11987280" cy="5257440"/>
          </a:xfrm>
          <a:prstGeom prst="rect">
            <a:avLst/>
          </a:prstGeom>
          <a:ln w="25560">
            <a:noFill/>
          </a:ln>
        </p:spPr>
      </p:pic>
      <p:sp>
        <p:nvSpPr>
          <p:cNvPr id="557"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558"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559" name="TextShape 3"/>
          <p:cNvSpPr txBox="1"/>
          <p:nvPr/>
        </p:nvSpPr>
        <p:spPr>
          <a:xfrm>
            <a:off x="468360" y="681840"/>
            <a:ext cx="8426160" cy="3893760"/>
          </a:xfrm>
          <a:prstGeom prst="rect">
            <a:avLst/>
          </a:prstGeom>
          <a:noFill/>
          <a:ln w="12600">
            <a:noFill/>
          </a:ln>
        </p:spPr>
        <p:txBody>
          <a:bodyPr lIns="38160" rIns="38160" tIns="38160" bIns="38160" anchor="ctr"/>
          <a:p>
            <a:pPr marL="27720" algn="ctr">
              <a:lnSpc>
                <a:spcPct val="70000"/>
              </a:lnSpc>
            </a:pPr>
            <a:r>
              <a:rPr b="1" lang="en-AU" sz="8800" spc="-1" strike="noStrike">
                <a:solidFill>
                  <a:srgbClr val="ffffff"/>
                </a:solidFill>
                <a:latin typeface="Garamond"/>
                <a:ea typeface="Garamond"/>
              </a:rPr>
              <a:t>LAB</a:t>
            </a:r>
            <a:endParaRPr b="0" lang="en-AU" sz="8800" spc="-1" strike="noStrike">
              <a:solidFill>
                <a:srgbClr val="000000"/>
              </a:solidFill>
              <a:latin typeface="Arial"/>
            </a:endParaRPr>
          </a:p>
        </p:txBody>
      </p:sp>
      <p:sp>
        <p:nvSpPr>
          <p:cNvPr id="560" name="TextShape 4"/>
          <p:cNvSpPr txBox="1"/>
          <p:nvPr/>
        </p:nvSpPr>
        <p:spPr>
          <a:xfrm>
            <a:off x="371520" y="495360"/>
            <a:ext cx="6400440" cy="620280"/>
          </a:xfrm>
          <a:prstGeom prst="rect">
            <a:avLst/>
          </a:prstGeom>
          <a:noFill/>
          <a:ln w="12600">
            <a:noFill/>
          </a:ln>
        </p:spPr>
        <p:txBody>
          <a:bodyPr lIns="50760" rIns="50760" tIns="50760" bIns="50760"/>
          <a:p>
            <a:pPr marL="40680">
              <a:lnSpc>
                <a:spcPct val="100000"/>
              </a:lnSpc>
            </a:pPr>
            <a:r>
              <a:rPr b="1" lang="en-AU" sz="2300" spc="-1" strike="noStrike">
                <a:solidFill>
                  <a:srgbClr val="ffffff"/>
                </a:solidFill>
                <a:latin typeface="Garamond"/>
                <a:ea typeface="Garamond"/>
              </a:rPr>
              <a:t>DATA SCIENCE PART TIME COURSE</a:t>
            </a:r>
            <a:endParaRPr b="1" lang="en-AU" sz="2300" spc="-1" strike="noStrike">
              <a:solidFill>
                <a:srgbClr val="ffffff"/>
              </a:solid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bb02"/>
        </a:solidFill>
      </p:bgPr>
    </p:bg>
    <p:spTree>
      <p:nvGrpSpPr>
        <p:cNvPr id="1" name=""/>
        <p:cNvGrpSpPr/>
        <p:nvPr/>
      </p:nvGrpSpPr>
      <p:grpSpPr>
        <a:xfrm>
          <a:off x="0" y="0"/>
          <a:ext cx="0" cy="0"/>
          <a:chOff x="0" y="0"/>
          <a:chExt cx="0" cy="0"/>
        </a:xfrm>
      </p:grpSpPr>
      <p:sp>
        <p:nvSpPr>
          <p:cNvPr id="561"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562"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63"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564"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565"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566"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SYNCHING YOUR FORK WITH THE COURSE REPO</a:t>
            </a:r>
            <a:endParaRPr b="0" lang="en-AU" sz="2300" spc="-1" strike="noStrike">
              <a:solidFill>
                <a:srgbClr val="000000"/>
              </a:solidFill>
              <a:latin typeface="Arial"/>
            </a:endParaRPr>
          </a:p>
        </p:txBody>
      </p:sp>
      <p:sp>
        <p:nvSpPr>
          <p:cNvPr id="567" name="CustomShape 7"/>
          <p:cNvSpPr/>
          <p:nvPr/>
        </p:nvSpPr>
        <p:spPr>
          <a:xfrm>
            <a:off x="453960" y="1226520"/>
            <a:ext cx="8454600" cy="4389480"/>
          </a:xfrm>
          <a:prstGeom prst="rect">
            <a:avLst/>
          </a:prstGeom>
          <a:noFill/>
          <a:ln w="12600">
            <a:noFill/>
          </a:ln>
        </p:spPr>
        <p:style>
          <a:lnRef idx="0"/>
          <a:fillRef idx="0"/>
          <a:effectRef idx="0"/>
          <a:fontRef idx="minor"/>
        </p:style>
        <p:txBody>
          <a:bodyPr lIns="0" rIns="0" tIns="0" bIns="0"/>
          <a:p>
            <a:pPr marL="228600" indent="-228240">
              <a:lnSpc>
                <a:spcPct val="100000"/>
              </a:lnSpc>
              <a:spcBef>
                <a:spcPts val="499"/>
              </a:spcBef>
              <a:buClr>
                <a:srgbClr val="000000"/>
              </a:buClr>
              <a:buFont typeface="StarSymbol"/>
              <a:buAutoNum type="arabicPeriod"/>
            </a:pPr>
            <a:r>
              <a:rPr b="0" lang="en-AU" sz="1700" spc="-1" strike="noStrike">
                <a:solidFill>
                  <a:srgbClr val="000000"/>
                </a:solidFill>
                <a:latin typeface="Futura"/>
                <a:ea typeface="Futura"/>
              </a:rPr>
              <a:t>  </a:t>
            </a:r>
            <a:r>
              <a:rPr b="0" lang="en-AU" sz="1700" spc="-1" strike="noStrike">
                <a:solidFill>
                  <a:srgbClr val="000000"/>
                </a:solidFill>
                <a:latin typeface="Futura"/>
                <a:ea typeface="Futura"/>
              </a:rPr>
              <a:t>re-name your labs with lab_name.&lt;yourname&gt;.ipynb  (to prevent a conflict)</a:t>
            </a:r>
            <a:endParaRPr b="0" lang="en-AU" sz="1700" spc="-1" strike="noStrike">
              <a:latin typeface="Arial"/>
            </a:endParaRPr>
          </a:p>
          <a:p>
            <a:pPr marL="228600" indent="-228240">
              <a:lnSpc>
                <a:spcPct val="100000"/>
              </a:lnSpc>
              <a:spcBef>
                <a:spcPts val="499"/>
              </a:spcBef>
              <a:buClr>
                <a:srgbClr val="000000"/>
              </a:buClr>
              <a:buFont typeface="StarSymbol"/>
              <a:buAutoNum type="arabicPeriod"/>
            </a:pPr>
            <a:r>
              <a:rPr b="0" lang="en-AU" sz="1700" spc="-1" strike="noStrike">
                <a:solidFill>
                  <a:srgbClr val="000000"/>
                </a:solidFill>
                <a:latin typeface="Futura"/>
                <a:ea typeface="Futura"/>
              </a:rPr>
              <a:t>  </a:t>
            </a:r>
            <a:r>
              <a:rPr b="0" lang="en-AU" sz="1700" spc="-1" strike="noStrike">
                <a:solidFill>
                  <a:srgbClr val="000000"/>
                </a:solidFill>
                <a:latin typeface="Futura"/>
                <a:ea typeface="Futura"/>
              </a:rPr>
              <a:t>cd &lt;path to the root of your DAT10SYD local repo&gt;</a:t>
            </a:r>
            <a:endParaRPr b="0" lang="en-AU" sz="1700" spc="-1" strike="noStrike">
              <a:latin typeface="Arial"/>
            </a:endParaRPr>
          </a:p>
          <a:p>
            <a:pPr marL="228600" indent="-228240">
              <a:lnSpc>
                <a:spcPct val="100000"/>
              </a:lnSpc>
              <a:spcBef>
                <a:spcPts val="499"/>
              </a:spcBef>
              <a:buClr>
                <a:srgbClr val="000000"/>
              </a:buClr>
              <a:buFont typeface="StarSymbol"/>
              <a:buAutoNum type="arabicPeriod"/>
            </a:pPr>
            <a:r>
              <a:rPr b="0" lang="en-AU" sz="1700" spc="-1" strike="noStrike">
                <a:solidFill>
                  <a:srgbClr val="000000"/>
                </a:solidFill>
                <a:latin typeface="Futura"/>
                <a:ea typeface="Futura"/>
              </a:rPr>
              <a:t>  </a:t>
            </a:r>
            <a:r>
              <a:rPr b="0" lang="en-AU" sz="1700" spc="-1" strike="noStrike">
                <a:solidFill>
                  <a:srgbClr val="000000"/>
                </a:solidFill>
                <a:latin typeface="Futura"/>
                <a:ea typeface="Futura"/>
              </a:rPr>
              <a:t>commit your changes ahead of sync</a:t>
            </a:r>
            <a:endParaRPr b="0" lang="en-AU" sz="1700" spc="-1" strike="noStrike">
              <a:latin typeface="Arial"/>
            </a:endParaRPr>
          </a:p>
          <a:p>
            <a:pPr lvl="1" marL="457200" indent="-228240">
              <a:lnSpc>
                <a:spcPct val="100000"/>
              </a:lnSpc>
              <a:spcBef>
                <a:spcPts val="499"/>
              </a:spcBef>
              <a:buClr>
                <a:srgbClr val="000000"/>
              </a:buClr>
              <a:buFont typeface="Symbol" charset="2"/>
              <a:buChar char=""/>
            </a:pPr>
            <a:r>
              <a:rPr b="0" lang="en-AU" sz="1700" spc="-1" strike="noStrike">
                <a:solidFill>
                  <a:srgbClr val="000000"/>
                </a:solidFill>
                <a:latin typeface="Futura"/>
                <a:ea typeface="Futura"/>
              </a:rPr>
              <a:t>git status</a:t>
            </a:r>
            <a:endParaRPr b="0" lang="en-AU" sz="1700" spc="-1" strike="noStrike">
              <a:latin typeface="Arial"/>
            </a:endParaRPr>
          </a:p>
          <a:p>
            <a:pPr lvl="1" marL="457200" indent="-228240">
              <a:lnSpc>
                <a:spcPct val="100000"/>
              </a:lnSpc>
              <a:spcBef>
                <a:spcPts val="499"/>
              </a:spcBef>
              <a:buClr>
                <a:srgbClr val="000000"/>
              </a:buClr>
              <a:buFont typeface="Symbol" charset="2"/>
              <a:buChar char=""/>
            </a:pPr>
            <a:r>
              <a:rPr b="0" lang="en-AU" sz="1700" spc="-1" strike="noStrike">
                <a:solidFill>
                  <a:srgbClr val="000000"/>
                </a:solidFill>
                <a:latin typeface="Futura"/>
                <a:ea typeface="Futura"/>
              </a:rPr>
              <a:t>git add .</a:t>
            </a:r>
            <a:endParaRPr b="0" lang="en-AU" sz="1700" spc="-1" strike="noStrike">
              <a:latin typeface="Arial"/>
            </a:endParaRPr>
          </a:p>
          <a:p>
            <a:pPr lvl="1" marL="457200" indent="-228240">
              <a:lnSpc>
                <a:spcPct val="100000"/>
              </a:lnSpc>
              <a:spcBef>
                <a:spcPts val="499"/>
              </a:spcBef>
              <a:buClr>
                <a:srgbClr val="000000"/>
              </a:buClr>
              <a:buFont typeface="Symbol" charset="2"/>
              <a:buChar char=""/>
            </a:pPr>
            <a:r>
              <a:rPr b="0" lang="en-AU" sz="1700" spc="-1" strike="noStrike">
                <a:solidFill>
                  <a:srgbClr val="000000"/>
                </a:solidFill>
                <a:latin typeface="Futura"/>
                <a:ea typeface="Futura"/>
              </a:rPr>
              <a:t>git commit -m “descriptive label for the commit”</a:t>
            </a:r>
            <a:endParaRPr b="0" lang="en-AU" sz="1700" spc="-1" strike="noStrike">
              <a:latin typeface="Arial"/>
            </a:endParaRPr>
          </a:p>
          <a:p>
            <a:pPr lvl="1" marL="457200" indent="-228240">
              <a:lnSpc>
                <a:spcPct val="100000"/>
              </a:lnSpc>
              <a:spcBef>
                <a:spcPts val="499"/>
              </a:spcBef>
              <a:buClr>
                <a:srgbClr val="000000"/>
              </a:buClr>
              <a:buFont typeface="Symbol" charset="2"/>
              <a:buChar char=""/>
            </a:pPr>
            <a:r>
              <a:rPr b="0" lang="en-AU" sz="1700" spc="-1" strike="noStrike">
                <a:solidFill>
                  <a:srgbClr val="000000"/>
                </a:solidFill>
                <a:latin typeface="Futura"/>
                <a:ea typeface="Futura"/>
              </a:rPr>
              <a:t>git status</a:t>
            </a:r>
            <a:endParaRPr b="0" lang="en-AU" sz="1700" spc="-1" strike="noStrike">
              <a:latin typeface="Arial"/>
            </a:endParaRPr>
          </a:p>
          <a:p>
            <a:pPr marL="228600" indent="-228240">
              <a:lnSpc>
                <a:spcPct val="100000"/>
              </a:lnSpc>
              <a:spcBef>
                <a:spcPts val="499"/>
              </a:spcBef>
              <a:buClr>
                <a:srgbClr val="000000"/>
              </a:buClr>
              <a:buFont typeface="StarSymbol"/>
              <a:buAutoNum type="arabicPeriod"/>
            </a:pPr>
            <a:r>
              <a:rPr b="0" lang="en-AU" sz="1700" spc="-1" strike="noStrike">
                <a:solidFill>
                  <a:srgbClr val="000000"/>
                </a:solidFill>
                <a:latin typeface="Futura"/>
                <a:ea typeface="Futura"/>
              </a:rPr>
              <a:t>   </a:t>
            </a:r>
            <a:r>
              <a:rPr b="0" lang="en-AU" sz="1700" spc="-1" strike="noStrike">
                <a:solidFill>
                  <a:srgbClr val="000000"/>
                </a:solidFill>
                <a:latin typeface="Futura"/>
                <a:ea typeface="Futura"/>
              </a:rPr>
              <a:t>download new material from official course repo (upstream) and merge it</a:t>
            </a:r>
            <a:endParaRPr b="0" lang="en-AU" sz="1700" spc="-1" strike="noStrike">
              <a:latin typeface="Arial"/>
            </a:endParaRPr>
          </a:p>
          <a:p>
            <a:pPr lvl="1" marL="457200" indent="-228240">
              <a:lnSpc>
                <a:spcPct val="100000"/>
              </a:lnSpc>
              <a:spcBef>
                <a:spcPts val="499"/>
              </a:spcBef>
              <a:buClr>
                <a:srgbClr val="000000"/>
              </a:buClr>
              <a:buFont typeface="Symbol" charset="2"/>
              <a:buChar char=""/>
            </a:pPr>
            <a:r>
              <a:rPr b="0" lang="en-AU" sz="1700" spc="-1" strike="noStrike">
                <a:solidFill>
                  <a:srgbClr val="000000"/>
                </a:solidFill>
                <a:latin typeface="Futura"/>
                <a:ea typeface="Futura"/>
              </a:rPr>
              <a:t>git checkout master  (ensures you are in the master branch)</a:t>
            </a:r>
            <a:endParaRPr b="0" lang="en-AU" sz="1700" spc="-1" strike="noStrike">
              <a:latin typeface="Arial"/>
            </a:endParaRPr>
          </a:p>
          <a:p>
            <a:pPr lvl="1" marL="457200" indent="-228240">
              <a:lnSpc>
                <a:spcPct val="100000"/>
              </a:lnSpc>
              <a:spcBef>
                <a:spcPts val="499"/>
              </a:spcBef>
              <a:buClr>
                <a:srgbClr val="000000"/>
              </a:buClr>
              <a:buFont typeface="Symbol" charset="2"/>
              <a:buChar char=""/>
            </a:pPr>
            <a:r>
              <a:rPr b="0" lang="en-AU" sz="1700" spc="-1" strike="noStrike">
                <a:solidFill>
                  <a:srgbClr val="000000"/>
                </a:solidFill>
                <a:latin typeface="Futura"/>
                <a:ea typeface="Futura"/>
              </a:rPr>
              <a:t>git fetch upstream</a:t>
            </a:r>
            <a:endParaRPr b="0" lang="en-AU" sz="1700" spc="-1" strike="noStrike">
              <a:latin typeface="Arial"/>
            </a:endParaRPr>
          </a:p>
          <a:p>
            <a:pPr lvl="1" marL="457200" indent="-228240">
              <a:lnSpc>
                <a:spcPct val="100000"/>
              </a:lnSpc>
              <a:spcBef>
                <a:spcPts val="499"/>
              </a:spcBef>
              <a:buClr>
                <a:srgbClr val="000000"/>
              </a:buClr>
              <a:buFont typeface="Symbol" charset="2"/>
              <a:buChar char=""/>
            </a:pPr>
            <a:r>
              <a:rPr b="0" lang="en-AU" sz="1700" spc="-1" strike="noStrike">
                <a:solidFill>
                  <a:srgbClr val="000000"/>
                </a:solidFill>
                <a:latin typeface="Futura"/>
                <a:ea typeface="Futura"/>
              </a:rPr>
              <a:t>git merge upstream/master</a:t>
            </a:r>
            <a:endParaRPr b="0" lang="en-AU" sz="1700" spc="-1" strike="noStrike">
              <a:latin typeface="Arial"/>
            </a:endParaRPr>
          </a:p>
          <a:p>
            <a:pPr>
              <a:lnSpc>
                <a:spcPct val="100000"/>
              </a:lnSpc>
              <a:spcBef>
                <a:spcPts val="499"/>
              </a:spcBef>
            </a:pPr>
            <a:endParaRPr b="0" lang="en-AU" sz="1700" spc="-1" strike="noStrike">
              <a:latin typeface="Arial"/>
            </a:endParaRPr>
          </a:p>
          <a:p>
            <a:pPr>
              <a:lnSpc>
                <a:spcPct val="100000"/>
              </a:lnSpc>
              <a:spcBef>
                <a:spcPts val="499"/>
              </a:spcBef>
            </a:pPr>
            <a:endParaRPr b="0" lang="en-AU" sz="1700" spc="-1" strike="noStrike">
              <a:latin typeface="Arial"/>
            </a:endParaRPr>
          </a:p>
        </p:txBody>
      </p:sp>
      <p:pic>
        <p:nvPicPr>
          <p:cNvPr id="568" name="homepage-2.png" descr=""/>
          <p:cNvPicPr/>
          <p:nvPr/>
        </p:nvPicPr>
        <p:blipFill>
          <a:blip r:embed="rId1"/>
          <a:stretch/>
        </p:blipFill>
        <p:spPr>
          <a:xfrm>
            <a:off x="7010640" y="2130120"/>
            <a:ext cx="1526400" cy="1526400"/>
          </a:xfrm>
          <a:prstGeom prst="rect">
            <a:avLst/>
          </a:prstGeom>
          <a:ln w="25560">
            <a:noFill/>
          </a:ln>
        </p:spPr>
      </p:pic>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570"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571" name="TextShape 3"/>
          <p:cNvSpPr txBox="1"/>
          <p:nvPr/>
        </p:nvSpPr>
        <p:spPr>
          <a:xfrm>
            <a:off x="347760" y="1116000"/>
            <a:ext cx="8426160" cy="3893760"/>
          </a:xfrm>
          <a:prstGeom prst="rect">
            <a:avLst/>
          </a:prstGeom>
          <a:noFill/>
          <a:ln w="12600">
            <a:noFill/>
          </a:ln>
        </p:spPr>
        <p:txBody>
          <a:bodyPr lIns="38160" rIns="38160" tIns="38160" bIns="38160"/>
          <a:p>
            <a:pPr marL="27720">
              <a:lnSpc>
                <a:spcPts val="7600"/>
              </a:lnSpc>
            </a:pPr>
            <a:r>
              <a:rPr b="1" lang="en-AU" sz="8800" spc="-1" strike="noStrike">
                <a:solidFill>
                  <a:srgbClr val="ffffff"/>
                </a:solidFill>
                <a:latin typeface="Arial"/>
                <a:ea typeface="Arial"/>
              </a:rPr>
              <a:t>HOMEWORK</a:t>
            </a:r>
            <a:br/>
            <a:br/>
            <a:r>
              <a:rPr b="1" lang="en-AU" sz="1800" spc="-1" strike="noStrike">
                <a:solidFill>
                  <a:srgbClr val="ffffff"/>
                </a:solidFill>
                <a:latin typeface="Arial"/>
                <a:ea typeface="Arial"/>
              </a:rPr>
              <a:t>Homework</a:t>
            </a:r>
            <a:br/>
            <a:r>
              <a:rPr b="1" lang="en-AU" sz="1900" spc="-1" strike="noStrike">
                <a:solidFill>
                  <a:srgbClr val="ffffff"/>
                </a:solidFill>
                <a:latin typeface="Arial"/>
                <a:ea typeface="Arial"/>
              </a:rPr>
              <a:t>Complete Project 3 for Tues 9th Jan 2018</a:t>
            </a:r>
            <a:br/>
            <a:br/>
            <a:r>
              <a:rPr b="1" lang="en-AU" sz="1900" spc="-1" strike="noStrike">
                <a:solidFill>
                  <a:srgbClr val="ffffff"/>
                </a:solidFill>
                <a:latin typeface="Arial"/>
                <a:ea typeface="Arial"/>
              </a:rPr>
              <a:t>Read the following</a:t>
            </a:r>
            <a:br/>
            <a:r>
              <a:rPr b="1" lang="en-AU" sz="1900" spc="-1" strike="noStrike">
                <a:solidFill>
                  <a:srgbClr val="ffffff"/>
                </a:solidFill>
                <a:latin typeface="Arial"/>
                <a:ea typeface="Arial"/>
              </a:rPr>
              <a:t>Chapter 8.2 of Introduction to Statistical Learning - Bagging, Random Forests, Boosting</a:t>
            </a:r>
            <a:endParaRPr b="0" lang="en-AU" sz="1900" spc="-1" strike="noStrike">
              <a:solidFill>
                <a:srgbClr val="000000"/>
              </a:solidFill>
              <a:latin typeface="Arial"/>
            </a:endParaRPr>
          </a:p>
        </p:txBody>
      </p:sp>
      <p:sp>
        <p:nvSpPr>
          <p:cNvPr id="572" name="TextShape 4"/>
          <p:cNvSpPr txBox="1"/>
          <p:nvPr/>
        </p:nvSpPr>
        <p:spPr>
          <a:xfrm>
            <a:off x="371520" y="495360"/>
            <a:ext cx="6400440" cy="620280"/>
          </a:xfrm>
          <a:prstGeom prst="rect">
            <a:avLst/>
          </a:prstGeom>
          <a:noFill/>
          <a:ln w="12600">
            <a:noFill/>
          </a:ln>
        </p:spPr>
        <p:txBody>
          <a:bodyPr lIns="50760" rIns="50760" tIns="50760" bIns="50760"/>
          <a:p>
            <a:pPr>
              <a:lnSpc>
                <a:spcPct val="100000"/>
              </a:lnSpc>
            </a:pPr>
            <a:r>
              <a:rPr b="1" lang="en-AU" sz="2300" spc="-1" strike="noStrike">
                <a:solidFill>
                  <a:srgbClr val="ffffff"/>
                </a:solidFill>
                <a:latin typeface="Arial"/>
                <a:ea typeface="Arial"/>
              </a:rPr>
              <a:t>DATA SCIENCE</a:t>
            </a:r>
            <a:endParaRPr b="1" lang="en-AU" sz="2300" spc="-1" strike="noStrike">
              <a:solidFill>
                <a:srgbClr val="ffffff"/>
              </a:solid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Line 1"/>
          <p:cNvSpPr/>
          <p:nvPr/>
        </p:nvSpPr>
        <p:spPr>
          <a:xfrm>
            <a:off x="457200" y="487080"/>
            <a:ext cx="8448480" cy="1800"/>
          </a:xfrm>
          <a:prstGeom prst="line">
            <a:avLst/>
          </a:prstGeom>
          <a:ln w="6480">
            <a:solidFill>
              <a:srgbClr val="ffffff"/>
            </a:solidFill>
            <a:miter/>
          </a:ln>
        </p:spPr>
        <p:style>
          <a:lnRef idx="0"/>
          <a:fillRef idx="0"/>
          <a:effectRef idx="0"/>
          <a:fontRef idx="minor"/>
        </p:style>
      </p:sp>
      <p:sp>
        <p:nvSpPr>
          <p:cNvPr id="574" name="Line 2"/>
          <p:cNvSpPr/>
          <p:nvPr/>
        </p:nvSpPr>
        <p:spPr>
          <a:xfrm>
            <a:off x="457200" y="907920"/>
            <a:ext cx="8448480" cy="1440"/>
          </a:xfrm>
          <a:prstGeom prst="line">
            <a:avLst/>
          </a:prstGeom>
          <a:ln w="6480">
            <a:solidFill>
              <a:srgbClr val="ffffff"/>
            </a:solidFill>
            <a:miter/>
          </a:ln>
        </p:spPr>
        <p:style>
          <a:lnRef idx="0"/>
          <a:fillRef idx="0"/>
          <a:effectRef idx="0"/>
          <a:fontRef idx="minor"/>
        </p:style>
      </p:sp>
      <p:sp>
        <p:nvSpPr>
          <p:cNvPr id="575" name="TextShape 3"/>
          <p:cNvSpPr txBox="1"/>
          <p:nvPr/>
        </p:nvSpPr>
        <p:spPr>
          <a:xfrm>
            <a:off x="371520" y="495360"/>
            <a:ext cx="6400440" cy="620280"/>
          </a:xfrm>
          <a:prstGeom prst="rect">
            <a:avLst/>
          </a:prstGeom>
          <a:noFill/>
          <a:ln w="12600">
            <a:noFill/>
          </a:ln>
        </p:spPr>
        <p:txBody>
          <a:bodyPr lIns="50760" rIns="50760" tIns="50760" bIns="50760"/>
          <a:p>
            <a:pPr>
              <a:lnSpc>
                <a:spcPct val="100000"/>
              </a:lnSpc>
            </a:pPr>
            <a:r>
              <a:rPr b="1" lang="en-AU" sz="2300" spc="-1" strike="noStrike">
                <a:solidFill>
                  <a:srgbClr val="ffffff"/>
                </a:solidFill>
                <a:latin typeface="Arial"/>
                <a:ea typeface="Arial"/>
              </a:rPr>
              <a:t>WEEK 4 - Review</a:t>
            </a:r>
            <a:endParaRPr b="1" lang="en-AU" sz="2300" spc="-1" strike="noStrike">
              <a:solidFill>
                <a:srgbClr val="ffffff"/>
              </a:solidFill>
              <a:latin typeface="Arial"/>
            </a:endParaRPr>
          </a:p>
        </p:txBody>
      </p:sp>
      <p:sp>
        <p:nvSpPr>
          <p:cNvPr id="576" name="CustomShape 4"/>
          <p:cNvSpPr/>
          <p:nvPr/>
        </p:nvSpPr>
        <p:spPr>
          <a:xfrm>
            <a:off x="347760" y="1116000"/>
            <a:ext cx="8426160" cy="3893760"/>
          </a:xfrm>
          <a:prstGeom prst="rect">
            <a:avLst/>
          </a:prstGeom>
          <a:noFill/>
          <a:ln w="12600">
            <a:noFill/>
          </a:ln>
        </p:spPr>
        <p:style>
          <a:lnRef idx="0"/>
          <a:fillRef idx="0"/>
          <a:effectRef idx="0"/>
          <a:fontRef idx="minor"/>
        </p:style>
        <p:txBody>
          <a:bodyPr lIns="38160" rIns="38160" tIns="38160" bIns="38160"/>
          <a:p>
            <a:pPr marL="27720">
              <a:lnSpc>
                <a:spcPts val="7600"/>
              </a:lnSpc>
            </a:pPr>
            <a:r>
              <a:rPr b="1" lang="en-AU" sz="7800" spc="-1" strike="noStrike">
                <a:solidFill>
                  <a:srgbClr val="ffffff"/>
                </a:solidFill>
                <a:latin typeface="Arial"/>
                <a:ea typeface="Arial"/>
              </a:rPr>
              <a:t>FINAL PROJECT</a:t>
            </a:r>
            <a:endParaRPr b="0" lang="en-AU" sz="7800" spc="-1" strike="noStrike">
              <a:latin typeface="Arial"/>
            </a:endParaRPr>
          </a:p>
          <a:p>
            <a:pPr marL="27720">
              <a:lnSpc>
                <a:spcPts val="2500"/>
              </a:lnSpc>
            </a:pPr>
            <a:endParaRPr b="0" lang="en-AU" sz="7800" spc="-1" strike="noStrike">
              <a:latin typeface="Arial"/>
            </a:endParaRPr>
          </a:p>
          <a:p>
            <a:pPr marL="27720">
              <a:lnSpc>
                <a:spcPts val="2500"/>
              </a:lnSpc>
            </a:pPr>
            <a:r>
              <a:rPr b="1" lang="en-AU" sz="2000" spc="-1" strike="noStrike">
                <a:solidFill>
                  <a:srgbClr val="ffffff"/>
                </a:solidFill>
                <a:latin typeface="Arial"/>
                <a:ea typeface="Arial"/>
              </a:rPr>
              <a:t>Complete Project 1 for Tues 12th Dec 2017</a:t>
            </a:r>
            <a:endParaRPr b="0" lang="en-AU" sz="2000" spc="-1" strike="noStrike">
              <a:latin typeface="Arial"/>
            </a:endParaRPr>
          </a:p>
          <a:p>
            <a:pPr marL="27720">
              <a:lnSpc>
                <a:spcPts val="2500"/>
              </a:lnSpc>
            </a:pPr>
            <a:r>
              <a:rPr b="1" lang="en-AU" sz="2000" spc="-1" strike="noStrike">
                <a:solidFill>
                  <a:srgbClr val="ffffff"/>
                </a:solidFill>
                <a:latin typeface="Arial"/>
                <a:ea typeface="Arial"/>
              </a:rPr>
              <a:t>Complete Project 2 for Tues 19th Dec 2017</a:t>
            </a:r>
            <a:endParaRPr b="0" lang="en-AU" sz="2000" spc="-1" strike="noStrike">
              <a:latin typeface="Arial"/>
            </a:endParaRPr>
          </a:p>
          <a:p>
            <a:pPr marL="27720">
              <a:lnSpc>
                <a:spcPts val="2500"/>
              </a:lnSpc>
            </a:pPr>
            <a:r>
              <a:rPr b="1" lang="en-AU" sz="2000" spc="-1" strike="noStrike">
                <a:solidFill>
                  <a:srgbClr val="ffffff"/>
                </a:solidFill>
                <a:latin typeface="Arial"/>
                <a:ea typeface="Arial"/>
              </a:rPr>
              <a:t>Complete Project 3 for Tues 9th Jan 2018 </a:t>
            </a:r>
            <a:r>
              <a:rPr b="1" lang="en-AU" sz="2000" spc="-1" strike="noStrike">
                <a:solidFill>
                  <a:srgbClr val="ff4035"/>
                </a:solidFill>
                <a:latin typeface="Arial"/>
                <a:ea typeface="Arial"/>
              </a:rPr>
              <a:t>&lt;= NEXT UP</a:t>
            </a:r>
            <a:endParaRPr b="0" lang="en-AU" sz="2000" spc="-1" strike="noStrike">
              <a:latin typeface="Arial"/>
            </a:endParaRPr>
          </a:p>
          <a:p>
            <a:pPr marL="27720">
              <a:lnSpc>
                <a:spcPts val="2500"/>
              </a:lnSpc>
            </a:pPr>
            <a:r>
              <a:rPr b="1" lang="en-AU" sz="2000" spc="-1" strike="noStrike">
                <a:solidFill>
                  <a:srgbClr val="ffffff"/>
                </a:solidFill>
                <a:latin typeface="Arial"/>
                <a:ea typeface="Arial"/>
              </a:rPr>
              <a:t>Complete Project 4 for Tues 16th Jan 2018</a:t>
            </a:r>
            <a:endParaRPr b="0" lang="en-AU" sz="2000" spc="-1" strike="noStrike">
              <a:latin typeface="Arial"/>
            </a:endParaRPr>
          </a:p>
          <a:p>
            <a:pPr marL="27720">
              <a:lnSpc>
                <a:spcPts val="2500"/>
              </a:lnSpc>
            </a:pPr>
            <a:r>
              <a:rPr b="1" lang="en-AU" sz="2000" spc="-1" strike="noStrike">
                <a:solidFill>
                  <a:srgbClr val="ffffff"/>
                </a:solidFill>
                <a:latin typeface="Arial"/>
                <a:ea typeface="Arial"/>
              </a:rPr>
              <a:t>Complete Project 5 for Tues 23th Jan 2018</a:t>
            </a:r>
            <a:endParaRPr b="0" lang="en-AU" sz="2000" spc="-1" strike="noStrike">
              <a:latin typeface="Arial"/>
            </a:endParaRPr>
          </a:p>
          <a:p>
            <a:pPr marL="27720">
              <a:lnSpc>
                <a:spcPts val="2500"/>
              </a:lnSpc>
            </a:pPr>
            <a:r>
              <a:rPr b="1" i="1" lang="en-AU" sz="2500" spc="-1" strike="noStrike">
                <a:solidFill>
                  <a:srgbClr val="ff2d19"/>
                </a:solidFill>
                <a:latin typeface="Arial"/>
                <a:ea typeface="Arial"/>
              </a:rPr>
              <a:t>Deliver Final Project Tues 30th Jan 2018</a:t>
            </a:r>
            <a:endParaRPr b="0" lang="en-AU" sz="2500" spc="-1" strike="noStrike">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edc5"/>
        </a:solidFill>
      </p:bgPr>
    </p:bg>
    <p:spTree>
      <p:nvGrpSpPr>
        <p:cNvPr id="1" name=""/>
        <p:cNvGrpSpPr/>
        <p:nvPr/>
      </p:nvGrpSpPr>
      <p:grpSpPr>
        <a:xfrm>
          <a:off x="0" y="0"/>
          <a:ext cx="0" cy="0"/>
          <a:chOff x="0" y="0"/>
          <a:chExt cx="0" cy="0"/>
        </a:xfrm>
      </p:grpSpPr>
      <p:sp>
        <p:nvSpPr>
          <p:cNvPr id="327"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28"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29"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30"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31" name="TextShape 5"/>
          <p:cNvSpPr txBox="1"/>
          <p:nvPr/>
        </p:nvSpPr>
        <p:spPr>
          <a:xfrm>
            <a:off x="8599680" y="514440"/>
            <a:ext cx="354600" cy="342720"/>
          </a:xfrm>
          <a:prstGeom prst="rect">
            <a:avLst/>
          </a:prstGeom>
          <a:noFill/>
          <a:ln w="12600">
            <a:noFill/>
          </a:ln>
        </p:spPr>
        <p:txBody>
          <a:bodyPr lIns="0" rIns="0" tIns="0" bIns="0" anchor="ctr"/>
          <a:p>
            <a:endParaRPr b="0" lang="en-AU" sz="2400" spc="-1" strike="noStrike">
              <a:latin typeface="Times New Roman"/>
            </a:endParaRPr>
          </a:p>
        </p:txBody>
      </p:sp>
      <p:sp>
        <p:nvSpPr>
          <p:cNvPr id="332"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DECISION TREES - SHORTCOMINGS</a:t>
            </a:r>
            <a:endParaRPr b="0" lang="en-AU" sz="2300" spc="-1" strike="noStrike">
              <a:solidFill>
                <a:srgbClr val="000000"/>
              </a:solidFill>
              <a:latin typeface="Arial"/>
            </a:endParaRPr>
          </a:p>
        </p:txBody>
      </p:sp>
      <p:sp>
        <p:nvSpPr>
          <p:cNvPr id="333" name="TextShape 7"/>
          <p:cNvSpPr txBox="1"/>
          <p:nvPr/>
        </p:nvSpPr>
        <p:spPr>
          <a:xfrm>
            <a:off x="468000" y="983160"/>
            <a:ext cx="8426520" cy="4030560"/>
          </a:xfrm>
          <a:prstGeom prst="rect">
            <a:avLst/>
          </a:prstGeom>
          <a:noFill/>
          <a:ln w="12600">
            <a:noFill/>
          </a:ln>
        </p:spPr>
        <p:txBody>
          <a:bodyPr lIns="50760" rIns="50760" tIns="50760" bIns="50760"/>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Prone to overfitting.</a:t>
            </a:r>
            <a:endParaRPr b="1" lang="en-AU" sz="2000" spc="-1" strike="noStrike">
              <a:solidFill>
                <a:srgbClr val="ffffff"/>
              </a:solidFill>
              <a:latin typeface="Arial"/>
            </a:endParaRPr>
          </a:p>
          <a:p>
            <a:pPr marL="186840" indent="-145800">
              <a:lnSpc>
                <a:spcPct val="100000"/>
              </a:lnSpc>
              <a:spcBef>
                <a:spcPts val="1199"/>
              </a:spcBef>
              <a:buClr>
                <a:srgbClr val="000000"/>
              </a:buClr>
              <a:buSzPct val="69000"/>
              <a:buFont typeface="Lucida Grande"/>
              <a:buChar char="‣"/>
            </a:pPr>
            <a:r>
              <a:rPr b="1" lang="en-AU" sz="2000" spc="-1" strike="noStrike">
                <a:solidFill>
                  <a:srgbClr val="000000"/>
                </a:solidFill>
                <a:latin typeface="Arial"/>
                <a:ea typeface="Arial"/>
              </a:rPr>
              <a:t>Predictive power is lower in comparison to many other modern techniques.</a:t>
            </a:r>
            <a:endParaRPr b="1" lang="en-AU" sz="2000" spc="-1" strike="noStrike">
              <a:solidFill>
                <a:srgbClr val="ffffff"/>
              </a:solid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BIAS - VARIANCE TRADEOFF</a:t>
            </a:r>
            <a:endParaRPr b="0" lang="en-AU" sz="2300" spc="-1" strike="noStrike">
              <a:solidFill>
                <a:srgbClr val="000000"/>
              </a:solidFill>
              <a:latin typeface="Arial"/>
            </a:endParaRPr>
          </a:p>
        </p:txBody>
      </p:sp>
      <p:pic>
        <p:nvPicPr>
          <p:cNvPr id="335" name="Image" descr=""/>
          <p:cNvPicPr/>
          <p:nvPr/>
        </p:nvPicPr>
        <p:blipFill>
          <a:blip r:embed="rId1"/>
          <a:stretch/>
        </p:blipFill>
        <p:spPr>
          <a:xfrm>
            <a:off x="2404800" y="1103400"/>
            <a:ext cx="4553280" cy="4154040"/>
          </a:xfrm>
          <a:prstGeom prst="rect">
            <a:avLst/>
          </a:prstGeom>
          <a:ln w="25560">
            <a:noFill/>
          </a:ln>
        </p:spPr>
      </p:pic>
      <p:sp>
        <p:nvSpPr>
          <p:cNvPr id="336" name="TextShape 2"/>
          <p:cNvSpPr txBox="1"/>
          <p:nvPr/>
        </p:nvSpPr>
        <p:spPr>
          <a:xfrm>
            <a:off x="8601120" y="526320"/>
            <a:ext cx="323280" cy="342720"/>
          </a:xfrm>
          <a:prstGeom prst="rect">
            <a:avLst/>
          </a:prstGeom>
          <a:noFill/>
          <a:ln w="12600">
            <a:noFill/>
          </a:ln>
        </p:spPr>
        <p:txBody>
          <a:bodyPr lIns="0" rIns="0" tIns="0" bIns="0" anchor="ctr">
            <a:normAutofit/>
          </a:bodyPr>
          <a:p>
            <a:endParaRPr b="0" lang="en-AU" sz="2400" spc="-1" strike="noStrike">
              <a:latin typeface="Times New Roman"/>
            </a:endParaRPr>
          </a:p>
        </p:txBody>
      </p:sp>
      <p:sp>
        <p:nvSpPr>
          <p:cNvPr id="337" name="CustomShape 3"/>
          <p:cNvSpPr/>
          <p:nvPr/>
        </p:nvSpPr>
        <p:spPr>
          <a:xfrm>
            <a:off x="8601120" y="526320"/>
            <a:ext cx="323280" cy="342720"/>
          </a:xfrm>
          <a:prstGeom prst="rect">
            <a:avLst/>
          </a:prstGeom>
          <a:noFill/>
          <a:ln w="12600">
            <a:noFill/>
          </a:ln>
        </p:spPr>
        <p:style>
          <a:lnRef idx="0"/>
          <a:fillRef idx="0"/>
          <a:effectRef idx="0"/>
          <a:fontRef idx="minor"/>
        </p:style>
        <p:txBody>
          <a:bodyPr lIns="0" rIns="0" tIns="0" bIns="0" anchor="ctr">
            <a:normAutofit/>
          </a:bodyPr>
          <a:p>
            <a:pPr>
              <a:lnSpc>
                <a:spcPct val="100000"/>
              </a:lnSpc>
            </a:pPr>
            <a:fld id="{850218C9-C58B-4D8C-946D-1A7F5E205C32}" type="slidenum">
              <a:rPr b="1" lang="en-AU" sz="2300" spc="-1" strike="noStrike">
                <a:solidFill>
                  <a:srgbClr val="000000"/>
                </a:solidFill>
                <a:latin typeface="Trebuchet MS"/>
                <a:ea typeface="Trebuchet MS"/>
              </a:rPr>
              <a:t>1</a:t>
            </a:fld>
            <a:r>
              <a:rPr b="1" lang="en-AU" sz="2300" spc="-1" strike="noStrike">
                <a:solidFill>
                  <a:srgbClr val="000000"/>
                </a:solidFill>
                <a:latin typeface="Trebuchet MS"/>
                <a:ea typeface="Trebuchet MS"/>
              </a:rPr>
              <a:t>￼</a:t>
            </a:r>
            <a:endParaRPr b="0" lang="en-AU" sz="23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8" name="Image" descr=""/>
          <p:cNvPicPr/>
          <p:nvPr/>
        </p:nvPicPr>
        <p:blipFill>
          <a:blip r:embed="rId1"/>
          <a:stretch/>
        </p:blipFill>
        <p:spPr>
          <a:xfrm>
            <a:off x="1557360" y="1136520"/>
            <a:ext cx="6248160" cy="3924000"/>
          </a:xfrm>
          <a:prstGeom prst="rect">
            <a:avLst/>
          </a:prstGeom>
          <a:ln w="25560">
            <a:noFill/>
          </a:ln>
        </p:spPr>
      </p:pic>
      <p:sp>
        <p:nvSpPr>
          <p:cNvPr id="339" name="TextShape 1"/>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BIAS - VARIANCE TRADEOFF</a:t>
            </a:r>
            <a:endParaRPr b="0" lang="en-AU" sz="2300" spc="-1" strike="noStrike">
              <a:solidFill>
                <a:srgbClr val="000000"/>
              </a:solidFill>
              <a:latin typeface="Arial"/>
            </a:endParaRPr>
          </a:p>
        </p:txBody>
      </p:sp>
      <p:sp>
        <p:nvSpPr>
          <p:cNvPr id="340" name="TextShape 2"/>
          <p:cNvSpPr txBox="1"/>
          <p:nvPr/>
        </p:nvSpPr>
        <p:spPr>
          <a:xfrm>
            <a:off x="8601120" y="526320"/>
            <a:ext cx="323280" cy="342720"/>
          </a:xfrm>
          <a:prstGeom prst="rect">
            <a:avLst/>
          </a:prstGeom>
          <a:noFill/>
          <a:ln w="12600">
            <a:noFill/>
          </a:ln>
        </p:spPr>
        <p:txBody>
          <a:bodyPr lIns="0" rIns="0" tIns="0" bIns="0" anchor="ctr">
            <a:normAutofit/>
          </a:bodyPr>
          <a:p>
            <a:endParaRPr b="0" lang="en-AU" sz="2400" spc="-1" strike="noStrike">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BIAS - VARIANCE TRADEOFF</a:t>
            </a:r>
            <a:endParaRPr b="0" lang="en-AU" sz="2300" spc="-1" strike="noStrike">
              <a:solidFill>
                <a:srgbClr val="000000"/>
              </a:solidFill>
              <a:latin typeface="Arial"/>
            </a:endParaRPr>
          </a:p>
        </p:txBody>
      </p:sp>
      <p:pic>
        <p:nvPicPr>
          <p:cNvPr id="342" name="Image" descr=""/>
          <p:cNvPicPr/>
          <p:nvPr/>
        </p:nvPicPr>
        <p:blipFill>
          <a:blip r:embed="rId1"/>
          <a:stretch/>
        </p:blipFill>
        <p:spPr>
          <a:xfrm>
            <a:off x="2018880" y="983160"/>
            <a:ext cx="5324760" cy="4248720"/>
          </a:xfrm>
          <a:prstGeom prst="rect">
            <a:avLst/>
          </a:prstGeom>
          <a:ln w="25560">
            <a:noFill/>
          </a:ln>
        </p:spPr>
      </p:pic>
      <p:sp>
        <p:nvSpPr>
          <p:cNvPr id="343" name="TextShape 2"/>
          <p:cNvSpPr txBox="1"/>
          <p:nvPr/>
        </p:nvSpPr>
        <p:spPr>
          <a:xfrm>
            <a:off x="8601120" y="526320"/>
            <a:ext cx="323280" cy="342720"/>
          </a:xfrm>
          <a:prstGeom prst="rect">
            <a:avLst/>
          </a:prstGeom>
          <a:noFill/>
          <a:ln w="12600">
            <a:noFill/>
          </a:ln>
        </p:spPr>
        <p:txBody>
          <a:bodyPr lIns="0" rIns="0" tIns="0" bIns="0" anchor="ctr">
            <a:normAutofit/>
          </a:bodyPr>
          <a:p>
            <a:endParaRPr b="0" lang="en-AU" sz="2400" spc="-1" strike="noStrike">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Line 1"/>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45" name="Line 2"/>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46" name="Line 3"/>
          <p:cNvSpPr/>
          <p:nvPr/>
        </p:nvSpPr>
        <p:spPr>
          <a:xfrm>
            <a:off x="457200" y="487080"/>
            <a:ext cx="8448480" cy="1800"/>
          </a:xfrm>
          <a:prstGeom prst="line">
            <a:avLst/>
          </a:prstGeom>
          <a:ln w="6480">
            <a:solidFill>
              <a:srgbClr val="000000"/>
            </a:solidFill>
            <a:miter/>
          </a:ln>
        </p:spPr>
        <p:style>
          <a:lnRef idx="0"/>
          <a:fillRef idx="0"/>
          <a:effectRef idx="0"/>
          <a:fontRef idx="minor"/>
        </p:style>
      </p:sp>
      <p:sp>
        <p:nvSpPr>
          <p:cNvPr id="347" name="Line 4"/>
          <p:cNvSpPr/>
          <p:nvPr/>
        </p:nvSpPr>
        <p:spPr>
          <a:xfrm>
            <a:off x="457200" y="907920"/>
            <a:ext cx="8448480" cy="1440"/>
          </a:xfrm>
          <a:prstGeom prst="line">
            <a:avLst/>
          </a:prstGeom>
          <a:ln w="6480">
            <a:solidFill>
              <a:srgbClr val="000000"/>
            </a:solidFill>
            <a:miter/>
          </a:ln>
        </p:spPr>
        <p:style>
          <a:lnRef idx="0"/>
          <a:fillRef idx="0"/>
          <a:effectRef idx="0"/>
          <a:fontRef idx="minor"/>
        </p:style>
      </p:sp>
      <p:sp>
        <p:nvSpPr>
          <p:cNvPr id="348" name="TextShape 5"/>
          <p:cNvSpPr txBox="1"/>
          <p:nvPr/>
        </p:nvSpPr>
        <p:spPr>
          <a:xfrm>
            <a:off x="8685360" y="514440"/>
            <a:ext cx="183600" cy="342720"/>
          </a:xfrm>
          <a:prstGeom prst="rect">
            <a:avLst/>
          </a:prstGeom>
          <a:noFill/>
          <a:ln w="12600">
            <a:noFill/>
          </a:ln>
        </p:spPr>
        <p:txBody>
          <a:bodyPr lIns="0" rIns="0" tIns="0" bIns="0" anchor="ctr"/>
          <a:p>
            <a:endParaRPr b="0" lang="en-AU" sz="2400" spc="-1" strike="noStrike">
              <a:latin typeface="Times New Roman"/>
            </a:endParaRPr>
          </a:p>
        </p:txBody>
      </p:sp>
      <p:sp>
        <p:nvSpPr>
          <p:cNvPr id="349" name="TextShape 6"/>
          <p:cNvSpPr txBox="1"/>
          <p:nvPr/>
        </p:nvSpPr>
        <p:spPr>
          <a:xfrm>
            <a:off x="468000" y="505080"/>
            <a:ext cx="7873920" cy="1015920"/>
          </a:xfrm>
          <a:prstGeom prst="rect">
            <a:avLst/>
          </a:prstGeom>
          <a:noFill/>
          <a:ln w="12600">
            <a:noFill/>
          </a:ln>
        </p:spPr>
        <p:txBody>
          <a:bodyPr lIns="50760" rIns="50760" tIns="50760" bIns="50760"/>
          <a:p>
            <a:pPr>
              <a:lnSpc>
                <a:spcPct val="100000"/>
              </a:lnSpc>
            </a:pPr>
            <a:r>
              <a:rPr b="1" lang="en-AU" sz="2300" spc="-1" strike="noStrike">
                <a:solidFill>
                  <a:srgbClr val="000000"/>
                </a:solidFill>
                <a:latin typeface="Arial"/>
                <a:ea typeface="Arial"/>
              </a:rPr>
              <a:t>DECISION TREES - ENHANCED</a:t>
            </a:r>
            <a:endParaRPr b="0" lang="en-AU" sz="2300" spc="-1" strike="noStrike">
              <a:solidFill>
                <a:srgbClr val="000000"/>
              </a:solidFill>
              <a:latin typeface="Arial"/>
            </a:endParaRPr>
          </a:p>
        </p:txBody>
      </p:sp>
      <p:pic>
        <p:nvPicPr>
          <p:cNvPr id="350" name="a_random_forest.png" descr=""/>
          <p:cNvPicPr/>
          <p:nvPr/>
        </p:nvPicPr>
        <p:blipFill>
          <a:blip r:embed="rId1"/>
          <a:stretch/>
        </p:blipFill>
        <p:spPr>
          <a:xfrm>
            <a:off x="2056320" y="1224000"/>
            <a:ext cx="5250240" cy="3940920"/>
          </a:xfrm>
          <a:prstGeom prst="rect">
            <a:avLst/>
          </a:prstGeom>
          <a:ln w="25560">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TotalTime>
  <Application>LibreOffice/5.4.5.1$Linux_X86_64 LibreOffice_project/40m0$Build-1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en-AU</dc:language>
  <cp:lastModifiedBy/>
  <dcterms:modified xsi:type="dcterms:W3CDTF">2018-04-04T17:57:57Z</dcterms:modified>
  <cp:revision>3</cp:revision>
  <dc:subject/>
  <dc:title/>
</cp:coreProperties>
</file>