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</a:t>
            </a:r>
            <a:r>
              <a:rPr lang="en-IN" sz="2400" dirty="0"/>
              <a:t>SURRENDAR S</a:t>
            </a:r>
            <a:endParaRPr lang="en-US" sz="2400" dirty="0"/>
          </a:p>
          <a:p>
            <a:r>
              <a:rPr lang="en-US" sz="2400" b="1" dirty="0"/>
              <a:t>REGISTER NO AND NMID:</a:t>
            </a:r>
            <a:r>
              <a:rPr lang="en-IN" sz="2400" dirty="0"/>
              <a:t>24132030500121036/asanm20324132030500121036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BCA</a:t>
            </a:r>
            <a:r>
              <a:rPr lang="en-IN" sz="2400" dirty="0"/>
              <a:t>(2</a:t>
            </a:r>
            <a:r>
              <a:rPr lang="en-IN" sz="2400" baseline="30000" dirty="0"/>
              <a:t>nd</a:t>
            </a:r>
            <a:r>
              <a:rPr lang="en-IN" sz="2400" dirty="0"/>
              <a:t> year)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C6921D-4387-F8AC-6FAC-467745310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85923"/>
            <a:ext cx="6610349" cy="42100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C851D-CBF4-1C84-8422-29E2B5F62C7A}"/>
              </a:ext>
            </a:extLst>
          </p:cNvPr>
          <p:cNvSpPr txBox="1"/>
          <p:nvPr/>
        </p:nvSpPr>
        <p:spPr>
          <a:xfrm>
            <a:off x="370506" y="2218924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for</a:t>
            </a:r>
            <a:r>
              <a:rPr lang="en-IN" sz="2000" dirty="0">
                <a:latin typeface="Arial"/>
                <a:ea typeface="Calibri"/>
                <a:cs typeface="Arial"/>
              </a:rPr>
              <a:t> surrender S</a:t>
            </a:r>
            <a:r>
              <a:rPr lang="en-US" sz="2000" dirty="0">
                <a:latin typeface="Arial"/>
                <a:ea typeface="Calibri"/>
                <a:cs typeface="Arial"/>
              </a:rPr>
              <a:t>The website introduces </a:t>
            </a:r>
            <a:r>
              <a:rPr lang="en-IN" sz="2000" dirty="0">
                <a:latin typeface="Arial"/>
                <a:ea typeface="Calibri"/>
                <a:cs typeface="Arial"/>
              </a:rPr>
              <a:t>surrender</a:t>
            </a:r>
            <a:r>
              <a:rPr lang="en-US" sz="2000" dirty="0">
                <a:latin typeface="Arial"/>
                <a:ea typeface="Calibri"/>
                <a:cs typeface="Arial"/>
              </a:rPr>
              <a:t>,show he skills(like </a:t>
            </a:r>
            <a:r>
              <a:rPr lang="en-US" sz="2000" dirty="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dirty="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in sports such as </a:t>
            </a:r>
            <a:r>
              <a:rPr lang="en-IN" sz="2000" dirty="0">
                <a:latin typeface="Arial"/>
                <a:ea typeface="Calibri"/>
                <a:cs typeface="Arial"/>
              </a:rPr>
              <a:t>football</a:t>
            </a:r>
            <a:r>
              <a:rPr lang="en-US" sz="2000" dirty="0">
                <a:latin typeface="Arial"/>
                <a:ea typeface="Calibri"/>
                <a:cs typeface="Arial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for </a:t>
            </a:r>
            <a:r>
              <a:rPr lang="en-IN" sz="3200" dirty="0">
                <a:ea typeface="Calibri"/>
                <a:cs typeface="Calibri"/>
              </a:rPr>
              <a:t>surrender</a:t>
            </a:r>
            <a:r>
              <a:rPr lang="en-US" sz="3200" dirty="0">
                <a:ea typeface="Calibri"/>
                <a:cs typeface="Calibri"/>
              </a:rPr>
              <a:t>.it 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523AB-8931-A123-D899-E4609E54F772}"/>
              </a:ext>
            </a:extLst>
          </p:cNvPr>
          <p:cNvSpPr txBox="1"/>
          <p:nvPr/>
        </p:nvSpPr>
        <p:spPr>
          <a:xfrm>
            <a:off x="677462" y="3082794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PowerPoint Presentation</vt:lpstr>
      <vt:lpstr>FEATURES AND FUNCTIONALITY:-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adhi porkalai</cp:lastModifiedBy>
  <cp:revision>542</cp:revision>
  <dcterms:created xsi:type="dcterms:W3CDTF">2024-03-29T15:07:22Z</dcterms:created>
  <dcterms:modified xsi:type="dcterms:W3CDTF">2025-09-10T07:57:24Z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