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72"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400800" y="2209800"/>
            <a:ext cx="3289935" cy="508635"/>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panose="020B0603020202020204"/>
                <a:cs typeface="Trebuchet MS" panose="020B0603020202020204"/>
              </a:rPr>
              <a:t>Surendar K</a:t>
            </a:r>
            <a:endParaRPr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0" name="TextBox 9"/>
          <p:cNvSpPr txBox="1"/>
          <p:nvPr/>
        </p:nvSpPr>
        <p:spPr>
          <a:xfrm>
            <a:off x="1219200" y="1447800"/>
            <a:ext cx="8224837" cy="255333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Fake Product Review Monitoring System is a comprehensive tool designed to combat the proliferation of fake reviews in online platforms. Leveraging sophisticated natural language processing and sentiment analysis techniques, the system effectively identifies suspicious reviews, enabling businesses to maintain the integrity of their product ratings and reviews. With features such as user authentication, real-time alerts, and intuitive dashboards, businesses can easily monitor and respond to fraudulent activities, safeguarding their brand reputation and ensuring consumer trust. Powered by technologies like Node.js, Express.js, React.js, and MongoDB, the system offers scalability, reliability, and flexibility to meet the evolving needs of modern e-commerce environments.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066800" y="1828799"/>
            <a:ext cx="9764395" cy="890905"/>
          </a:xfrm>
          <a:prstGeom prst="rect">
            <a:avLst/>
          </a:prstGeom>
        </p:spPr>
        <p:txBody>
          <a:bodyPr vert="horz" wrap="square" lIns="0" tIns="460692" rIns="0" bIns="0" rtlCol="0">
            <a:spAutoFit/>
          </a:bodyPr>
          <a:lstStyle/>
          <a:p>
            <a:pPr marL="193675">
              <a:lnSpc>
                <a:spcPct val="100000"/>
              </a:lnSpc>
              <a:spcBef>
                <a:spcPts val="130"/>
              </a:spcBef>
            </a:pPr>
            <a:r>
              <a:rPr lang="en-US" sz="2800" b="0" dirty="0"/>
              <a:t>Fake Product Review Monitoring System</a:t>
            </a:r>
            <a:endParaRPr lang="en-US"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1143000" y="2971800"/>
            <a:ext cx="8234426" cy="181483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Fake Product Review Monitoring System is a vital tool for businesses seeking to combat the proliferation of fraudulent reviews online. Leveraging advanced natural language processing and sentiment analysis techniques, this system detects suspicious patterns within product reviews, flagging potentially fake feedback for further investigation. With user authentication, intuitive dashboards, and real-time alerts, businesses can swiftly identify and address deceptive reviews, safeguarding their reputation and ensuring the integrity of product ratings.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smtClean="0"/>
              <a:t>Problem Statement</a:t>
            </a:r>
            <a:endParaRPr lang="en-US" dirty="0" smtClean="0"/>
          </a:p>
          <a:p>
            <a:pPr marL="342900" indent="-342900">
              <a:buAutoNum type="arabicPeriod"/>
            </a:pPr>
            <a:r>
              <a:rPr lang="en-US" dirty="0" smtClean="0"/>
              <a:t>Project Overview</a:t>
            </a:r>
            <a:endParaRPr lang="en-US" dirty="0" smtClean="0"/>
          </a:p>
          <a:p>
            <a:pPr marL="342900" indent="-342900">
              <a:buAutoNum type="arabicPeriod"/>
            </a:pPr>
            <a:r>
              <a:rPr lang="en-US" dirty="0" smtClean="0"/>
              <a:t>Who Are The End Users?</a:t>
            </a:r>
            <a:endParaRPr lang="en-US" dirty="0" smtClean="0"/>
          </a:p>
          <a:p>
            <a:pPr marL="342900" indent="-342900">
              <a:buAutoNum type="arabicPeriod"/>
            </a:pPr>
            <a:r>
              <a:rPr lang="en-US" dirty="0" smtClean="0"/>
              <a:t>Your</a:t>
            </a:r>
            <a:r>
              <a:rPr lang="en-US" spc="-95" dirty="0" smtClean="0"/>
              <a:t> </a:t>
            </a:r>
            <a:r>
              <a:rPr lang="en-US" spc="-10" dirty="0" smtClean="0"/>
              <a:t>Solution </a:t>
            </a:r>
            <a:r>
              <a:rPr lang="en-US" spc="-345" dirty="0" smtClean="0"/>
              <a:t> And </a:t>
            </a:r>
            <a:r>
              <a:rPr lang="en-US" spc="-20" dirty="0" smtClean="0"/>
              <a:t> </a:t>
            </a:r>
            <a:r>
              <a:rPr lang="en-US" dirty="0" smtClean="0"/>
              <a:t>Its </a:t>
            </a:r>
            <a:r>
              <a:rPr lang="en-US" spc="-20" dirty="0" smtClean="0"/>
              <a:t>Value</a:t>
            </a:r>
            <a:r>
              <a:rPr lang="en-US" spc="-120" dirty="0" smtClean="0"/>
              <a:t> </a:t>
            </a:r>
            <a:r>
              <a:rPr lang="en-US" spc="-10" dirty="0" smtClean="0"/>
              <a:t>Proposition</a:t>
            </a:r>
            <a:endParaRPr lang="en-US" spc="-10" dirty="0" smtClean="0"/>
          </a:p>
          <a:p>
            <a:pPr marL="342900" indent="-342900">
              <a:buAutoNum type="arabicPeriod"/>
            </a:pPr>
            <a:r>
              <a:rPr lang="en-US" dirty="0" smtClean="0"/>
              <a:t>The Wow In Your Solution</a:t>
            </a:r>
            <a:endParaRPr lang="en-US" dirty="0" smtClean="0"/>
          </a:p>
          <a:p>
            <a:pPr marL="342900" indent="-342900">
              <a:buAutoNum type="arabicPeriod"/>
            </a:pPr>
            <a:r>
              <a:rPr lang="en-US" dirty="0" smtClean="0"/>
              <a:t>Modeling</a:t>
            </a:r>
            <a:endParaRPr lang="en-US" dirty="0" smtClean="0"/>
          </a:p>
          <a:p>
            <a:pPr marL="342900" indent="-342900">
              <a:buAutoNum type="arabicPeriod"/>
            </a:pPr>
            <a:r>
              <a:rPr lang="en-US" dirty="0" smtClean="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1292679" y="1828799"/>
            <a:ext cx="8077200" cy="206121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Despite advancements in sentiment analysis techniques, accurately discerning nuanced sentiments from diverse textual sources such as social media, reviews, and customer feedback remains a significant challenge. The lack of contextual understanding, linguistic complexities, and evolving language trends pose obstacles in achieving precise sentiment classification, hindering the effectiveness of sentiment analysis systems. Addressing these issues is crucial for enhancing the reliability and applicability of sentiment analysis across various domains, ultimately enabling organizations to make informed decisions based on accurate sentiment insights.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990600" y="1507490"/>
            <a:ext cx="6172200" cy="304609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Fake Product Review Monitoring System is a comprehensive solution designed to tackle the growing issue of fake reviews in online product ratings. Leveraging advanced techniques such as sentiment analysis and natural language processing, the system analyzes reviews to detect suspicious patterns indicative of fraudulent activity. With features including user authentication, real-time alerts, and detailed reporting, businesses can proactively monitor and address fake reviews, safeguarding their reputation and maintaining consumer trust. Built using modern technologies like Node.js, Express.js, React.js, and MongoDB, the system provides an intuitive dashboard for easy review management and actionable insights.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600" y="12191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609917" y="2341245"/>
            <a:ext cx="7939088" cy="2799715"/>
          </a:xfrm>
          <a:prstGeom prst="rect">
            <a:avLst/>
          </a:prstGeom>
          <a:noFill/>
        </p:spPr>
        <p:txBody>
          <a:bodyPr wrap="square" rtlCol="0">
            <a:spAutoFit/>
          </a:bodyPr>
          <a:lstStyle/>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 end users of the Fake Product Review Monitoring System include businesses and organizations across various industries, particularly those with an online presence and products sold through e-commerce platforms. These users rely on the system to safeguard their brand reputation by detecting and mitigating fake or fraudulent product reviews. Marketing and product management teams, as well as customer service departments, utilize the system to maintain the integrity of their product ratings, enhance consumer trust, and make informed decisions based on authentic customer feedback. Additionally, the system benefits online consumers by providing them with reliable and trustworthy product information, contributing to a more transparent and fair marketplace.</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3276600" y="1828800"/>
            <a:ext cx="6257925" cy="304609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Fake Product Review Monitoring System offers a comprehensive solution to combat the proliferation of fake reviews in online platforms. By employing advanced review analysis and sentiment analysis techniques, the system effectively detects fraudulent reviews, preserving the integrity of product ratings and reviews. Its value proposition lies in providing businesses with the ability to safeguard consumer trust, maintain brand reputation, and make informed decisions based on genuine customer feedback. With user authentication, real-time alerts, and intuitive reporting, the system empowers businesses to take proactive measures against fake reviews, ultimately enhancing the credibility of their products and services in the digital marketplace.</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590800" y="1447800"/>
            <a:ext cx="6553200" cy="3291840"/>
          </a:xfrm>
          <a:prstGeom prst="rect">
            <a:avLst/>
          </a:prstGeom>
          <a:noFill/>
        </p:spPr>
        <p:txBody>
          <a:bodyPr wrap="square" rtlCol="0">
            <a:spAutoFit/>
          </a:bodyPr>
          <a:lstStyle/>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 Fake Product Review Monitoring System offers a comprehensive solution to combat the proliferation of fake reviews in online platforms. By employing advanced review analysis and sentiment analysis techniques, the system effectively detects fraudulent reviews, preserving the integrity of product ratings and reviews. Its value proposition lies in providing businesses with the ability to safeguard consumer trust, maintain brand reputation, and make informed decisions based on genuine customer feedback. With user authentication, real-time alerts, and intuitive reporting, the system empowers businesses to take proactive measures against fake reviews, ultimately enhancing the credibility of their products and services in the digital marketplace.</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smtClean="0"/>
              <a:t>MODELING</a:t>
            </a:r>
            <a:endParaRPr spc="-10" dirty="0"/>
          </a:p>
        </p:txBody>
      </p:sp>
      <p:sp>
        <p:nvSpPr>
          <p:cNvPr id="10" name="TextBox 9"/>
          <p:cNvSpPr txBox="1"/>
          <p:nvPr/>
        </p:nvSpPr>
        <p:spPr>
          <a:xfrm>
            <a:off x="762000" y="1543050"/>
            <a:ext cx="8189595" cy="2553335"/>
          </a:xfrm>
          <a:prstGeom prst="rect">
            <a:avLst/>
          </a:prstGeom>
          <a:noFill/>
        </p:spPr>
        <p:txBody>
          <a:bodyPr wrap="square" rtlCol="0">
            <a:spAutoFit/>
          </a:bodyPr>
          <a:lstStyle/>
          <a:p>
            <a:pPr algn="just"/>
            <a:r>
              <a:rPr lang="en-US" sz="1600" dirty="0"/>
              <a:t>The modeling of our Fake Product Review Monitoring System involves implementing various techniques to analyze and detect fraudulent reviews effectively. We employ natural language processing (NLP) techniques to analyze the text of reviews, identifying suspicious patterns and anomalies that may indicate fake reviews. Additionally, sentiment analysis is utilized to assess the sentiment of reviews, flagging overly positive or negative sentiments as potential indicators of fraudulent activity. Our system incorporates machine learning algorithms to continuously learn and adapt to evolving patterns of fake reviews. By combining these modeling approaches, we aim to provide businesses with a robust tool to monitor and combat fake reviews, ensuring the integrity of their product ratings and reviews.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6369</Words>
  <Application>WPS Presentation</Application>
  <PresentationFormat>Custom</PresentationFormat>
  <Paragraphs>88</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Microsoft YaHei</vt:lpstr>
      <vt:lpstr>汉仪旗黑</vt:lpstr>
      <vt:lpstr>Arial Unicode MS</vt:lpstr>
      <vt:lpstr>Calibri</vt:lpstr>
      <vt:lpstr>Helvetica Neue</vt:lpstr>
      <vt:lpstr>宋体-简</vt:lpstr>
      <vt:lpstr>Office Theme</vt:lpstr>
      <vt:lpstr>PowerPoint 演示文稿</vt:lpstr>
      <vt:lpstr>Sentiment Analysis</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thirukumaran</cp:lastModifiedBy>
  <cp:revision>8</cp:revision>
  <dcterms:created xsi:type="dcterms:W3CDTF">2024-04-03T13:34:30Z</dcterms:created>
  <dcterms:modified xsi:type="dcterms:W3CDTF">2024-04-03T13:34:30Z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2024-03-28T22:00:00Z</vt:filetime>
  </property>
  <property fmtid="{D5CDD505-2E9C-101B-9397-08002B2CF9AE}" pid="4" name="Producer">
    <vt:lpwstr>3-Heights(TM) PDF Security Shell 4.8.25.2 (http://www.pdf-tools.com)</vt:lpwstr>
  </property>
  <property fmtid="{D5CDD505-2E9C-101B-9397-08002B2CF9AE}" pid="5" name="KSOProductBuildVer">
    <vt:lpwstr>1033-5.7.1.8092</vt:lpwstr>
  </property>
</Properties>
</file>