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D69574-227C-4E14-B0D3-1CC2B1C0775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6A173-A346-4CC8-BCA0-44F363C203F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69574-227C-4E14-B0D3-1CC2B1C0775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6A173-A346-4CC8-BCA0-44F363C203F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AD69574-227C-4E14-B0D3-1CC2B1C0775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6A173-A346-4CC8-BCA0-44F363C203FB}"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69574-227C-4E14-B0D3-1CC2B1C0775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6A173-A346-4CC8-BCA0-44F363C203F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D69574-227C-4E14-B0D3-1CC2B1C0775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6A173-A346-4CC8-BCA0-44F363C203F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AD69574-227C-4E14-B0D3-1CC2B1C07750}"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6A173-A346-4CC8-BCA0-44F363C203FB}"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D69574-227C-4E14-B0D3-1CC2B1C07750}"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6A173-A346-4CC8-BCA0-44F363C203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D69574-227C-4E14-B0D3-1CC2B1C07750}"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6A173-A346-4CC8-BCA0-44F363C203F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AD69574-227C-4E14-B0D3-1CC2B1C07750}"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46A173-A346-4CC8-BCA0-44F363C203F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AD69574-227C-4E14-B0D3-1CC2B1C07750}"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6A173-A346-4CC8-BCA0-44F363C203FB}"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69574-227C-4E14-B0D3-1CC2B1C07750}"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6A173-A346-4CC8-BCA0-44F363C203FB}"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AD69574-227C-4E14-B0D3-1CC2B1C07750}" type="datetimeFigureOut">
              <a:rPr lang="en-IN" smtClean="0"/>
              <a:t>04-10-2023</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146A173-A346-4CC8-BCA0-44F363C203FB}"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 sales analysis</a:t>
            </a:r>
            <a:endParaRPr lang="en-IN" dirty="0"/>
          </a:p>
        </p:txBody>
      </p:sp>
    </p:spTree>
    <p:extLst>
      <p:ext uri="{BB962C8B-B14F-4D97-AF65-F5344CB8AC3E}">
        <p14:creationId xmlns:p14="http://schemas.microsoft.com/office/powerpoint/2010/main" val="47198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Certainly! To conduct a product sales analysis, you would typically gather data on your product sales and use various methods to analyze this data. </a:t>
            </a:r>
          </a:p>
          <a:p>
            <a:r>
              <a:rPr lang="en-US" dirty="0" smtClean="0"/>
              <a:t>This analysis can include:</a:t>
            </a:r>
          </a:p>
          <a:p>
            <a:r>
              <a:rPr lang="en-US" dirty="0" smtClean="0"/>
              <a:t>1. *</a:t>
            </a:r>
            <a:r>
              <a:rPr lang="en-US" dirty="0" smtClean="0">
                <a:latin typeface="Arial Black" pitchFamily="34" charset="0"/>
              </a:rPr>
              <a:t>Sales Trends</a:t>
            </a:r>
            <a:r>
              <a:rPr lang="en-US" dirty="0" smtClean="0"/>
              <a:t>:* Identify patterns and trends in your sales data over specific periods, such as months, quarters, or years. This can help you understand when your products sell the most.</a:t>
            </a:r>
          </a:p>
          <a:p>
            <a:r>
              <a:rPr lang="en-US" dirty="0" smtClean="0"/>
              <a:t>2. *</a:t>
            </a:r>
            <a:r>
              <a:rPr lang="en-US" dirty="0" smtClean="0">
                <a:latin typeface="Arial Black" pitchFamily="34" charset="0"/>
              </a:rPr>
              <a:t>Customer Segmentation</a:t>
            </a:r>
            <a:r>
              <a:rPr lang="en-US" dirty="0" smtClean="0"/>
              <a:t>:* Analyze the types of customers buying your products. This can involve demographics, location, or purchasing behavior. Understanding your customer base can help you tailor your marketing strategies.</a:t>
            </a:r>
          </a:p>
          <a:p>
            <a:r>
              <a:rPr lang="en-US" dirty="0" smtClean="0"/>
              <a:t>3. *</a:t>
            </a:r>
            <a:r>
              <a:rPr lang="en-US" dirty="0" smtClean="0">
                <a:latin typeface="Arial Black" pitchFamily="34" charset="0"/>
              </a:rPr>
              <a:t>Inventory Management</a:t>
            </a:r>
            <a:r>
              <a:rPr lang="en-US" dirty="0" smtClean="0"/>
              <a:t>:* Analyze your inventory turnover rate to ensure you are managing your stock efficiently. Overstocking or </a:t>
            </a:r>
            <a:r>
              <a:rPr lang="en-US" dirty="0" err="1" smtClean="0"/>
              <a:t>understocking</a:t>
            </a:r>
            <a:r>
              <a:rPr lang="en-US" dirty="0" smtClean="0"/>
              <a:t> can impact your sales.</a:t>
            </a:r>
          </a:p>
          <a:p>
            <a:r>
              <a:rPr lang="en-US" dirty="0" smtClean="0"/>
              <a:t>4. *</a:t>
            </a:r>
            <a:r>
              <a:rPr lang="en-US" dirty="0" smtClean="0">
                <a:latin typeface="Arial Black" pitchFamily="34" charset="0"/>
              </a:rPr>
              <a:t>Seasonal Analysis</a:t>
            </a:r>
            <a:r>
              <a:rPr lang="en-US" dirty="0" smtClean="0"/>
              <a:t>:* Determine if your product sales are influenced by seasons, holidays, or special events. This insight can help you plan marketing campaigns effectively.</a:t>
            </a:r>
            <a:endParaRPr lang="en-IN" dirty="0"/>
          </a:p>
        </p:txBody>
      </p:sp>
      <p:sp>
        <p:nvSpPr>
          <p:cNvPr id="2" name="Title 1"/>
          <p:cNvSpPr>
            <a:spLocks noGrp="1"/>
          </p:cNvSpPr>
          <p:nvPr>
            <p:ph type="title"/>
          </p:nvPr>
        </p:nvSpPr>
        <p:spPr/>
        <p:txBody>
          <a:bodyPr/>
          <a:lstStyle/>
          <a:p>
            <a:r>
              <a:rPr lang="en-US" dirty="0" smtClean="0"/>
              <a:t>analysis</a:t>
            </a:r>
            <a:endParaRPr lang="en-IN" dirty="0"/>
          </a:p>
        </p:txBody>
      </p:sp>
    </p:spTree>
    <p:extLst>
      <p:ext uri="{BB962C8B-B14F-4D97-AF65-F5344CB8AC3E}">
        <p14:creationId xmlns:p14="http://schemas.microsoft.com/office/powerpoint/2010/main" val="15378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5</a:t>
            </a:r>
            <a:r>
              <a:rPr lang="en-US" dirty="0" smtClean="0"/>
              <a:t>. *</a:t>
            </a:r>
            <a:r>
              <a:rPr lang="en-US" dirty="0" smtClean="0">
                <a:latin typeface="Arial Black" pitchFamily="34" charset="0"/>
              </a:rPr>
              <a:t>Customer Feedback Analysis</a:t>
            </a:r>
            <a:r>
              <a:rPr lang="en-US" dirty="0" smtClean="0"/>
              <a:t>:* Analyze customer reviews and feedback to understand customer satisfaction levels and areas for </a:t>
            </a:r>
            <a:r>
              <a:rPr lang="en-US" dirty="0" err="1" smtClean="0"/>
              <a:t>improvement.Remember</a:t>
            </a:r>
            <a:r>
              <a:rPr lang="en-US" dirty="0" smtClean="0"/>
              <a:t>, the specific analysis you choose will depend on your business goals and the nature of your products. If you have specific questions about your product sales data, feel free to provide more details for a more tailored analysis!</a:t>
            </a:r>
            <a:endParaRPr lang="en-IN" dirty="0"/>
          </a:p>
        </p:txBody>
      </p:sp>
      <p:sp>
        <p:nvSpPr>
          <p:cNvPr id="2" name="Title 1"/>
          <p:cNvSpPr>
            <a:spLocks noGrp="1"/>
          </p:cNvSpPr>
          <p:nvPr>
            <p:ph type="title"/>
          </p:nvPr>
        </p:nvSpPr>
        <p:spPr>
          <a:xfrm>
            <a:off x="539552" y="404664"/>
            <a:ext cx="8229600" cy="1252728"/>
          </a:xfrm>
        </p:spPr>
        <p:txBody>
          <a:bodyPr/>
          <a:lstStyle/>
          <a:p>
            <a:r>
              <a:rPr lang="en-US" dirty="0" smtClean="0"/>
              <a:t>Feedback </a:t>
            </a:r>
            <a:endParaRPr lang="en-IN" dirty="0"/>
          </a:p>
        </p:txBody>
      </p:sp>
    </p:spTree>
    <p:extLst>
      <p:ext uri="{BB962C8B-B14F-4D97-AF65-F5344CB8AC3E}">
        <p14:creationId xmlns:p14="http://schemas.microsoft.com/office/powerpoint/2010/main" val="41926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 *</a:t>
            </a:r>
            <a:r>
              <a:rPr lang="en-US" dirty="0" smtClean="0">
                <a:latin typeface="Arial Black" pitchFamily="34" charset="0"/>
              </a:rPr>
              <a:t>Profitability Analysis</a:t>
            </a:r>
            <a:r>
              <a:rPr lang="en-US" dirty="0" smtClean="0"/>
              <a:t>:* Calculate the profitability of each product by considering production costs, marketing expenses, and selling prices. Identify products that contribute most to your profits. </a:t>
            </a:r>
          </a:p>
          <a:p>
            <a:r>
              <a:rPr lang="en-US" dirty="0" smtClean="0"/>
              <a:t>8. *</a:t>
            </a:r>
            <a:r>
              <a:rPr lang="en-US" dirty="0" smtClean="0">
                <a:latin typeface="Arial Black" pitchFamily="34" charset="0"/>
              </a:rPr>
              <a:t>Profitability Analysis</a:t>
            </a:r>
            <a:r>
              <a:rPr lang="en-US" dirty="0" smtClean="0"/>
              <a:t>:* Calculate the profitability of each product by considering production costs, marketing expenses, and selling prices. Identify products that contribute most to your profits.</a:t>
            </a:r>
            <a:endParaRPr lang="en-IN" dirty="0"/>
          </a:p>
        </p:txBody>
      </p:sp>
      <p:sp>
        <p:nvSpPr>
          <p:cNvPr id="2" name="Title 1"/>
          <p:cNvSpPr>
            <a:spLocks noGrp="1"/>
          </p:cNvSpPr>
          <p:nvPr>
            <p:ph type="title"/>
          </p:nvPr>
        </p:nvSpPr>
        <p:spPr/>
        <p:txBody>
          <a:bodyPr/>
          <a:lstStyle/>
          <a:p>
            <a:r>
              <a:rPr lang="en-US" dirty="0" smtClean="0"/>
              <a:t>Profitability analysis</a:t>
            </a:r>
            <a:endParaRPr lang="en-IN" dirty="0"/>
          </a:p>
        </p:txBody>
      </p:sp>
    </p:spTree>
    <p:extLst>
      <p:ext uri="{BB962C8B-B14F-4D97-AF65-F5344CB8AC3E}">
        <p14:creationId xmlns:p14="http://schemas.microsoft.com/office/powerpoint/2010/main" val="136407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t>
            </a:r>
            <a:r>
              <a:rPr lang="en-US" dirty="0" smtClean="0">
                <a:latin typeface="Arial Black" pitchFamily="34" charset="0"/>
              </a:rPr>
              <a:t>Churn Analysis</a:t>
            </a:r>
            <a:r>
              <a:rPr lang="en-US" dirty="0" smtClean="0"/>
              <a:t>:* For subscription-based products or services, analyze customer churn rates. Understand why customers are leaving and strategize to retain them.</a:t>
            </a:r>
          </a:p>
          <a:p>
            <a:endParaRPr lang="en-IN" dirty="0"/>
          </a:p>
        </p:txBody>
      </p:sp>
      <p:sp>
        <p:nvSpPr>
          <p:cNvPr id="2" name="Title 1"/>
          <p:cNvSpPr>
            <a:spLocks noGrp="1"/>
          </p:cNvSpPr>
          <p:nvPr>
            <p:ph type="title"/>
          </p:nvPr>
        </p:nvSpPr>
        <p:spPr/>
        <p:txBody>
          <a:bodyPr/>
          <a:lstStyle/>
          <a:p>
            <a:r>
              <a:rPr lang="en-US" dirty="0" smtClean="0"/>
              <a:t>Profitability analysis</a:t>
            </a:r>
            <a:endParaRPr lang="en-IN" dirty="0"/>
          </a:p>
        </p:txBody>
      </p:sp>
    </p:spTree>
    <p:extLst>
      <p:ext uri="{BB962C8B-B14F-4D97-AF65-F5344CB8AC3E}">
        <p14:creationId xmlns:p14="http://schemas.microsoft.com/office/powerpoint/2010/main" val="421825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10. *</a:t>
            </a:r>
            <a:r>
              <a:rPr lang="en-US" dirty="0" smtClean="0">
                <a:latin typeface="Arial Black" pitchFamily="34" charset="0"/>
              </a:rPr>
              <a:t>Customer Lifetime Value (CLV) Analysis</a:t>
            </a:r>
            <a:r>
              <a:rPr lang="en-US" dirty="0" smtClean="0"/>
              <a:t>:* Determine the total revenue a business can make from a customer throughout their entire relationship with the company. This helps in understanding the long-term value of your customer base.</a:t>
            </a:r>
          </a:p>
          <a:p>
            <a:r>
              <a:rPr lang="en-US" dirty="0" smtClean="0"/>
              <a:t>11. *</a:t>
            </a:r>
            <a:r>
              <a:rPr lang="en-US" dirty="0" smtClean="0">
                <a:latin typeface="Arial Black" pitchFamily="34" charset="0"/>
              </a:rPr>
              <a:t>Geographical Analysis</a:t>
            </a:r>
            <a:r>
              <a:rPr lang="en-US" dirty="0" smtClean="0"/>
              <a:t>:* If your business operates in multiple locations, analyze sales data based on geography. Identify regions where your products are popular and regions that need more focus.</a:t>
            </a:r>
            <a:endParaRPr lang="en-IN" dirty="0"/>
          </a:p>
        </p:txBody>
      </p:sp>
      <p:sp>
        <p:nvSpPr>
          <p:cNvPr id="2" name="Title 1"/>
          <p:cNvSpPr>
            <a:spLocks noGrp="1"/>
          </p:cNvSpPr>
          <p:nvPr>
            <p:ph type="title"/>
          </p:nvPr>
        </p:nvSpPr>
        <p:spPr/>
        <p:txBody>
          <a:bodyPr>
            <a:normAutofit fontScale="90000"/>
          </a:bodyPr>
          <a:lstStyle/>
          <a:p>
            <a:r>
              <a:rPr lang="en-US" dirty="0" err="1" smtClean="0"/>
              <a:t>Clv</a:t>
            </a:r>
            <a:r>
              <a:rPr lang="en-US" dirty="0" smtClean="0"/>
              <a:t> analysis and geographical analysis</a:t>
            </a:r>
            <a:endParaRPr lang="en-IN" dirty="0"/>
          </a:p>
        </p:txBody>
      </p:sp>
    </p:spTree>
    <p:extLst>
      <p:ext uri="{BB962C8B-B14F-4D97-AF65-F5344CB8AC3E}">
        <p14:creationId xmlns:p14="http://schemas.microsoft.com/office/powerpoint/2010/main" val="401409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14300" indent="0">
              <a:buNone/>
            </a:pPr>
            <a:r>
              <a:rPr lang="en-US" dirty="0" smtClean="0"/>
              <a:t> 12. *</a:t>
            </a:r>
            <a:r>
              <a:rPr lang="en-US" dirty="0" smtClean="0">
                <a:latin typeface="Arial Black" pitchFamily="34" charset="0"/>
              </a:rPr>
              <a:t>Sales Channel Analysis</a:t>
            </a:r>
            <a:r>
              <a:rPr lang="en-US" dirty="0" smtClean="0"/>
              <a:t>:* If you sell through multiple channels (online, offline, third-party platforms), analyze which channels are most effective in generating sales. Allocate resources to the most profitable channels.</a:t>
            </a:r>
          </a:p>
          <a:p>
            <a:r>
              <a:rPr lang="en-US" dirty="0" smtClean="0"/>
              <a:t>13. *</a:t>
            </a:r>
            <a:r>
              <a:rPr lang="en-US" dirty="0" smtClean="0">
                <a:latin typeface="Arial Black" pitchFamily="34" charset="0"/>
              </a:rPr>
              <a:t>Promotion Effectiveness</a:t>
            </a:r>
            <a:r>
              <a:rPr lang="en-US" dirty="0" smtClean="0"/>
              <a:t>:* Evaluate the impact of promotions, discounts, or marketing campaigns on sales. Determine which promotions drive the most sales and customer engagement.</a:t>
            </a:r>
            <a:endParaRPr lang="en-IN" dirty="0"/>
          </a:p>
        </p:txBody>
      </p:sp>
      <p:sp>
        <p:nvSpPr>
          <p:cNvPr id="2" name="Title 1"/>
          <p:cNvSpPr>
            <a:spLocks noGrp="1"/>
          </p:cNvSpPr>
          <p:nvPr>
            <p:ph type="title"/>
          </p:nvPr>
        </p:nvSpPr>
        <p:spPr/>
        <p:txBody>
          <a:bodyPr/>
          <a:lstStyle/>
          <a:p>
            <a:r>
              <a:rPr lang="en-US" dirty="0" smtClean="0"/>
              <a:t>Sales analysis</a:t>
            </a:r>
            <a:endParaRPr lang="en-IN" dirty="0"/>
          </a:p>
        </p:txBody>
      </p:sp>
    </p:spTree>
    <p:extLst>
      <p:ext uri="{BB962C8B-B14F-4D97-AF65-F5344CB8AC3E}">
        <p14:creationId xmlns:p14="http://schemas.microsoft.com/office/powerpoint/2010/main" val="359096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14. *</a:t>
            </a:r>
            <a:r>
              <a:rPr lang="en-US" dirty="0" smtClean="0">
                <a:latin typeface="Arial Black" pitchFamily="34" charset="0"/>
              </a:rPr>
              <a:t>Competitor Analysis</a:t>
            </a:r>
            <a:r>
              <a:rPr lang="en-US" dirty="0" smtClean="0"/>
              <a:t>:* Compare your product sales with competitors in the market. Identify areas where your products excel or lag behind. Adjust your strategies accordingly.</a:t>
            </a:r>
          </a:p>
          <a:p>
            <a:r>
              <a:rPr lang="en-US" dirty="0" smtClean="0"/>
              <a:t>15. *</a:t>
            </a:r>
            <a:r>
              <a:rPr lang="en-US" dirty="0" smtClean="0">
                <a:latin typeface="Arial Black" pitchFamily="34" charset="0"/>
              </a:rPr>
              <a:t>Sales Forecasting</a:t>
            </a:r>
            <a:r>
              <a:rPr lang="en-US" dirty="0" smtClean="0"/>
              <a:t>:* Use historical sales data to forecast future sales. This helps in inventory planning, resource allocation, and setting realistic sales </a:t>
            </a:r>
            <a:r>
              <a:rPr lang="en-US" dirty="0" err="1" smtClean="0"/>
              <a:t>targets.Remember</a:t>
            </a:r>
            <a:r>
              <a:rPr lang="en-US" dirty="0" smtClean="0"/>
              <a:t>, the key to a successful analysis is not only collecting data but also interpreting it effectively to make informed business decisions. If you have specific questions or need assistance with any particular aspect of your product sales analysis, feel free to ask!</a:t>
            </a:r>
            <a:endParaRPr lang="en-IN" dirty="0"/>
          </a:p>
        </p:txBody>
      </p:sp>
      <p:sp>
        <p:nvSpPr>
          <p:cNvPr id="2" name="Title 1"/>
          <p:cNvSpPr>
            <a:spLocks noGrp="1"/>
          </p:cNvSpPr>
          <p:nvPr>
            <p:ph type="title"/>
          </p:nvPr>
        </p:nvSpPr>
        <p:spPr/>
        <p:txBody>
          <a:bodyPr/>
          <a:lstStyle/>
          <a:p>
            <a:r>
              <a:rPr lang="en-US" dirty="0" smtClean="0"/>
              <a:t>Sales forecasting</a:t>
            </a:r>
            <a:endParaRPr lang="en-IN" dirty="0"/>
          </a:p>
        </p:txBody>
      </p:sp>
    </p:spTree>
    <p:extLst>
      <p:ext uri="{BB962C8B-B14F-4D97-AF65-F5344CB8AC3E}">
        <p14:creationId xmlns:p14="http://schemas.microsoft.com/office/powerpoint/2010/main" val="2946862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16</TotalTime>
  <Words>595</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Product sales analysis</vt:lpstr>
      <vt:lpstr>analysis</vt:lpstr>
      <vt:lpstr>Feedback </vt:lpstr>
      <vt:lpstr>Profitability analysis</vt:lpstr>
      <vt:lpstr>Profitability analysis</vt:lpstr>
      <vt:lpstr>Clv analysis and geographical analysis</vt:lpstr>
      <vt:lpstr>Sales analysis</vt:lpstr>
      <vt:lpstr>Sales forecasting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PC</dc:creator>
  <cp:lastModifiedBy>PC</cp:lastModifiedBy>
  <cp:revision>2</cp:revision>
  <dcterms:created xsi:type="dcterms:W3CDTF">2023-10-04T13:56:57Z</dcterms:created>
  <dcterms:modified xsi:type="dcterms:W3CDTF">2023-10-04T14:13:42Z</dcterms:modified>
</cp:coreProperties>
</file>