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553" y="4952"/>
            <a:ext cx="1219200" cy="6853555"/>
          </a:xfrm>
          <a:custGeom>
            <a:avLst/>
            <a:gdLst/>
            <a:ahLst/>
            <a:cxnLst/>
            <a:rect l="l" t="t" r="r" b="b"/>
            <a:pathLst>
              <a:path w="1219200" h="6853555">
                <a:moveTo>
                  <a:pt x="0" y="0"/>
                </a:moveTo>
                <a:lnTo>
                  <a:pt x="1218946" y="6853047"/>
                </a:lnTo>
              </a:path>
            </a:pathLst>
          </a:custGeom>
          <a:ln w="9906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931" y="3695319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23" y="0"/>
                </a:moveTo>
                <a:lnTo>
                  <a:pt x="0" y="3163354"/>
                </a:lnTo>
              </a:path>
            </a:pathLst>
          </a:custGeom>
          <a:ln w="9906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724" y="0"/>
            <a:ext cx="2590165" cy="6858000"/>
          </a:xfrm>
          <a:custGeom>
            <a:avLst/>
            <a:gdLst/>
            <a:ahLst/>
            <a:cxnLst/>
            <a:rect l="l" t="t" r="r" b="b"/>
            <a:pathLst>
              <a:path w="2590165" h="6858000">
                <a:moveTo>
                  <a:pt x="2589656" y="0"/>
                </a:moveTo>
                <a:lnTo>
                  <a:pt x="0" y="0"/>
                </a:lnTo>
                <a:lnTo>
                  <a:pt x="1209166" y="6858000"/>
                </a:lnTo>
                <a:lnTo>
                  <a:pt x="2589656" y="6858000"/>
                </a:lnTo>
                <a:lnTo>
                  <a:pt x="2589656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6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8310" y="0"/>
            <a:ext cx="2853690" cy="6858000"/>
          </a:xfrm>
          <a:custGeom>
            <a:avLst/>
            <a:gdLst/>
            <a:ahLst/>
            <a:cxnLst/>
            <a:rect l="l" t="t" r="r" b="b"/>
            <a:pathLst>
              <a:path w="2853690" h="6858000">
                <a:moveTo>
                  <a:pt x="2853436" y="0"/>
                </a:moveTo>
                <a:lnTo>
                  <a:pt x="0" y="0"/>
                </a:lnTo>
                <a:lnTo>
                  <a:pt x="2469515" y="6858000"/>
                </a:lnTo>
                <a:lnTo>
                  <a:pt x="2853436" y="6858000"/>
                </a:lnTo>
                <a:lnTo>
                  <a:pt x="2853436" y="0"/>
                </a:lnTo>
                <a:close/>
              </a:path>
            </a:pathLst>
          </a:custGeom>
          <a:solidFill>
            <a:srgbClr val="16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7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8000"/>
                </a:lnTo>
                <a:lnTo>
                  <a:pt x="1255522" y="6858000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3106" y="359130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8894" y="0"/>
                </a:moveTo>
                <a:lnTo>
                  <a:pt x="0" y="3266694"/>
                </a:lnTo>
                <a:lnTo>
                  <a:pt x="1818894" y="3266694"/>
                </a:lnTo>
                <a:lnTo>
                  <a:pt x="1818894" y="0"/>
                </a:lnTo>
                <a:close/>
              </a:path>
            </a:pathLst>
          </a:custGeom>
          <a:solidFill>
            <a:srgbClr val="16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405"/>
            <a:ext cx="448309" cy="2847975"/>
          </a:xfrm>
          <a:custGeom>
            <a:avLst/>
            <a:gdLst/>
            <a:ahLst/>
            <a:cxnLst/>
            <a:rect l="l" t="t" r="r" b="b"/>
            <a:pathLst>
              <a:path w="448309" h="2847975">
                <a:moveTo>
                  <a:pt x="0" y="0"/>
                </a:moveTo>
                <a:lnTo>
                  <a:pt x="0" y="2847594"/>
                </a:lnTo>
                <a:lnTo>
                  <a:pt x="448056" y="284759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854" y="276605"/>
            <a:ext cx="9179686" cy="1214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22115" y="2088387"/>
            <a:ext cx="730694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8107" y="6472572"/>
            <a:ext cx="2387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7206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184" y="0"/>
                  </a:moveTo>
                  <a:lnTo>
                    <a:pt x="264236" y="0"/>
                  </a:lnTo>
                  <a:lnTo>
                    <a:pt x="0" y="528447"/>
                  </a:lnTo>
                  <a:lnTo>
                    <a:pt x="264236" y="1056894"/>
                  </a:lnTo>
                  <a:lnTo>
                    <a:pt x="964184" y="1056894"/>
                  </a:lnTo>
                  <a:lnTo>
                    <a:pt x="1228344" y="528447"/>
                  </a:lnTo>
                  <a:lnTo>
                    <a:pt x="964184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1294" y="990600"/>
              <a:ext cx="647700" cy="562610"/>
            </a:xfrm>
            <a:custGeom>
              <a:avLst/>
              <a:gdLst/>
              <a:ahLst/>
              <a:cxnLst/>
              <a:rect l="l" t="t" r="r" b="b"/>
              <a:pathLst>
                <a:path w="647700" h="562610">
                  <a:moveTo>
                    <a:pt x="507238" y="0"/>
                  </a:moveTo>
                  <a:lnTo>
                    <a:pt x="140461" y="0"/>
                  </a:lnTo>
                  <a:lnTo>
                    <a:pt x="0" y="281051"/>
                  </a:lnTo>
                  <a:lnTo>
                    <a:pt x="140461" y="562356"/>
                  </a:lnTo>
                  <a:lnTo>
                    <a:pt x="507238" y="562356"/>
                  </a:lnTo>
                  <a:lnTo>
                    <a:pt x="647700" y="281051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1005"/>
            <a:ext cx="1667510" cy="1438275"/>
          </a:xfrm>
          <a:custGeom>
            <a:avLst/>
            <a:gdLst/>
            <a:ahLst/>
            <a:cxnLst/>
            <a:rect l="l" t="t" r="r" b="b"/>
            <a:pathLst>
              <a:path w="1667510" h="1438275">
                <a:moveTo>
                  <a:pt x="1307591" y="0"/>
                </a:moveTo>
                <a:lnTo>
                  <a:pt x="359663" y="0"/>
                </a:lnTo>
                <a:lnTo>
                  <a:pt x="0" y="718820"/>
                </a:lnTo>
                <a:lnTo>
                  <a:pt x="359663" y="1437894"/>
                </a:lnTo>
                <a:lnTo>
                  <a:pt x="1307591" y="1437894"/>
                </a:lnTo>
                <a:lnTo>
                  <a:pt x="1667255" y="718820"/>
                </a:lnTo>
                <a:lnTo>
                  <a:pt x="1307591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855" y="522960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3" y="0"/>
                </a:lnTo>
                <a:lnTo>
                  <a:pt x="0" y="309372"/>
                </a:lnTo>
                <a:lnTo>
                  <a:pt x="154813" y="618744"/>
                </a:lnTo>
                <a:lnTo>
                  <a:pt x="569087" y="618744"/>
                </a:lnTo>
                <a:lnTo>
                  <a:pt x="723900" y="309372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5670" y="4571"/>
            <a:ext cx="28346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Digital </a:t>
            </a:r>
            <a:r>
              <a:rPr sz="3200" spc="-10" dirty="0">
                <a:solidFill>
                  <a:srgbClr val="0F0F0F"/>
                </a:solidFill>
                <a:latin typeface="Times New Roman" panose="02020603050405020304"/>
                <a:cs typeface="Times New Roman" panose="02020603050405020304"/>
              </a:rPr>
              <a:t>Portfolio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52422" y="3059684"/>
            <a:ext cx="7538084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 panose="020F0502020204030204"/>
                <a:cs typeface="Calibri" panose="020F0502020204030204"/>
              </a:rPr>
              <a:t>STUDENT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NAME: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IN" altLang="" sz="2400" spc="-45" dirty="0">
                <a:latin typeface="Calibri" panose="020F0502020204030204"/>
                <a:cs typeface="Calibri" panose="020F0502020204030204"/>
              </a:rPr>
              <a:t>SURENDAR M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 panose="020F0502020204030204"/>
                <a:cs typeface="Calibri" panose="020F0502020204030204"/>
              </a:rPr>
              <a:t>REGISTER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NO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NMID: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2224012</a:t>
            </a:r>
            <a:r>
              <a:rPr lang="en-IN" altLang="" sz="2400" dirty="0">
                <a:latin typeface="Calibri" panose="020F0502020204030204"/>
                <a:cs typeface="Calibri" panose="020F0502020204030204"/>
              </a:rPr>
              <a:t>34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asunm11024ai1</a:t>
            </a:r>
            <a:r>
              <a:rPr lang="en-IN" altLang="" sz="2400" spc="-10" dirty="0">
                <a:latin typeface="Calibri" panose="020F0502020204030204"/>
                <a:cs typeface="Calibri" panose="020F0502020204030204"/>
              </a:rPr>
              <a:t>24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1986915">
              <a:lnSpc>
                <a:spcPct val="100000"/>
              </a:lnSpc>
            </a:pPr>
            <a:r>
              <a:rPr sz="2400" spc="-40" dirty="0">
                <a:latin typeface="Calibri" panose="020F0502020204030204"/>
                <a:cs typeface="Calibri" panose="020F0502020204030204"/>
              </a:rPr>
              <a:t>DEPARTMENT: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BSc.Computer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Science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AI </a:t>
            </a:r>
            <a:r>
              <a:rPr sz="2400" dirty="0">
                <a:latin typeface="Calibri" panose="020F0502020204030204"/>
                <a:cs typeface="Calibri" panose="020F0502020204030204"/>
              </a:rPr>
              <a:t>COLLEGE: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MADRAS</a:t>
            </a:r>
            <a:r>
              <a:rPr sz="24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UNIVERSITY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43978" y="0"/>
            <a:ext cx="4753610" cy="6863715"/>
            <a:chOff x="7443978" y="0"/>
            <a:chExt cx="4753610" cy="6863715"/>
          </a:xfrm>
        </p:grpSpPr>
        <p:sp>
          <p:nvSpPr>
            <p:cNvPr id="3" name="object 3"/>
            <p:cNvSpPr/>
            <p:nvPr/>
          </p:nvSpPr>
          <p:spPr>
            <a:xfrm>
              <a:off x="7448931" y="4952"/>
              <a:ext cx="4743450" cy="6854190"/>
            </a:xfrm>
            <a:custGeom>
              <a:avLst/>
              <a:gdLst/>
              <a:ahLst/>
              <a:cxnLst/>
              <a:rect l="l" t="t" r="r" b="b"/>
              <a:pathLst>
                <a:path w="4743450" h="6854190">
                  <a:moveTo>
                    <a:pt x="1928622" y="0"/>
                  </a:moveTo>
                  <a:lnTo>
                    <a:pt x="3147568" y="6853043"/>
                  </a:lnTo>
                </a:path>
                <a:path w="4743450" h="6854190">
                  <a:moveTo>
                    <a:pt x="4743323" y="3690366"/>
                  </a:moveTo>
                  <a:lnTo>
                    <a:pt x="0" y="6853720"/>
                  </a:lnTo>
                </a:path>
              </a:pathLst>
            </a:custGeom>
            <a:ln w="9906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602724" y="0"/>
              <a:ext cx="2590165" cy="6858000"/>
            </a:xfrm>
            <a:custGeom>
              <a:avLst/>
              <a:gdLst/>
              <a:ahLst/>
              <a:cxnLst/>
              <a:rect l="l" t="t" r="r" b="b"/>
              <a:pathLst>
                <a:path w="2590165" h="6858000">
                  <a:moveTo>
                    <a:pt x="2589656" y="0"/>
                  </a:moveTo>
                  <a:lnTo>
                    <a:pt x="0" y="0"/>
                  </a:lnTo>
                  <a:lnTo>
                    <a:pt x="1209167" y="6857995"/>
                  </a:lnTo>
                  <a:lnTo>
                    <a:pt x="2589656" y="6857995"/>
                  </a:lnTo>
                  <a:lnTo>
                    <a:pt x="2589656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09999"/>
                  </a:lnTo>
                  <a:lnTo>
                    <a:pt x="3257550" y="3809999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38310" y="0"/>
              <a:ext cx="2853690" cy="6858000"/>
            </a:xfrm>
            <a:custGeom>
              <a:avLst/>
              <a:gdLst/>
              <a:ahLst/>
              <a:cxnLst/>
              <a:rect l="l" t="t" r="r" b="b"/>
              <a:pathLst>
                <a:path w="2853690" h="6858000">
                  <a:moveTo>
                    <a:pt x="2853436" y="0"/>
                  </a:moveTo>
                  <a:lnTo>
                    <a:pt x="0" y="0"/>
                  </a:lnTo>
                  <a:lnTo>
                    <a:pt x="2469515" y="6857995"/>
                  </a:lnTo>
                  <a:lnTo>
                    <a:pt x="2853436" y="6857995"/>
                  </a:lnTo>
                  <a:lnTo>
                    <a:pt x="285343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936224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373106" y="359130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8894" y="0"/>
                  </a:moveTo>
                  <a:lnTo>
                    <a:pt x="0" y="3266693"/>
                  </a:lnTo>
                  <a:lnTo>
                    <a:pt x="1818894" y="3266693"/>
                  </a:lnTo>
                  <a:lnTo>
                    <a:pt x="1818894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0" y="2590800"/>
            <a:ext cx="2467610" cy="4267200"/>
            <a:chOff x="0" y="2590800"/>
            <a:chExt cx="2467610" cy="4267200"/>
          </a:xfrm>
        </p:grpSpPr>
        <p:sp>
          <p:nvSpPr>
            <p:cNvPr id="12" name="object 12"/>
            <p:cNvSpPr/>
            <p:nvPr/>
          </p:nvSpPr>
          <p:spPr>
            <a:xfrm>
              <a:off x="0" y="4010405"/>
              <a:ext cx="448309" cy="2847975"/>
            </a:xfrm>
            <a:custGeom>
              <a:avLst/>
              <a:gdLst/>
              <a:ahLst/>
              <a:cxnLst/>
              <a:rect l="l" t="t" r="r" b="b"/>
              <a:pathLst>
                <a:path w="448309" h="2847975">
                  <a:moveTo>
                    <a:pt x="0" y="0"/>
                  </a:moveTo>
                  <a:lnTo>
                    <a:pt x="0" y="2847593"/>
                  </a:lnTo>
                  <a:lnTo>
                    <a:pt x="448056" y="28475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2590800"/>
              <a:ext cx="2467355" cy="341909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39901" y="6467855"/>
            <a:ext cx="17856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6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53550" y="5896355"/>
            <a:ext cx="181610" cy="180975"/>
          </a:xfrm>
          <a:custGeom>
            <a:avLst/>
            <a:gdLst/>
            <a:ahLst/>
            <a:cxnLst/>
            <a:rect l="l" t="t" r="r" b="b"/>
            <a:pathLst>
              <a:path w="181609" h="180975">
                <a:moveTo>
                  <a:pt x="181355" y="0"/>
                </a:moveTo>
                <a:lnTo>
                  <a:pt x="0" y="0"/>
                </a:lnTo>
                <a:lnTo>
                  <a:pt x="0" y="180594"/>
                </a:lnTo>
                <a:lnTo>
                  <a:pt x="181355" y="180594"/>
                </a:lnTo>
                <a:lnTo>
                  <a:pt x="18135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333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RESULTS</a:t>
            </a:r>
            <a:r>
              <a:rPr sz="4250" spc="15" dirty="0"/>
              <a:t> </a:t>
            </a:r>
            <a:r>
              <a:rPr sz="4250" dirty="0"/>
              <a:t>AND</a:t>
            </a:r>
            <a:r>
              <a:rPr sz="4250" spc="-15" dirty="0"/>
              <a:t> </a:t>
            </a:r>
            <a:r>
              <a:rPr sz="4250" spc="-10" dirty="0"/>
              <a:t>SCREENSHOTS</a:t>
            </a:r>
            <a:endParaRPr sz="4250"/>
          </a:p>
        </p:txBody>
      </p:sp>
      <p:sp>
        <p:nvSpPr>
          <p:cNvPr id="22" name="object 22"/>
          <p:cNvSpPr txBox="1"/>
          <p:nvPr/>
        </p:nvSpPr>
        <p:spPr>
          <a:xfrm>
            <a:off x="11303507" y="6464046"/>
            <a:ext cx="175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3" name="Picture 22" descr="Surendar M — Portfolio - Personal - Microsoft​ Edge 05-09-2025 00_26_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20" y="1614805"/>
            <a:ext cx="7373620" cy="42818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45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44" y="0"/>
                </a:moveTo>
                <a:lnTo>
                  <a:pt x="0" y="0"/>
                </a:lnTo>
                <a:lnTo>
                  <a:pt x="0" y="323850"/>
                </a:lnTo>
                <a:lnTo>
                  <a:pt x="313944" y="323850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6355"/>
            <a:ext cx="181610" cy="180975"/>
          </a:xfrm>
          <a:custGeom>
            <a:avLst/>
            <a:gdLst/>
            <a:ahLst/>
            <a:cxnLst/>
            <a:rect l="l" t="t" r="r" b="b"/>
            <a:pathLst>
              <a:path w="181609" h="180975">
                <a:moveTo>
                  <a:pt x="181355" y="0"/>
                </a:moveTo>
                <a:lnTo>
                  <a:pt x="0" y="0"/>
                </a:lnTo>
                <a:lnTo>
                  <a:pt x="0" y="180594"/>
                </a:lnTo>
                <a:lnTo>
                  <a:pt x="181355" y="180594"/>
                </a:lnTo>
                <a:lnTo>
                  <a:pt x="18135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7255" y="6467855"/>
            <a:ext cx="76200" cy="1775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3632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11303507" y="6464046"/>
            <a:ext cx="1752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11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500" y="1691639"/>
            <a:ext cx="7461250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Student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Portfolio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successfully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provides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modern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resume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students.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0160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is: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01600">
              <a:lnSpc>
                <a:spcPct val="100000"/>
              </a:lnSpc>
            </a:pPr>
            <a:r>
              <a:rPr sz="2800" dirty="0">
                <a:latin typeface="Segoe UI Emoji" panose="020B0502040204020203"/>
                <a:cs typeface="Segoe UI Emoji" panose="020B0502040204020203"/>
              </a:rPr>
              <a:t>✅</a:t>
            </a:r>
            <a:r>
              <a:rPr sz="2800" spc="-85" dirty="0">
                <a:latin typeface="Segoe UI Emoji" panose="020B0502040204020203"/>
                <a:cs typeface="Segoe UI Emoji" panose="020B0502040204020203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use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01600">
              <a:lnSpc>
                <a:spcPct val="100000"/>
              </a:lnSpc>
            </a:pPr>
            <a:r>
              <a:rPr sz="2800" dirty="0">
                <a:latin typeface="Segoe UI Emoji" panose="020B0502040204020203"/>
                <a:cs typeface="Segoe UI Emoji" panose="020B0502040204020203"/>
              </a:rPr>
              <a:t>✅</a:t>
            </a:r>
            <a:r>
              <a:rPr sz="2800" spc="-195" dirty="0">
                <a:latin typeface="Segoe UI Emoji" panose="020B0502040204020203"/>
                <a:cs typeface="Segoe UI Emoji" panose="020B0502040204020203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Visually</a:t>
            </a:r>
            <a:r>
              <a:rPr sz="28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appealing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01600">
              <a:lnSpc>
                <a:spcPct val="100000"/>
              </a:lnSpc>
            </a:pPr>
            <a:r>
              <a:rPr sz="2800" dirty="0">
                <a:latin typeface="Segoe UI Emoji" panose="020B0502040204020203"/>
                <a:cs typeface="Segoe UI Emoji" panose="020B0502040204020203"/>
              </a:rPr>
              <a:t>✅</a:t>
            </a:r>
            <a:r>
              <a:rPr sz="2800" spc="-80" dirty="0">
                <a:latin typeface="Segoe UI Emoji" panose="020B0502040204020203"/>
                <a:cs typeface="Segoe UI Emoji" panose="020B0502040204020203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Responsive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interactive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12700" marR="225425" indent="88900">
              <a:lnSpc>
                <a:spcPct val="100000"/>
              </a:lnSpc>
            </a:pPr>
            <a:r>
              <a:rPr sz="2800" dirty="0">
                <a:latin typeface="Segoe UI Emoji" panose="020B0502040204020203"/>
                <a:cs typeface="Segoe UI Emoji" panose="020B0502040204020203"/>
              </a:rPr>
              <a:t>✅</a:t>
            </a:r>
            <a:r>
              <a:rPr sz="2800" spc="-85" dirty="0">
                <a:latin typeface="Segoe UI Emoji" panose="020B0502040204020203"/>
                <a:cs typeface="Segoe UI Emoji" panose="020B0502040204020203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Helpful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career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opportunities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academic presentations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812270" cy="6782434"/>
          </a:xfrm>
          <a:custGeom>
            <a:avLst/>
            <a:gdLst/>
            <a:ahLst/>
            <a:cxnLst/>
            <a:rect l="l" t="t" r="r" b="b"/>
            <a:pathLst>
              <a:path w="11812270" h="6782434">
                <a:moveTo>
                  <a:pt x="0" y="6782181"/>
                </a:moveTo>
                <a:lnTo>
                  <a:pt x="11812143" y="6782181"/>
                </a:lnTo>
                <a:lnTo>
                  <a:pt x="11812143" y="0"/>
                </a:lnTo>
                <a:lnTo>
                  <a:pt x="0" y="0"/>
                </a:lnTo>
                <a:lnTo>
                  <a:pt x="0" y="6782181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11812270" cy="6782434"/>
          </a:xfrm>
          <a:custGeom>
            <a:avLst/>
            <a:gdLst/>
            <a:ahLst/>
            <a:cxnLst/>
            <a:rect l="l" t="t" r="r" b="b"/>
            <a:pathLst>
              <a:path w="11812270" h="6782434">
                <a:moveTo>
                  <a:pt x="0" y="6782181"/>
                </a:moveTo>
                <a:lnTo>
                  <a:pt x="11812143" y="6782181"/>
                </a:lnTo>
                <a:lnTo>
                  <a:pt x="11812143" y="0"/>
                </a:lnTo>
              </a:path>
            </a:pathLst>
          </a:custGeom>
          <a:ln w="990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4300" marR="5080" indent="-1371600">
              <a:lnSpc>
                <a:spcPct val="100000"/>
              </a:lnSpc>
              <a:spcBef>
                <a:spcPts val="100"/>
              </a:spcBef>
            </a:pPr>
            <a:r>
              <a:rPr dirty="0"/>
              <a:t>STUDENT</a:t>
            </a:r>
            <a:r>
              <a:rPr spc="-210" dirty="0"/>
              <a:t> </a:t>
            </a:r>
            <a:r>
              <a:rPr dirty="0"/>
              <a:t>PORTFOLIO</a:t>
            </a:r>
            <a:r>
              <a:rPr spc="-130" dirty="0"/>
              <a:t> </a:t>
            </a:r>
            <a:r>
              <a:rPr spc="-20" dirty="0"/>
              <a:t>USING </a:t>
            </a:r>
            <a:r>
              <a:rPr spc="-10" dirty="0"/>
              <a:t>FRONTEND</a:t>
            </a:r>
            <a:endParaRPr spc="-10" dirty="0"/>
          </a:p>
          <a:p>
            <a:pPr marL="139700">
              <a:lnSpc>
                <a:spcPct val="100000"/>
              </a:lnSpc>
            </a:pPr>
            <a:r>
              <a:rPr spc="-10" dirty="0"/>
              <a:t>DEVELOPMENT</a:t>
            </a:r>
            <a:endParaRPr spc="-10" dirty="0"/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7715" cy="6863715"/>
            <a:chOff x="0" y="0"/>
            <a:chExt cx="12197715" cy="6863715"/>
          </a:xfrm>
        </p:grpSpPr>
        <p:sp>
          <p:nvSpPr>
            <p:cNvPr id="6" name="object 6"/>
            <p:cNvSpPr/>
            <p:nvPr/>
          </p:nvSpPr>
          <p:spPr>
            <a:xfrm>
              <a:off x="9377553" y="4952"/>
              <a:ext cx="1219200" cy="6853555"/>
            </a:xfrm>
            <a:custGeom>
              <a:avLst/>
              <a:gdLst/>
              <a:ahLst/>
              <a:cxnLst/>
              <a:rect l="l" t="t" r="r" b="b"/>
              <a:pathLst>
                <a:path w="1219200" h="6853555">
                  <a:moveTo>
                    <a:pt x="0" y="0"/>
                  </a:moveTo>
                  <a:lnTo>
                    <a:pt x="1218946" y="6853047"/>
                  </a:lnTo>
                </a:path>
              </a:pathLst>
            </a:custGeom>
            <a:ln w="9906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448931" y="3695319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23" y="0"/>
                  </a:moveTo>
                  <a:lnTo>
                    <a:pt x="0" y="3163354"/>
                  </a:lnTo>
                </a:path>
              </a:pathLst>
            </a:custGeom>
            <a:ln w="9906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602723" y="0"/>
              <a:ext cx="2590165" cy="6858000"/>
            </a:xfrm>
            <a:custGeom>
              <a:avLst/>
              <a:gdLst/>
              <a:ahLst/>
              <a:cxnLst/>
              <a:rect l="l" t="t" r="r" b="b"/>
              <a:pathLst>
                <a:path w="2590165" h="6858000">
                  <a:moveTo>
                    <a:pt x="2589656" y="0"/>
                  </a:moveTo>
                  <a:lnTo>
                    <a:pt x="0" y="0"/>
                  </a:lnTo>
                  <a:lnTo>
                    <a:pt x="1209166" y="6858000"/>
                  </a:lnTo>
                  <a:lnTo>
                    <a:pt x="2589656" y="6858000"/>
                  </a:lnTo>
                  <a:lnTo>
                    <a:pt x="2589656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338309" y="0"/>
              <a:ext cx="2853690" cy="6858000"/>
            </a:xfrm>
            <a:custGeom>
              <a:avLst/>
              <a:gdLst/>
              <a:ahLst/>
              <a:cxnLst/>
              <a:rect l="l" t="t" r="r" b="b"/>
              <a:pathLst>
                <a:path w="2853690" h="6858000">
                  <a:moveTo>
                    <a:pt x="2853436" y="0"/>
                  </a:moveTo>
                  <a:lnTo>
                    <a:pt x="0" y="0"/>
                  </a:lnTo>
                  <a:lnTo>
                    <a:pt x="2469515" y="6858000"/>
                  </a:lnTo>
                  <a:lnTo>
                    <a:pt x="2853436" y="6858000"/>
                  </a:lnTo>
                  <a:lnTo>
                    <a:pt x="2853436" y="0"/>
                  </a:lnTo>
                  <a:close/>
                </a:path>
              </a:pathLst>
            </a:custGeom>
            <a:solidFill>
              <a:srgbClr val="16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7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8000"/>
                  </a:lnTo>
                  <a:lnTo>
                    <a:pt x="1255522" y="6858000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0373106" y="359130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8894" y="0"/>
                  </a:moveTo>
                  <a:lnTo>
                    <a:pt x="0" y="3266694"/>
                  </a:lnTo>
                  <a:lnTo>
                    <a:pt x="1818894" y="3266694"/>
                  </a:lnTo>
                  <a:lnTo>
                    <a:pt x="1818894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0" y="4010405"/>
              <a:ext cx="448309" cy="2847975"/>
            </a:xfrm>
            <a:custGeom>
              <a:avLst/>
              <a:gdLst/>
              <a:ahLst/>
              <a:cxnLst/>
              <a:rect l="l" t="t" r="r" b="b"/>
              <a:pathLst>
                <a:path w="448309" h="2847975">
                  <a:moveTo>
                    <a:pt x="0" y="0"/>
                  </a:moveTo>
                  <a:lnTo>
                    <a:pt x="0" y="2847594"/>
                  </a:lnTo>
                  <a:lnTo>
                    <a:pt x="448056" y="28475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353550" y="536295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696456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3944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3944" y="323850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353550" y="5896355"/>
              <a:ext cx="181610" cy="180975"/>
            </a:xfrm>
            <a:custGeom>
              <a:avLst/>
              <a:gdLst/>
              <a:ahLst/>
              <a:cxnLst/>
              <a:rect l="l" t="t" r="r" b="b"/>
              <a:pathLst>
                <a:path w="181609" h="180975">
                  <a:moveTo>
                    <a:pt x="181355" y="0"/>
                  </a:moveTo>
                  <a:lnTo>
                    <a:pt x="0" y="0"/>
                  </a:lnTo>
                  <a:lnTo>
                    <a:pt x="0" y="180594"/>
                  </a:lnTo>
                  <a:lnTo>
                    <a:pt x="181355" y="180594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655" y="6467855"/>
              <a:ext cx="2142744" cy="1996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105" y="6410705"/>
              <a:ext cx="3704844" cy="294894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084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PROJECT</a:t>
            </a:r>
            <a:r>
              <a:rPr sz="4250" spc="-175" dirty="0"/>
              <a:t> </a:t>
            </a:r>
            <a:r>
              <a:rPr sz="4250" spc="-10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955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044"/>
                </a:lnTo>
                <a:lnTo>
                  <a:pt x="12192000" y="68290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443978" y="0"/>
            <a:ext cx="4753610" cy="6863715"/>
            <a:chOff x="7443978" y="0"/>
            <a:chExt cx="4753610" cy="6863715"/>
          </a:xfrm>
        </p:grpSpPr>
        <p:sp>
          <p:nvSpPr>
            <p:cNvPr id="4" name="object 4"/>
            <p:cNvSpPr/>
            <p:nvPr/>
          </p:nvSpPr>
          <p:spPr>
            <a:xfrm>
              <a:off x="9377553" y="4952"/>
              <a:ext cx="1219200" cy="6853555"/>
            </a:xfrm>
            <a:custGeom>
              <a:avLst/>
              <a:gdLst/>
              <a:ahLst/>
              <a:cxnLst/>
              <a:rect l="l" t="t" r="r" b="b"/>
              <a:pathLst>
                <a:path w="1219200" h="6853555">
                  <a:moveTo>
                    <a:pt x="0" y="0"/>
                  </a:moveTo>
                  <a:lnTo>
                    <a:pt x="1218946" y="6853047"/>
                  </a:lnTo>
                </a:path>
              </a:pathLst>
            </a:custGeom>
            <a:ln w="9906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931" y="3695319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23" y="0"/>
                  </a:moveTo>
                  <a:lnTo>
                    <a:pt x="0" y="3163354"/>
                  </a:lnTo>
                </a:path>
              </a:pathLst>
            </a:custGeom>
            <a:ln w="9906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8000"/>
                  </a:lnTo>
                  <a:lnTo>
                    <a:pt x="3009900" y="6858000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724" y="0"/>
              <a:ext cx="2590165" cy="6858000"/>
            </a:xfrm>
            <a:custGeom>
              <a:avLst/>
              <a:gdLst/>
              <a:ahLst/>
              <a:cxnLst/>
              <a:rect l="l" t="t" r="r" b="b"/>
              <a:pathLst>
                <a:path w="2590165" h="6858000">
                  <a:moveTo>
                    <a:pt x="2589656" y="0"/>
                  </a:moveTo>
                  <a:lnTo>
                    <a:pt x="0" y="0"/>
                  </a:lnTo>
                  <a:lnTo>
                    <a:pt x="1209166" y="6858000"/>
                  </a:lnTo>
                  <a:lnTo>
                    <a:pt x="2589656" y="6858000"/>
                  </a:lnTo>
                  <a:lnTo>
                    <a:pt x="2589656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8310" y="0"/>
              <a:ext cx="2853690" cy="6858000"/>
            </a:xfrm>
            <a:custGeom>
              <a:avLst/>
              <a:gdLst/>
              <a:ahLst/>
              <a:cxnLst/>
              <a:rect l="l" t="t" r="r" b="b"/>
              <a:pathLst>
                <a:path w="2853690" h="6858000">
                  <a:moveTo>
                    <a:pt x="2853436" y="0"/>
                  </a:moveTo>
                  <a:lnTo>
                    <a:pt x="0" y="0"/>
                  </a:lnTo>
                  <a:lnTo>
                    <a:pt x="2469515" y="6858000"/>
                  </a:lnTo>
                  <a:lnTo>
                    <a:pt x="2853436" y="6858000"/>
                  </a:lnTo>
                  <a:lnTo>
                    <a:pt x="2853436" y="0"/>
                  </a:lnTo>
                  <a:close/>
                </a:path>
              </a:pathLst>
            </a:custGeom>
            <a:solidFill>
              <a:srgbClr val="16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7" y="0"/>
                  </a:lnTo>
                  <a:lnTo>
                    <a:pt x="0" y="6858000"/>
                  </a:lnTo>
                  <a:lnTo>
                    <a:pt x="1295400" y="68580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24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8000"/>
                  </a:lnTo>
                  <a:lnTo>
                    <a:pt x="1255522" y="6858000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3106" y="359130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8894" y="0"/>
                  </a:moveTo>
                  <a:lnTo>
                    <a:pt x="0" y="3266694"/>
                  </a:lnTo>
                  <a:lnTo>
                    <a:pt x="1818894" y="3266694"/>
                  </a:lnTo>
                  <a:lnTo>
                    <a:pt x="1818894" y="0"/>
                  </a:lnTo>
                  <a:close/>
                </a:path>
              </a:pathLst>
            </a:custGeom>
            <a:solidFill>
              <a:srgbClr val="16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405"/>
            <a:ext cx="448309" cy="2847975"/>
          </a:xfrm>
          <a:custGeom>
            <a:avLst/>
            <a:gdLst/>
            <a:ahLst/>
            <a:cxnLst/>
            <a:rect l="l" t="t" r="r" b="b"/>
            <a:pathLst>
              <a:path w="448309" h="2847975">
                <a:moveTo>
                  <a:pt x="0" y="0"/>
                </a:moveTo>
                <a:lnTo>
                  <a:pt x="0" y="2847594"/>
                </a:lnTo>
                <a:lnTo>
                  <a:pt x="448056" y="284759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601" y="6489067"/>
            <a:ext cx="1760220" cy="16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0"/>
              </a:lnSpc>
            </a:pP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100" spc="14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100" b="1" spc="-6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3206" y="44805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7"/>
                </a:lnTo>
                <a:lnTo>
                  <a:pt x="89662" y="24765"/>
                </a:lnTo>
                <a:lnTo>
                  <a:pt x="52959" y="52959"/>
                </a:lnTo>
                <a:lnTo>
                  <a:pt x="24764" y="89662"/>
                </a:lnTo>
                <a:lnTo>
                  <a:pt x="6476" y="132842"/>
                </a:lnTo>
                <a:lnTo>
                  <a:pt x="0" y="180975"/>
                </a:lnTo>
                <a:lnTo>
                  <a:pt x="6476" y="229108"/>
                </a:lnTo>
                <a:lnTo>
                  <a:pt x="24764" y="272288"/>
                </a:lnTo>
                <a:lnTo>
                  <a:pt x="52959" y="308991"/>
                </a:lnTo>
                <a:lnTo>
                  <a:pt x="89662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8" y="355473"/>
                </a:lnTo>
                <a:lnTo>
                  <a:pt x="272288" y="337185"/>
                </a:lnTo>
                <a:lnTo>
                  <a:pt x="308991" y="308991"/>
                </a:lnTo>
                <a:lnTo>
                  <a:pt x="337185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2"/>
                </a:lnTo>
                <a:lnTo>
                  <a:pt x="337185" y="89662"/>
                </a:lnTo>
                <a:lnTo>
                  <a:pt x="308991" y="52959"/>
                </a:lnTo>
                <a:lnTo>
                  <a:pt x="272288" y="24765"/>
                </a:lnTo>
                <a:lnTo>
                  <a:pt x="229108" y="6477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60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8" y="13716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9" y="79438"/>
                </a:lnTo>
                <a:lnTo>
                  <a:pt x="79502" y="111379"/>
                </a:lnTo>
                <a:lnTo>
                  <a:pt x="52196" y="147510"/>
                </a:lnTo>
                <a:lnTo>
                  <a:pt x="30099" y="187325"/>
                </a:lnTo>
                <a:lnTo>
                  <a:pt x="13715" y="230314"/>
                </a:lnTo>
                <a:lnTo>
                  <a:pt x="3556" y="275996"/>
                </a:lnTo>
                <a:lnTo>
                  <a:pt x="0" y="323850"/>
                </a:lnTo>
                <a:lnTo>
                  <a:pt x="3556" y="371703"/>
                </a:lnTo>
                <a:lnTo>
                  <a:pt x="13715" y="417385"/>
                </a:lnTo>
                <a:lnTo>
                  <a:pt x="30099" y="460375"/>
                </a:lnTo>
                <a:lnTo>
                  <a:pt x="52196" y="500189"/>
                </a:lnTo>
                <a:lnTo>
                  <a:pt x="79502" y="536321"/>
                </a:lnTo>
                <a:lnTo>
                  <a:pt x="111379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8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9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6" y="595528"/>
                </a:lnTo>
                <a:lnTo>
                  <a:pt x="536321" y="568261"/>
                </a:lnTo>
                <a:lnTo>
                  <a:pt x="568197" y="536321"/>
                </a:lnTo>
                <a:lnTo>
                  <a:pt x="595503" y="500189"/>
                </a:lnTo>
                <a:lnTo>
                  <a:pt x="617601" y="460375"/>
                </a:lnTo>
                <a:lnTo>
                  <a:pt x="633984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4" y="230314"/>
                </a:lnTo>
                <a:lnTo>
                  <a:pt x="617601" y="187325"/>
                </a:lnTo>
                <a:lnTo>
                  <a:pt x="595503" y="147510"/>
                </a:lnTo>
                <a:lnTo>
                  <a:pt x="568197" y="111379"/>
                </a:lnTo>
                <a:lnTo>
                  <a:pt x="536321" y="79438"/>
                </a:lnTo>
                <a:lnTo>
                  <a:pt x="500126" y="52171"/>
                </a:lnTo>
                <a:lnTo>
                  <a:pt x="460375" y="30099"/>
                </a:lnTo>
                <a:lnTo>
                  <a:pt x="417322" y="13716"/>
                </a:lnTo>
                <a:lnTo>
                  <a:pt x="371729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8005" y="3819144"/>
            <a:ext cx="4124325" cy="3009900"/>
            <a:chOff x="48005" y="3819144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105" y="6410705"/>
              <a:ext cx="3704844" cy="2948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5" y="3819144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40155" y="427481"/>
            <a:ext cx="23514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  <a:endParaRPr spc="-10" dirty="0"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22" name="object 22"/>
          <p:cNvSpPr txBox="1"/>
          <p:nvPr/>
        </p:nvSpPr>
        <p:spPr>
          <a:xfrm>
            <a:off x="2588767" y="1489202"/>
            <a:ext cx="427164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indent="-269875">
              <a:lnSpc>
                <a:spcPct val="100000"/>
              </a:lnSpc>
              <a:spcBef>
                <a:spcPts val="100"/>
              </a:spcBef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800" spc="-7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800" spc="-6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spcBef>
                <a:spcPts val="5"/>
              </a:spcBef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End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800" spc="-8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Technologies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Portfolio</a:t>
            </a:r>
            <a:r>
              <a:rPr sz="2800" spc="-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Layout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2800" spc="-4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Functionality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800" spc="-4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Screenshots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78765" indent="-269875">
              <a:lnSpc>
                <a:spcPct val="100000"/>
              </a:lnSpc>
              <a:buSzPct val="96000"/>
              <a:buAutoNum type="arabicPeriod"/>
              <a:tabLst>
                <a:tab pos="278765" algn="l"/>
              </a:tabLst>
            </a:pPr>
            <a:r>
              <a:rPr sz="28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Github</a:t>
            </a:r>
            <a:r>
              <a:rPr sz="2800" spc="-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Link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856" y="2933700"/>
            <a:ext cx="2762250" cy="3257550"/>
            <a:chOff x="7991856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6355"/>
              <a:ext cx="181610" cy="180975"/>
            </a:xfrm>
            <a:custGeom>
              <a:avLst/>
              <a:gdLst/>
              <a:ahLst/>
              <a:cxnLst/>
              <a:rect l="l" t="t" r="r" b="b"/>
              <a:pathLst>
                <a:path w="181609" h="180975">
                  <a:moveTo>
                    <a:pt x="181355" y="0"/>
                  </a:moveTo>
                  <a:lnTo>
                    <a:pt x="0" y="0"/>
                  </a:lnTo>
                  <a:lnTo>
                    <a:pt x="0" y="180594"/>
                  </a:lnTo>
                  <a:lnTo>
                    <a:pt x="181355" y="180594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856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44" y="0"/>
                </a:moveTo>
                <a:lnTo>
                  <a:pt x="0" y="0"/>
                </a:lnTo>
                <a:lnTo>
                  <a:pt x="0" y="323850"/>
                </a:lnTo>
                <a:lnTo>
                  <a:pt x="313944" y="323850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389" y="562609"/>
            <a:ext cx="563181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27325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8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69339" y="1699005"/>
            <a:ext cx="754062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513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Students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struggle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present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academic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achievements,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technical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skills,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projects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structured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professional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format.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Traditional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resumes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static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interactivity,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making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difficult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recruiters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peers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quickly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evaluate information.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131445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portfolio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acts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resume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makes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easier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showcase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skills,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projects,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personal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branding.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606" y="2647950"/>
            <a:ext cx="3533775" cy="3810000"/>
            <a:chOff x="8658606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6355"/>
              <a:ext cx="181610" cy="180975"/>
            </a:xfrm>
            <a:custGeom>
              <a:avLst/>
              <a:gdLst/>
              <a:ahLst/>
              <a:cxnLst/>
              <a:rect l="l" t="t" r="r" b="b"/>
              <a:pathLst>
                <a:path w="181609" h="180975">
                  <a:moveTo>
                    <a:pt x="181355" y="0"/>
                  </a:moveTo>
                  <a:lnTo>
                    <a:pt x="0" y="0"/>
                  </a:lnTo>
                  <a:lnTo>
                    <a:pt x="0" y="180594"/>
                  </a:lnTo>
                  <a:lnTo>
                    <a:pt x="181355" y="180594"/>
                  </a:lnTo>
                  <a:lnTo>
                    <a:pt x="18135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606" y="2647950"/>
              <a:ext cx="3533394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45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44" y="0"/>
                </a:moveTo>
                <a:lnTo>
                  <a:pt x="0" y="0"/>
                </a:lnTo>
                <a:lnTo>
                  <a:pt x="0" y="323850"/>
                </a:lnTo>
                <a:lnTo>
                  <a:pt x="313944" y="323850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155" y="457453"/>
            <a:ext cx="526034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223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21739" y="1548891"/>
            <a:ext cx="6580505" cy="4902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Student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Portfolio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multiple sections: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0965" indent="-96520">
              <a:lnSpc>
                <a:spcPct val="10000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Profile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Photo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Intro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0965" indent="-96520">
              <a:lnSpc>
                <a:spcPct val="10000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Me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1600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160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Education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 MT"/>
              <a:buChar char="•"/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0965" indent="-96520">
              <a:lnSpc>
                <a:spcPct val="10000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Skills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0965" indent="-96520">
              <a:lnSpc>
                <a:spcPct val="10000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Projects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00965" indent="-96520">
              <a:lnSpc>
                <a:spcPct val="100000"/>
              </a:lnSpc>
              <a:buSzPct val="95000"/>
              <a:buFont typeface="Arial MT"/>
              <a:buChar char="•"/>
              <a:tabLst>
                <a:tab pos="100965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Contact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Information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12700" marR="244475">
              <a:lnSpc>
                <a:spcPct val="10000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0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responsive,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navigate,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highlights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student’s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technical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abilities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achievements.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45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44" y="0"/>
                </a:moveTo>
                <a:lnTo>
                  <a:pt x="0" y="0"/>
                </a:lnTo>
                <a:lnTo>
                  <a:pt x="0" y="323850"/>
                </a:lnTo>
                <a:lnTo>
                  <a:pt x="313944" y="323850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6355"/>
            <a:ext cx="181610" cy="180975"/>
          </a:xfrm>
          <a:custGeom>
            <a:avLst/>
            <a:gdLst/>
            <a:ahLst/>
            <a:cxnLst/>
            <a:rect l="l" t="t" r="r" b="b"/>
            <a:pathLst>
              <a:path w="181609" h="180975">
                <a:moveTo>
                  <a:pt x="181355" y="0"/>
                </a:moveTo>
                <a:lnTo>
                  <a:pt x="0" y="0"/>
                </a:lnTo>
                <a:lnTo>
                  <a:pt x="0" y="180594"/>
                </a:lnTo>
                <a:lnTo>
                  <a:pt x="181355" y="180594"/>
                </a:lnTo>
                <a:lnTo>
                  <a:pt x="18135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014" rIns="0" bIns="0" rtlCol="0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WHO</a:t>
            </a:r>
            <a:r>
              <a:rPr sz="3200" spc="-245" dirty="0"/>
              <a:t> </a:t>
            </a:r>
            <a:r>
              <a:rPr sz="3200" dirty="0"/>
              <a:t>ARE</a:t>
            </a:r>
            <a:r>
              <a:rPr sz="3200" spc="-80" dirty="0"/>
              <a:t> </a:t>
            </a:r>
            <a:r>
              <a:rPr sz="3200" dirty="0"/>
              <a:t>THE</a:t>
            </a:r>
            <a:r>
              <a:rPr sz="3200" spc="-60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606" cy="4861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3139" y="2308605"/>
            <a:ext cx="6372225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9095" indent="-3175">
              <a:lnSpc>
                <a:spcPct val="100000"/>
              </a:lnSpc>
              <a:spcBef>
                <a:spcPts val="100"/>
              </a:spcBef>
              <a:buSzPct val="96000"/>
              <a:buAutoNum type="arabicPeriod"/>
              <a:tabLst>
                <a:tab pos="2413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Students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showcase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profile,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skills,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projects.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 panose="02020603050405020304"/>
              <a:buAutoNum type="arabicPeriod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84835" indent="-3175">
              <a:lnSpc>
                <a:spcPct val="100000"/>
              </a:lnSpc>
              <a:buSzPct val="96000"/>
              <a:buAutoNum type="arabicPeriod"/>
              <a:tabLst>
                <a:tab pos="2413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Recruiters/Employers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quickly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review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candidate’s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skills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achievements.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 panose="02020603050405020304"/>
              <a:buAutoNum type="arabicPeriod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 indent="-3175">
              <a:lnSpc>
                <a:spcPct val="100000"/>
              </a:lnSpc>
              <a:buSzPct val="96000"/>
              <a:buAutoNum type="arabicPeriod"/>
              <a:tabLst>
                <a:tab pos="241300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Teachers/Mentors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evaluate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student’s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work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presentation.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 panose="02020603050405020304"/>
              <a:buAutoNum type="arabicPeriod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0" indent="-3175">
              <a:lnSpc>
                <a:spcPct val="100000"/>
              </a:lnSpc>
              <a:buSzPct val="96000"/>
              <a:buAutoNum type="arabicPeriod"/>
              <a:tabLst>
                <a:tab pos="2413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Peers/Collaborators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explore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ideas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connect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collaboration</a:t>
            </a:r>
            <a:r>
              <a:rPr sz="180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755"/>
            <a:ext cx="2695194" cy="32476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9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45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44" y="0"/>
                </a:moveTo>
                <a:lnTo>
                  <a:pt x="0" y="0"/>
                </a:lnTo>
                <a:lnTo>
                  <a:pt x="0" y="323850"/>
                </a:lnTo>
                <a:lnTo>
                  <a:pt x="313944" y="323850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6355"/>
            <a:ext cx="181610" cy="180975"/>
          </a:xfrm>
          <a:custGeom>
            <a:avLst/>
            <a:gdLst/>
            <a:ahLst/>
            <a:cxnLst/>
            <a:rect l="l" t="t" r="r" b="b"/>
            <a:pathLst>
              <a:path w="181609" h="180975">
                <a:moveTo>
                  <a:pt x="181355" y="0"/>
                </a:moveTo>
                <a:lnTo>
                  <a:pt x="0" y="0"/>
                </a:lnTo>
                <a:lnTo>
                  <a:pt x="0" y="180594"/>
                </a:lnTo>
                <a:lnTo>
                  <a:pt x="181355" y="180594"/>
                </a:lnTo>
                <a:lnTo>
                  <a:pt x="18135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854" y="291846"/>
            <a:ext cx="5309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TOOLS AND</a:t>
            </a:r>
            <a:r>
              <a:rPr sz="3600" spc="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746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50794" y="1322323"/>
            <a:ext cx="6410325" cy="478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HTML5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structure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CSS3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styling,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layout,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responsive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design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5179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JavaScript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(Vanilla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JS)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interactivity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(active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navigation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highlighting,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smooth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scrolling)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Responsive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Techniques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media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queries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mobile-friendliness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483235">
              <a:lnSpc>
                <a:spcPts val="5760"/>
              </a:lnSpc>
              <a:spcBef>
                <a:spcPts val="47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Editor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VS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Code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Sublime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Notepad++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Browser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Chrome/Edge/Firefox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testing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6355"/>
            <a:ext cx="181610" cy="180975"/>
          </a:xfrm>
          <a:custGeom>
            <a:avLst/>
            <a:gdLst/>
            <a:ahLst/>
            <a:cxnLst/>
            <a:rect l="l" t="t" r="r" b="b"/>
            <a:pathLst>
              <a:path w="181609" h="180975">
                <a:moveTo>
                  <a:pt x="181355" y="0"/>
                </a:moveTo>
                <a:lnTo>
                  <a:pt x="0" y="0"/>
                </a:lnTo>
                <a:lnTo>
                  <a:pt x="0" y="180594"/>
                </a:lnTo>
                <a:lnTo>
                  <a:pt x="181355" y="180594"/>
                </a:lnTo>
                <a:lnTo>
                  <a:pt x="18135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7255" y="6467855"/>
            <a:ext cx="76200" cy="1775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155" y="276605"/>
            <a:ext cx="74631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POTFOLIO</a:t>
            </a:r>
            <a:r>
              <a:rPr sz="4000" spc="-35" dirty="0"/>
              <a:t> </a:t>
            </a:r>
            <a:r>
              <a:rPr sz="4000" dirty="0"/>
              <a:t>DESIGN</a:t>
            </a:r>
            <a:r>
              <a:rPr sz="4000" spc="-250" dirty="0"/>
              <a:t> </a:t>
            </a:r>
            <a:r>
              <a:rPr sz="4000" dirty="0"/>
              <a:t>AND</a:t>
            </a:r>
            <a:r>
              <a:rPr sz="4000" spc="-15" dirty="0"/>
              <a:t> </a:t>
            </a:r>
            <a:r>
              <a:rPr sz="4000" spc="-10" dirty="0"/>
              <a:t>LAYOUT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0058400" y="52501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38301" y="1089405"/>
            <a:ext cx="8671560" cy="551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Header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Section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 Profile photo,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name,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tagline,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navigation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menu.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8745" indent="-114300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About Section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 Introduction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personal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background.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8745" indent="-114300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Education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Section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4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Academic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details.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8745" indent="-114300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Skills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Section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Technical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&amp;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soft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skills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displayed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styled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badges.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392430" indent="-8255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Projects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Section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Highlights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academic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personal projects.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8745" indent="-114300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Contact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Section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 Email,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LinkedIn,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GitHub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links.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18745" indent="-114300">
              <a:lnSpc>
                <a:spcPct val="100000"/>
              </a:lnSpc>
              <a:buSzPct val="96000"/>
              <a:buFont typeface="Arial MT"/>
              <a:buChar char="•"/>
              <a:tabLst>
                <a:tab pos="11874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Footer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→ Copyright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credits.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layout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follows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clean,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minimal,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modern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638301" y="6609022"/>
            <a:ext cx="5962015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centered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profile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card-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content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sections.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678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spc="-2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FUNCTIONALITY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33882" y="1653285"/>
            <a:ext cx="7346315" cy="478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Responsive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(works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mobile,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tablet,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desktop).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Profile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photo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integration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personalization.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ts val="5760"/>
              </a:lnSpc>
              <a:spcBef>
                <a:spcPts val="67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Navigation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bar with active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link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highlighting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scrolling.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Smooth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scrolling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effect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UX.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Card-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style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sections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readability.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 marR="1172845">
              <a:lnSpc>
                <a:spcPct val="20000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Clickable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contact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links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(email,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LinkedIn,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GitHub).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lightweight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(no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frameworks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needed)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2939</Words>
  <Application>WPS Presentation</Application>
  <PresentationFormat>On-screen Show (4:3)</PresentationFormat>
  <Paragraphs>131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Calibri</vt:lpstr>
      <vt:lpstr>Arial MT</vt:lpstr>
      <vt:lpstr>Segoe UI Emoji</vt:lpstr>
      <vt:lpstr>Microsoft YaHei</vt:lpstr>
      <vt:lpstr>Arial Unicode MS</vt:lpstr>
      <vt:lpstr>Office Theme</vt:lpstr>
      <vt:lpstr>Digital Portfolio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Konduru Narasimha</dc:creator>
  <cp:lastModifiedBy>Manisarla</cp:lastModifiedBy>
  <cp:revision>1</cp:revision>
  <dcterms:created xsi:type="dcterms:W3CDTF">2025-09-04T19:01:41Z</dcterms:created>
  <dcterms:modified xsi:type="dcterms:W3CDTF">2025-09-04T19:01:41Z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2025-09-03T05:30:00Z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2025-09-04T05:30:00Z</vt:filetime>
  </property>
  <property fmtid="{D5CDD505-2E9C-101B-9397-08002B2CF9AE}" pid="5" name="Producer">
    <vt:lpwstr>Adobe PDF Services</vt:lpwstr>
  </property>
  <property fmtid="{D5CDD505-2E9C-101B-9397-08002B2CF9AE}" pid="6" name="ICV">
    <vt:lpwstr>4F486998BC8A40EF93418CB0465933A7_13</vt:lpwstr>
  </property>
  <property fmtid="{D5CDD505-2E9C-101B-9397-08002B2CF9AE}" pid="7" name="KSOProductBuildVer">
    <vt:lpwstr>1033-12.2.0.20326</vt:lpwstr>
  </property>
</Properties>
</file>