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A7095-333F-4227-920B-B6A42FA958B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279C7-0F79-431F-9770-D1EAECC83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8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279C7-0F79-431F-9770-D1EAECC83F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23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279C7-0F79-431F-9770-D1EAECC83F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9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279C7-0F79-431F-9770-D1EAECC83F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13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279C7-0F79-431F-9770-D1EAECC83F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3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279C7-0F79-431F-9770-D1EAECC83F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6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279C7-0F79-431F-9770-D1EAECC83F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12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279C7-0F79-431F-9770-D1EAECC83F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9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279C7-0F79-431F-9770-D1EAECC83F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90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279C7-0F79-431F-9770-D1EAECC83F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20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279C7-0F79-431F-9770-D1EAECC83F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0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279C7-0F79-431F-9770-D1EAECC83F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5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3482-CA13-4EB7-920D-8057A772B2A6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3C8-1FF8-4972-9A36-F2A9E52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3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3482-CA13-4EB7-920D-8057A772B2A6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3C8-1FF8-4972-9A36-F2A9E52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6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3482-CA13-4EB7-920D-8057A772B2A6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3C8-1FF8-4972-9A36-F2A9E52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5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3482-CA13-4EB7-920D-8057A772B2A6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3C8-1FF8-4972-9A36-F2A9E52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3482-CA13-4EB7-920D-8057A772B2A6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3C8-1FF8-4972-9A36-F2A9E52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3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3482-CA13-4EB7-920D-8057A772B2A6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3C8-1FF8-4972-9A36-F2A9E52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0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3482-CA13-4EB7-920D-8057A772B2A6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3C8-1FF8-4972-9A36-F2A9E52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3482-CA13-4EB7-920D-8057A772B2A6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3C8-1FF8-4972-9A36-F2A9E52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4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3482-CA13-4EB7-920D-8057A772B2A6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3C8-1FF8-4972-9A36-F2A9E52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3482-CA13-4EB7-920D-8057A772B2A6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3C8-1FF8-4972-9A36-F2A9E52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4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3482-CA13-4EB7-920D-8057A772B2A6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33C8-1FF8-4972-9A36-F2A9E52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1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3482-CA13-4EB7-920D-8057A772B2A6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D33C8-1FF8-4972-9A36-F2A9E52A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1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5" y="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55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679" y="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4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5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157" y="475861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6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94" y="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831" y="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4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21" y="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1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38" y="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94" y="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5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47" y="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5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10" y="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5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11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surendar</dc:creator>
  <cp:lastModifiedBy>surendar</cp:lastModifiedBy>
  <cp:revision>7</cp:revision>
  <dcterms:created xsi:type="dcterms:W3CDTF">2015-07-10T09:02:56Z</dcterms:created>
  <dcterms:modified xsi:type="dcterms:W3CDTF">2015-07-10T09:08:22Z</dcterms:modified>
</cp:coreProperties>
</file>