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9.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A5570-CDCB-46AB-BF15-1E6915C5FC68}" v="67" dt="2023-09-08T18:20:34.1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nder adunuri" userId="c4d0a78d1348cc91" providerId="LiveId" clId="{4A9A5570-CDCB-46AB-BF15-1E6915C5FC68}"/>
    <pc:docChg chg="undo redo custSel modSld">
      <pc:chgData name="surender adunuri" userId="c4d0a78d1348cc91" providerId="LiveId" clId="{4A9A5570-CDCB-46AB-BF15-1E6915C5FC68}" dt="2023-09-08T18:20:34.132" v="924"/>
      <pc:docMkLst>
        <pc:docMk/>
      </pc:docMkLst>
      <pc:sldChg chg="addSp delSp modSp mod modTransition">
        <pc:chgData name="surender adunuri" userId="c4d0a78d1348cc91" providerId="LiveId" clId="{4A9A5570-CDCB-46AB-BF15-1E6915C5FC68}" dt="2023-09-08T18:12:04.189" v="869"/>
        <pc:sldMkLst>
          <pc:docMk/>
          <pc:sldMk cId="0" sldId="256"/>
        </pc:sldMkLst>
        <pc:spChg chg="mod">
          <ac:chgData name="surender adunuri" userId="c4d0a78d1348cc91" providerId="LiveId" clId="{4A9A5570-CDCB-46AB-BF15-1E6915C5FC68}" dt="2023-09-08T16:47:16.139" v="232" actId="1076"/>
          <ac:spMkLst>
            <pc:docMk/>
            <pc:sldMk cId="0" sldId="256"/>
            <ac:spMk id="2" creationId="{00000000-0000-0000-0000-000000000000}"/>
          </ac:spMkLst>
        </pc:spChg>
        <pc:spChg chg="mod">
          <ac:chgData name="surender adunuri" userId="c4d0a78d1348cc91" providerId="LiveId" clId="{4A9A5570-CDCB-46AB-BF15-1E6915C5FC68}" dt="2023-09-08T17:50:50.456" v="855" actId="1076"/>
          <ac:spMkLst>
            <pc:docMk/>
            <pc:sldMk cId="0" sldId="256"/>
            <ac:spMk id="3" creationId="{00000000-0000-0000-0000-000000000000}"/>
          </ac:spMkLst>
        </pc:spChg>
        <pc:spChg chg="mod">
          <ac:chgData name="surender adunuri" userId="c4d0a78d1348cc91" providerId="LiveId" clId="{4A9A5570-CDCB-46AB-BF15-1E6915C5FC68}" dt="2023-09-08T16:47:26.487" v="233" actId="1076"/>
          <ac:spMkLst>
            <pc:docMk/>
            <pc:sldMk cId="0" sldId="256"/>
            <ac:spMk id="5" creationId="{00000000-0000-0000-0000-000000000000}"/>
          </ac:spMkLst>
        </pc:spChg>
        <pc:spChg chg="del mod">
          <ac:chgData name="surender adunuri" userId="c4d0a78d1348cc91" providerId="LiveId" clId="{4A9A5570-CDCB-46AB-BF15-1E6915C5FC68}" dt="2023-09-08T17:34:53.090" v="789"/>
          <ac:spMkLst>
            <pc:docMk/>
            <pc:sldMk cId="0" sldId="256"/>
            <ac:spMk id="7" creationId="{00000000-0000-0000-0000-000000000000}"/>
          </ac:spMkLst>
        </pc:spChg>
        <pc:spChg chg="add mod">
          <ac:chgData name="surender adunuri" userId="c4d0a78d1348cc91" providerId="LiveId" clId="{4A9A5570-CDCB-46AB-BF15-1E6915C5FC68}" dt="2023-09-08T17:34:59.522" v="790" actId="1076"/>
          <ac:spMkLst>
            <pc:docMk/>
            <pc:sldMk cId="0" sldId="256"/>
            <ac:spMk id="9" creationId="{1363F801-D570-84EB-80E3-6FE7225447B8}"/>
          </ac:spMkLst>
        </pc:spChg>
      </pc:sldChg>
      <pc:sldChg chg="modTransition">
        <pc:chgData name="surender adunuri" userId="c4d0a78d1348cc91" providerId="LiveId" clId="{4A9A5570-CDCB-46AB-BF15-1E6915C5FC68}" dt="2023-09-08T18:12:14.547" v="870"/>
        <pc:sldMkLst>
          <pc:docMk/>
          <pc:sldMk cId="0" sldId="257"/>
        </pc:sldMkLst>
      </pc:sldChg>
      <pc:sldChg chg="modTransition">
        <pc:chgData name="surender adunuri" userId="c4d0a78d1348cc91" providerId="LiveId" clId="{4A9A5570-CDCB-46AB-BF15-1E6915C5FC68}" dt="2023-09-08T18:12:20.312" v="871"/>
        <pc:sldMkLst>
          <pc:docMk/>
          <pc:sldMk cId="0" sldId="258"/>
        </pc:sldMkLst>
      </pc:sldChg>
      <pc:sldChg chg="modTransition">
        <pc:chgData name="surender adunuri" userId="c4d0a78d1348cc91" providerId="LiveId" clId="{4A9A5570-CDCB-46AB-BF15-1E6915C5FC68}" dt="2023-09-08T18:12:30.232" v="873"/>
        <pc:sldMkLst>
          <pc:docMk/>
          <pc:sldMk cId="0" sldId="259"/>
        </pc:sldMkLst>
      </pc:sldChg>
      <pc:sldChg chg="modTransition">
        <pc:chgData name="surender adunuri" userId="c4d0a78d1348cc91" providerId="LiveId" clId="{4A9A5570-CDCB-46AB-BF15-1E6915C5FC68}" dt="2023-09-08T18:13:09.849" v="878"/>
        <pc:sldMkLst>
          <pc:docMk/>
          <pc:sldMk cId="0" sldId="260"/>
        </pc:sldMkLst>
      </pc:sldChg>
      <pc:sldChg chg="modSp mod modTransition">
        <pc:chgData name="surender adunuri" userId="c4d0a78d1348cc91" providerId="LiveId" clId="{4A9A5570-CDCB-46AB-BF15-1E6915C5FC68}" dt="2023-09-08T18:13:15.834" v="879"/>
        <pc:sldMkLst>
          <pc:docMk/>
          <pc:sldMk cId="0" sldId="261"/>
        </pc:sldMkLst>
        <pc:spChg chg="mod">
          <ac:chgData name="surender adunuri" userId="c4d0a78d1348cc91" providerId="LiveId" clId="{4A9A5570-CDCB-46AB-BF15-1E6915C5FC68}" dt="2023-09-08T16:52:30.727" v="340" actId="2711"/>
          <ac:spMkLst>
            <pc:docMk/>
            <pc:sldMk cId="0" sldId="261"/>
            <ac:spMk id="5" creationId="{00000000-0000-0000-0000-000000000000}"/>
          </ac:spMkLst>
        </pc:spChg>
        <pc:spChg chg="mod">
          <ac:chgData name="surender adunuri" userId="c4d0a78d1348cc91" providerId="LiveId" clId="{4A9A5570-CDCB-46AB-BF15-1E6915C5FC68}" dt="2023-09-08T17:51:47.653" v="856" actId="2711"/>
          <ac:spMkLst>
            <pc:docMk/>
            <pc:sldMk cId="0" sldId="261"/>
            <ac:spMk id="13" creationId="{00000000-0000-0000-0000-000000000000}"/>
          </ac:spMkLst>
        </pc:spChg>
        <pc:grpChg chg="mod">
          <ac:chgData name="surender adunuri" userId="c4d0a78d1348cc91" providerId="LiveId" clId="{4A9A5570-CDCB-46AB-BF15-1E6915C5FC68}" dt="2023-09-08T16:52:35.456" v="342" actId="1038"/>
          <ac:grpSpMkLst>
            <pc:docMk/>
            <pc:sldMk cId="0" sldId="261"/>
            <ac:grpSpMk id="2" creationId="{00000000-0000-0000-0000-000000000000}"/>
          </ac:grpSpMkLst>
        </pc:grpChg>
        <pc:grpChg chg="mod">
          <ac:chgData name="surender adunuri" userId="c4d0a78d1348cc91" providerId="LiveId" clId="{4A9A5570-CDCB-46AB-BF15-1E6915C5FC68}" dt="2023-09-08T17:52:01.563" v="857" actId="1076"/>
          <ac:grpSpMkLst>
            <pc:docMk/>
            <pc:sldMk cId="0" sldId="261"/>
            <ac:grpSpMk id="6" creationId="{00000000-0000-0000-0000-000000000000}"/>
          </ac:grpSpMkLst>
        </pc:grpChg>
      </pc:sldChg>
      <pc:sldChg chg="modTransition">
        <pc:chgData name="surender adunuri" userId="c4d0a78d1348cc91" providerId="LiveId" clId="{4A9A5570-CDCB-46AB-BF15-1E6915C5FC68}" dt="2023-09-08T18:13:24.478" v="880"/>
        <pc:sldMkLst>
          <pc:docMk/>
          <pc:sldMk cId="0" sldId="262"/>
        </pc:sldMkLst>
      </pc:sldChg>
      <pc:sldChg chg="addSp modSp mod modTransition">
        <pc:chgData name="surender adunuri" userId="c4d0a78d1348cc91" providerId="LiveId" clId="{4A9A5570-CDCB-46AB-BF15-1E6915C5FC68}" dt="2023-09-08T18:13:53.180" v="887"/>
        <pc:sldMkLst>
          <pc:docMk/>
          <pc:sldMk cId="0" sldId="263"/>
        </pc:sldMkLst>
        <pc:picChg chg="add mod modCrop">
          <ac:chgData name="surender adunuri" userId="c4d0a78d1348cc91" providerId="LiveId" clId="{4A9A5570-CDCB-46AB-BF15-1E6915C5FC68}" dt="2023-09-08T16:54:59.932" v="364" actId="14100"/>
          <ac:picMkLst>
            <pc:docMk/>
            <pc:sldMk cId="0" sldId="263"/>
            <ac:picMk id="10" creationId="{9E370BBF-1948-729E-1B5C-2252D45D25E8}"/>
          </ac:picMkLst>
        </pc:picChg>
        <pc:picChg chg="add mod modCrop">
          <ac:chgData name="surender adunuri" userId="c4d0a78d1348cc91" providerId="LiveId" clId="{4A9A5570-CDCB-46AB-BF15-1E6915C5FC68}" dt="2023-09-08T16:55:04.523" v="365" actId="14100"/>
          <ac:picMkLst>
            <pc:docMk/>
            <pc:sldMk cId="0" sldId="263"/>
            <ac:picMk id="12" creationId="{DCEED019-0E89-2D07-B31B-B0573A2CD60D}"/>
          </ac:picMkLst>
        </pc:picChg>
        <pc:picChg chg="add mod modCrop">
          <ac:chgData name="surender adunuri" userId="c4d0a78d1348cc91" providerId="LiveId" clId="{4A9A5570-CDCB-46AB-BF15-1E6915C5FC68}" dt="2023-09-08T16:55:10.575" v="366" actId="14100"/>
          <ac:picMkLst>
            <pc:docMk/>
            <pc:sldMk cId="0" sldId="263"/>
            <ac:picMk id="14" creationId="{0B93D5F8-2986-D898-E161-4F97B9265FF4}"/>
          </ac:picMkLst>
        </pc:picChg>
      </pc:sldChg>
      <pc:sldChg chg="modSp mod modTransition modAnim">
        <pc:chgData name="surender adunuri" userId="c4d0a78d1348cc91" providerId="LiveId" clId="{4A9A5570-CDCB-46AB-BF15-1E6915C5FC68}" dt="2023-09-08T18:18:11.756" v="903"/>
        <pc:sldMkLst>
          <pc:docMk/>
          <pc:sldMk cId="0" sldId="264"/>
        </pc:sldMkLst>
        <pc:picChg chg="mod">
          <ac:chgData name="surender adunuri" userId="c4d0a78d1348cc91" providerId="LiveId" clId="{4A9A5570-CDCB-46AB-BF15-1E6915C5FC68}" dt="2023-09-08T18:16:12.773" v="900" actId="1076"/>
          <ac:picMkLst>
            <pc:docMk/>
            <pc:sldMk cId="0" sldId="264"/>
            <ac:picMk id="7" creationId="{00000000-0000-0000-0000-000000000000}"/>
          </ac:picMkLst>
        </pc:picChg>
      </pc:sldChg>
      <pc:sldChg chg="modSp mod modTransition modAnim">
        <pc:chgData name="surender adunuri" userId="c4d0a78d1348cc91" providerId="LiveId" clId="{4A9A5570-CDCB-46AB-BF15-1E6915C5FC68}" dt="2023-09-08T18:19:29.856" v="911" actId="1076"/>
        <pc:sldMkLst>
          <pc:docMk/>
          <pc:sldMk cId="0" sldId="265"/>
        </pc:sldMkLst>
        <pc:grpChg chg="mod">
          <ac:chgData name="surender adunuri" userId="c4d0a78d1348cc91" providerId="LiveId" clId="{4A9A5570-CDCB-46AB-BF15-1E6915C5FC68}" dt="2023-09-08T18:19:29.856" v="911" actId="1076"/>
          <ac:grpSpMkLst>
            <pc:docMk/>
            <pc:sldMk cId="0" sldId="265"/>
            <ac:grpSpMk id="3" creationId="{00000000-0000-0000-0000-000000000000}"/>
          </ac:grpSpMkLst>
        </pc:grpChg>
      </pc:sldChg>
      <pc:sldChg chg="modSp mod modTransition modAnim">
        <pc:chgData name="surender adunuri" userId="c4d0a78d1348cc91" providerId="LiveId" clId="{4A9A5570-CDCB-46AB-BF15-1E6915C5FC68}" dt="2023-09-08T18:19:45.661" v="913"/>
        <pc:sldMkLst>
          <pc:docMk/>
          <pc:sldMk cId="0" sldId="266"/>
        </pc:sldMkLst>
        <pc:picChg chg="mod">
          <ac:chgData name="surender adunuri" userId="c4d0a78d1348cc91" providerId="LiveId" clId="{4A9A5570-CDCB-46AB-BF15-1E6915C5FC68}" dt="2023-09-08T18:19:36.130" v="912" actId="1076"/>
          <ac:picMkLst>
            <pc:docMk/>
            <pc:sldMk cId="0" sldId="266"/>
            <ac:picMk id="7" creationId="{00000000-0000-0000-0000-000000000000}"/>
          </ac:picMkLst>
        </pc:picChg>
      </pc:sldChg>
      <pc:sldChg chg="modSp mod modTransition modAnim">
        <pc:chgData name="surender adunuri" userId="c4d0a78d1348cc91" providerId="LiveId" clId="{4A9A5570-CDCB-46AB-BF15-1E6915C5FC68}" dt="2023-09-08T18:20:05.053" v="917"/>
        <pc:sldMkLst>
          <pc:docMk/>
          <pc:sldMk cId="0" sldId="267"/>
        </pc:sldMkLst>
        <pc:picChg chg="mod">
          <ac:chgData name="surender adunuri" userId="c4d0a78d1348cc91" providerId="LiveId" clId="{4A9A5570-CDCB-46AB-BF15-1E6915C5FC68}" dt="2023-09-08T18:19:56.908" v="916" actId="1076"/>
          <ac:picMkLst>
            <pc:docMk/>
            <pc:sldMk cId="0" sldId="267"/>
            <ac:picMk id="6" creationId="{00000000-0000-0000-0000-000000000000}"/>
          </ac:picMkLst>
        </pc:picChg>
      </pc:sldChg>
      <pc:sldChg chg="modSp mod modTransition modAnim">
        <pc:chgData name="surender adunuri" userId="c4d0a78d1348cc91" providerId="LiveId" clId="{4A9A5570-CDCB-46AB-BF15-1E6915C5FC68}" dt="2023-09-08T18:20:34.132" v="924"/>
        <pc:sldMkLst>
          <pc:docMk/>
          <pc:sldMk cId="0" sldId="268"/>
        </pc:sldMkLst>
        <pc:grpChg chg="mod">
          <ac:chgData name="surender adunuri" userId="c4d0a78d1348cc91" providerId="LiveId" clId="{4A9A5570-CDCB-46AB-BF15-1E6915C5FC68}" dt="2023-09-08T17:09:25.590" v="687" actId="1076"/>
          <ac:grpSpMkLst>
            <pc:docMk/>
            <pc:sldMk cId="0" sldId="268"/>
            <ac:grpSpMk id="2" creationId="{00000000-0000-0000-0000-000000000000}"/>
          </ac:grpSpMkLst>
        </pc:grpChg>
      </pc:sldChg>
      <pc:sldChg chg="addSp delSp modSp mod modTransition">
        <pc:chgData name="surender adunuri" userId="c4d0a78d1348cc91" providerId="LiveId" clId="{4A9A5570-CDCB-46AB-BF15-1E6915C5FC68}" dt="2023-09-08T18:14:27.426" v="894"/>
        <pc:sldMkLst>
          <pc:docMk/>
          <pc:sldMk cId="0" sldId="269"/>
        </pc:sldMkLst>
        <pc:spChg chg="add mod">
          <ac:chgData name="surender adunuri" userId="c4d0a78d1348cc91" providerId="LiveId" clId="{4A9A5570-CDCB-46AB-BF15-1E6915C5FC68}" dt="2023-09-08T17:05:31.101" v="656" actId="115"/>
          <ac:spMkLst>
            <pc:docMk/>
            <pc:sldMk cId="0" sldId="269"/>
            <ac:spMk id="3" creationId="{CBE5B252-BB25-3E8A-018B-36723A0498D6}"/>
          </ac:spMkLst>
        </pc:spChg>
        <pc:spChg chg="add mod">
          <ac:chgData name="surender adunuri" userId="c4d0a78d1348cc91" providerId="LiveId" clId="{4A9A5570-CDCB-46AB-BF15-1E6915C5FC68}" dt="2023-09-08T17:20:05.380" v="741" actId="20577"/>
          <ac:spMkLst>
            <pc:docMk/>
            <pc:sldMk cId="0" sldId="269"/>
            <ac:spMk id="9" creationId="{840C9B37-AD3E-5002-03CC-F13A92E1C178}"/>
          </ac:spMkLst>
        </pc:spChg>
        <pc:picChg chg="mod">
          <ac:chgData name="surender adunuri" userId="c4d0a78d1348cc91" providerId="LiveId" clId="{4A9A5570-CDCB-46AB-BF15-1E6915C5FC68}" dt="2023-09-08T17:20:32.540" v="743" actId="1038"/>
          <ac:picMkLst>
            <pc:docMk/>
            <pc:sldMk cId="0" sldId="269"/>
            <ac:picMk id="2" creationId="{00000000-0000-0000-0000-000000000000}"/>
          </ac:picMkLst>
        </pc:picChg>
        <pc:picChg chg="add del mod modCrop">
          <ac:chgData name="surender adunuri" userId="c4d0a78d1348cc91" providerId="LiveId" clId="{4A9A5570-CDCB-46AB-BF15-1E6915C5FC68}" dt="2023-09-08T17:14:00.988" v="711" actId="931"/>
          <ac:picMkLst>
            <pc:docMk/>
            <pc:sldMk cId="0" sldId="269"/>
            <ac:picMk id="11" creationId="{DD8878EF-85DC-C429-4B61-0DDE0B8B976D}"/>
          </ac:picMkLst>
        </pc:picChg>
        <pc:picChg chg="add mod">
          <ac:chgData name="surender adunuri" userId="c4d0a78d1348cc91" providerId="LiveId" clId="{4A9A5570-CDCB-46AB-BF15-1E6915C5FC68}" dt="2023-09-08T17:20:38.676" v="744" actId="14100"/>
          <ac:picMkLst>
            <pc:docMk/>
            <pc:sldMk cId="0" sldId="269"/>
            <ac:picMk id="13" creationId="{E2640231-6A6D-453E-5E70-672D7EAAAD6E}"/>
          </ac:picMkLst>
        </pc:picChg>
        <pc:cxnChg chg="add mod">
          <ac:chgData name="surender adunuri" userId="c4d0a78d1348cc91" providerId="LiveId" clId="{4A9A5570-CDCB-46AB-BF15-1E6915C5FC68}" dt="2023-09-08T17:07:15.692" v="675" actId="14100"/>
          <ac:cxnSpMkLst>
            <pc:docMk/>
            <pc:sldMk cId="0" sldId="269"/>
            <ac:cxnSpMk id="5" creationId="{48C63307-1609-0582-0366-994D294904F7}"/>
          </ac:cxnSpMkLst>
        </pc:cxnChg>
      </pc:sldChg>
      <pc:sldChg chg="addSp delSp modSp mod modTransition">
        <pc:chgData name="surender adunuri" userId="c4d0a78d1348cc91" providerId="LiveId" clId="{4A9A5570-CDCB-46AB-BF15-1E6915C5FC68}" dt="2023-09-08T18:14:36.787" v="895"/>
        <pc:sldMkLst>
          <pc:docMk/>
          <pc:sldMk cId="0" sldId="270"/>
        </pc:sldMkLst>
        <pc:spChg chg="mod">
          <ac:chgData name="surender adunuri" userId="c4d0a78d1348cc91" providerId="LiveId" clId="{4A9A5570-CDCB-46AB-BF15-1E6915C5FC68}" dt="2023-09-08T17:02:23.973" v="637" actId="1037"/>
          <ac:spMkLst>
            <pc:docMk/>
            <pc:sldMk cId="0" sldId="270"/>
            <ac:spMk id="2" creationId="{00000000-0000-0000-0000-000000000000}"/>
          </ac:spMkLst>
        </pc:spChg>
        <pc:spChg chg="mod">
          <ac:chgData name="surender adunuri" userId="c4d0a78d1348cc91" providerId="LiveId" clId="{4A9A5570-CDCB-46AB-BF15-1E6915C5FC68}" dt="2023-09-08T17:45:46.752" v="834" actId="1076"/>
          <ac:spMkLst>
            <pc:docMk/>
            <pc:sldMk cId="0" sldId="270"/>
            <ac:spMk id="3" creationId="{00000000-0000-0000-0000-000000000000}"/>
          </ac:spMkLst>
        </pc:spChg>
        <pc:spChg chg="mod">
          <ac:chgData name="surender adunuri" userId="c4d0a78d1348cc91" providerId="LiveId" clId="{4A9A5570-CDCB-46AB-BF15-1E6915C5FC68}" dt="2023-09-08T17:27:31.692" v="769" actId="14100"/>
          <ac:spMkLst>
            <pc:docMk/>
            <pc:sldMk cId="0" sldId="270"/>
            <ac:spMk id="4" creationId="{00000000-0000-0000-0000-000000000000}"/>
          </ac:spMkLst>
        </pc:spChg>
        <pc:grpChg chg="mod">
          <ac:chgData name="surender adunuri" userId="c4d0a78d1348cc91" providerId="LiveId" clId="{4A9A5570-CDCB-46AB-BF15-1E6915C5FC68}" dt="2023-09-08T16:57:31.044" v="375" actId="1076"/>
          <ac:grpSpMkLst>
            <pc:docMk/>
            <pc:sldMk cId="0" sldId="270"/>
            <ac:grpSpMk id="5" creationId="{00000000-0000-0000-0000-000000000000}"/>
          </ac:grpSpMkLst>
        </pc:grpChg>
        <pc:picChg chg="del">
          <ac:chgData name="surender adunuri" userId="c4d0a78d1348cc91" providerId="LiveId" clId="{4A9A5570-CDCB-46AB-BF15-1E6915C5FC68}" dt="2023-09-08T16:56:27.669" v="368" actId="478"/>
          <ac:picMkLst>
            <pc:docMk/>
            <pc:sldMk cId="0" sldId="270"/>
            <ac:picMk id="14" creationId="{00000000-0000-0000-0000-000000000000}"/>
          </ac:picMkLst>
        </pc:picChg>
        <pc:picChg chg="add del mod modCrop">
          <ac:chgData name="surender adunuri" userId="c4d0a78d1348cc91" providerId="LiveId" clId="{4A9A5570-CDCB-46AB-BF15-1E6915C5FC68}" dt="2023-09-08T17:49:14.332" v="835" actId="478"/>
          <ac:picMkLst>
            <pc:docMk/>
            <pc:sldMk cId="0" sldId="270"/>
            <ac:picMk id="18" creationId="{7C38A546-9F39-1FE6-530E-AB457EAEB2D4}"/>
          </ac:picMkLst>
        </pc:picChg>
        <pc:picChg chg="add mod modCrop">
          <ac:chgData name="surender adunuri" userId="c4d0a78d1348cc91" providerId="LiveId" clId="{4A9A5570-CDCB-46AB-BF15-1E6915C5FC68}" dt="2023-09-08T17:50:15.684" v="846" actId="14100"/>
          <ac:picMkLst>
            <pc:docMk/>
            <pc:sldMk cId="0" sldId="270"/>
            <ac:picMk id="22" creationId="{D50A90CC-237F-5E16-4AF1-5935A2D21BD9}"/>
          </ac:picMkLst>
        </pc:picChg>
        <pc:cxnChg chg="add del mod">
          <ac:chgData name="surender adunuri" userId="c4d0a78d1348cc91" providerId="LiveId" clId="{4A9A5570-CDCB-46AB-BF15-1E6915C5FC68}" dt="2023-09-08T17:45:08.405" v="827" actId="478"/>
          <ac:cxnSpMkLst>
            <pc:docMk/>
            <pc:sldMk cId="0" sldId="270"/>
            <ac:cxnSpMk id="20" creationId="{28E75BB5-6C76-A1A8-69F9-975B7B6DF9ED}"/>
          </ac:cxnSpMkLst>
        </pc:cxnChg>
      </pc:sldChg>
      <pc:sldChg chg="addSp delSp modSp mod modTransition">
        <pc:chgData name="surender adunuri" userId="c4d0a78d1348cc91" providerId="LiveId" clId="{4A9A5570-CDCB-46AB-BF15-1E6915C5FC68}" dt="2023-09-08T18:14:49.204" v="896"/>
        <pc:sldMkLst>
          <pc:docMk/>
          <pc:sldMk cId="0" sldId="271"/>
        </pc:sldMkLst>
        <pc:spChg chg="del">
          <ac:chgData name="surender adunuri" userId="c4d0a78d1348cc91" providerId="LiveId" clId="{4A9A5570-CDCB-46AB-BF15-1E6915C5FC68}" dt="2023-09-08T16:58:46.112" v="408" actId="478"/>
          <ac:spMkLst>
            <pc:docMk/>
            <pc:sldMk cId="0" sldId="271"/>
            <ac:spMk id="5" creationId="{00000000-0000-0000-0000-000000000000}"/>
          </ac:spMkLst>
        </pc:spChg>
        <pc:spChg chg="del mod">
          <ac:chgData name="surender adunuri" userId="c4d0a78d1348cc91" providerId="LiveId" clId="{4A9A5570-CDCB-46AB-BF15-1E6915C5FC68}" dt="2023-09-08T16:59:34.979" v="430" actId="478"/>
          <ac:spMkLst>
            <pc:docMk/>
            <pc:sldMk cId="0" sldId="271"/>
            <ac:spMk id="6" creationId="{00000000-0000-0000-0000-000000000000}"/>
          </ac:spMkLst>
        </pc:spChg>
        <pc:spChg chg="del">
          <ac:chgData name="surender adunuri" userId="c4d0a78d1348cc91" providerId="LiveId" clId="{4A9A5570-CDCB-46AB-BF15-1E6915C5FC68}" dt="2023-09-08T16:59:39.269" v="433" actId="478"/>
          <ac:spMkLst>
            <pc:docMk/>
            <pc:sldMk cId="0" sldId="271"/>
            <ac:spMk id="7" creationId="{00000000-0000-0000-0000-000000000000}"/>
          </ac:spMkLst>
        </pc:spChg>
        <pc:spChg chg="del">
          <ac:chgData name="surender adunuri" userId="c4d0a78d1348cc91" providerId="LiveId" clId="{4A9A5570-CDCB-46AB-BF15-1E6915C5FC68}" dt="2023-09-08T16:57:51.769" v="379" actId="478"/>
          <ac:spMkLst>
            <pc:docMk/>
            <pc:sldMk cId="0" sldId="271"/>
            <ac:spMk id="8" creationId="{00000000-0000-0000-0000-000000000000}"/>
          </ac:spMkLst>
        </pc:spChg>
        <pc:spChg chg="del">
          <ac:chgData name="surender adunuri" userId="c4d0a78d1348cc91" providerId="LiveId" clId="{4A9A5570-CDCB-46AB-BF15-1E6915C5FC68}" dt="2023-09-08T16:57:47.768" v="377" actId="478"/>
          <ac:spMkLst>
            <pc:docMk/>
            <pc:sldMk cId="0" sldId="271"/>
            <ac:spMk id="9" creationId="{00000000-0000-0000-0000-000000000000}"/>
          </ac:spMkLst>
        </pc:spChg>
        <pc:spChg chg="del mod">
          <ac:chgData name="surender adunuri" userId="c4d0a78d1348cc91" providerId="LiveId" clId="{4A9A5570-CDCB-46AB-BF15-1E6915C5FC68}" dt="2023-09-08T16:57:57.718" v="382" actId="478"/>
          <ac:spMkLst>
            <pc:docMk/>
            <pc:sldMk cId="0" sldId="271"/>
            <ac:spMk id="11" creationId="{00000000-0000-0000-0000-000000000000}"/>
          </ac:spMkLst>
        </pc:spChg>
        <pc:spChg chg="del">
          <ac:chgData name="surender adunuri" userId="c4d0a78d1348cc91" providerId="LiveId" clId="{4A9A5570-CDCB-46AB-BF15-1E6915C5FC68}" dt="2023-09-08T16:59:43.201" v="434" actId="478"/>
          <ac:spMkLst>
            <pc:docMk/>
            <pc:sldMk cId="0" sldId="271"/>
            <ac:spMk id="12" creationId="{00000000-0000-0000-0000-000000000000}"/>
          </ac:spMkLst>
        </pc:spChg>
        <pc:spChg chg="del mod">
          <ac:chgData name="surender adunuri" userId="c4d0a78d1348cc91" providerId="LiveId" clId="{4A9A5570-CDCB-46AB-BF15-1E6915C5FC68}" dt="2023-09-08T17:00:32.821" v="517"/>
          <ac:spMkLst>
            <pc:docMk/>
            <pc:sldMk cId="0" sldId="271"/>
            <ac:spMk id="13" creationId="{00000000-0000-0000-0000-000000000000}"/>
          </ac:spMkLst>
        </pc:spChg>
        <pc:spChg chg="del mod">
          <ac:chgData name="surender adunuri" userId="c4d0a78d1348cc91" providerId="LiveId" clId="{4A9A5570-CDCB-46AB-BF15-1E6915C5FC68}" dt="2023-09-08T16:58:50.783" v="410" actId="478"/>
          <ac:spMkLst>
            <pc:docMk/>
            <pc:sldMk cId="0" sldId="271"/>
            <ac:spMk id="14" creationId="{00000000-0000-0000-0000-000000000000}"/>
          </ac:spMkLst>
        </pc:spChg>
        <pc:spChg chg="del mod">
          <ac:chgData name="surender adunuri" userId="c4d0a78d1348cc91" providerId="LiveId" clId="{4A9A5570-CDCB-46AB-BF15-1E6915C5FC68}" dt="2023-09-08T16:58:13.761" v="400" actId="478"/>
          <ac:spMkLst>
            <pc:docMk/>
            <pc:sldMk cId="0" sldId="271"/>
            <ac:spMk id="15" creationId="{00000000-0000-0000-0000-000000000000}"/>
          </ac:spMkLst>
        </pc:spChg>
        <pc:spChg chg="del mod">
          <ac:chgData name="surender adunuri" userId="c4d0a78d1348cc91" providerId="LiveId" clId="{4A9A5570-CDCB-46AB-BF15-1E6915C5FC68}" dt="2023-09-08T17:00:32.823" v="521"/>
          <ac:spMkLst>
            <pc:docMk/>
            <pc:sldMk cId="0" sldId="271"/>
            <ac:spMk id="16" creationId="{00000000-0000-0000-0000-000000000000}"/>
          </ac:spMkLst>
        </pc:spChg>
        <pc:spChg chg="del mod">
          <ac:chgData name="surender adunuri" userId="c4d0a78d1348cc91" providerId="LiveId" clId="{4A9A5570-CDCB-46AB-BF15-1E6915C5FC68}" dt="2023-09-08T17:00:32.822" v="519"/>
          <ac:spMkLst>
            <pc:docMk/>
            <pc:sldMk cId="0" sldId="271"/>
            <ac:spMk id="17" creationId="{00000000-0000-0000-0000-000000000000}"/>
          </ac:spMkLst>
        </pc:spChg>
        <pc:spChg chg="del mod">
          <ac:chgData name="surender adunuri" userId="c4d0a78d1348cc91" providerId="LiveId" clId="{4A9A5570-CDCB-46AB-BF15-1E6915C5FC68}" dt="2023-09-08T16:59:34.980" v="432"/>
          <ac:spMkLst>
            <pc:docMk/>
            <pc:sldMk cId="0" sldId="271"/>
            <ac:spMk id="18" creationId="{00000000-0000-0000-0000-000000000000}"/>
          </ac:spMkLst>
        </pc:spChg>
        <pc:spChg chg="mod">
          <ac:chgData name="surender adunuri" userId="c4d0a78d1348cc91" providerId="LiveId" clId="{4A9A5570-CDCB-46AB-BF15-1E6915C5FC68}" dt="2023-09-08T17:31:16.690" v="777" actId="115"/>
          <ac:spMkLst>
            <pc:docMk/>
            <pc:sldMk cId="0" sldId="271"/>
            <ac:spMk id="22" creationId="{00000000-0000-0000-0000-000000000000}"/>
          </ac:spMkLst>
        </pc:spChg>
        <pc:spChg chg="add mod">
          <ac:chgData name="surender adunuri" userId="c4d0a78d1348cc91" providerId="LiveId" clId="{4A9A5570-CDCB-46AB-BF15-1E6915C5FC68}" dt="2023-09-08T17:44:26.285" v="813" actId="1076"/>
          <ac:spMkLst>
            <pc:docMk/>
            <pc:sldMk cId="0" sldId="271"/>
            <ac:spMk id="24" creationId="{B94EA77C-13EB-B9C3-166B-E48F219A8E18}"/>
          </ac:spMkLst>
        </pc:spChg>
        <pc:grpChg chg="add del mod">
          <ac:chgData name="surender adunuri" userId="c4d0a78d1348cc91" providerId="LiveId" clId="{4A9A5570-CDCB-46AB-BF15-1E6915C5FC68}" dt="2023-09-08T17:44:33.124" v="815" actId="1076"/>
          <ac:grpSpMkLst>
            <pc:docMk/>
            <pc:sldMk cId="0" sldId="271"/>
            <ac:grpSpMk id="3" creationId="{00000000-0000-0000-0000-000000000000}"/>
          </ac:grpSpMkLst>
        </pc:grpChg>
        <pc:grpChg chg="del mod">
          <ac:chgData name="surender adunuri" userId="c4d0a78d1348cc91" providerId="LiveId" clId="{4A9A5570-CDCB-46AB-BF15-1E6915C5FC68}" dt="2023-09-08T16:58:04.621" v="385" actId="478"/>
          <ac:grpSpMkLst>
            <pc:docMk/>
            <pc:sldMk cId="0" sldId="271"/>
            <ac:grpSpMk id="19" creationId="{00000000-0000-0000-0000-000000000000}"/>
          </ac:grpSpMkLst>
        </pc:grpChg>
      </pc:sldChg>
      <pc:sldChg chg="modSp mod modTransition modAnim">
        <pc:chgData name="surender adunuri" userId="c4d0a78d1348cc91" providerId="LiveId" clId="{4A9A5570-CDCB-46AB-BF15-1E6915C5FC68}" dt="2023-09-08T18:15:24.845" v="898"/>
        <pc:sldMkLst>
          <pc:docMk/>
          <pc:sldMk cId="0" sldId="272"/>
        </pc:sldMkLst>
        <pc:spChg chg="mod">
          <ac:chgData name="surender adunuri" userId="c4d0a78d1348cc91" providerId="LiveId" clId="{4A9A5570-CDCB-46AB-BF15-1E6915C5FC68}" dt="2023-09-08T17:52:45.904" v="859" actId="1076"/>
          <ac:spMkLst>
            <pc:docMk/>
            <pc:sldMk cId="0" sldId="272"/>
            <ac:spMk id="2" creationId="{00000000-0000-0000-0000-000000000000}"/>
          </ac:spMkLst>
        </pc:spChg>
        <pc:spChg chg="mod">
          <ac:chgData name="surender adunuri" userId="c4d0a78d1348cc91" providerId="LiveId" clId="{4A9A5570-CDCB-46AB-BF15-1E6915C5FC68}" dt="2023-09-08T17:40:26.458" v="792" actId="14100"/>
          <ac:spMkLst>
            <pc:docMk/>
            <pc:sldMk cId="0" sldId="272"/>
            <ac:spMk id="5" creationId="{00000000-0000-0000-0000-000000000000}"/>
          </ac:spMkLst>
        </pc:spChg>
        <pc:picChg chg="mod">
          <ac:chgData name="surender adunuri" userId="c4d0a78d1348cc91" providerId="LiveId" clId="{4A9A5570-CDCB-46AB-BF15-1E6915C5FC68}" dt="2023-09-08T17:52:59.085" v="863" actId="1076"/>
          <ac:picMkLst>
            <pc:docMk/>
            <pc:sldMk cId="0" sldId="272"/>
            <ac:picMk id="4" creationId="{00000000-0000-0000-0000-000000000000}"/>
          </ac:picMkLst>
        </pc:picChg>
        <pc:picChg chg="mod">
          <ac:chgData name="surender adunuri" userId="c4d0a78d1348cc91" providerId="LiveId" clId="{4A9A5570-CDCB-46AB-BF15-1E6915C5FC68}" dt="2023-09-08T17:40:33.750" v="796" actId="1076"/>
          <ac:picMkLst>
            <pc:docMk/>
            <pc:sldMk cId="0" sldId="272"/>
            <ac:picMk id="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4719FD6-5804-4787-B4A1-4DEE4A4C0E3C}" type="datetimeFigureOut">
              <a:rPr lang="en-IN" smtClean="0"/>
              <a:t>08-09-2023</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E6BBFF5-8B68-405E-AD55-CDDB441D864E}" type="slidenum">
              <a:rPr lang="en-IN" smtClean="0"/>
              <a:t>‹#›</a:t>
            </a:fld>
            <a:endParaRPr lang="en-IN"/>
          </a:p>
        </p:txBody>
      </p:sp>
    </p:spTree>
    <p:extLst>
      <p:ext uri="{BB962C8B-B14F-4D97-AF65-F5344CB8AC3E}">
        <p14:creationId xmlns:p14="http://schemas.microsoft.com/office/powerpoint/2010/main" val="3284003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6BBFF5-8B68-405E-AD55-CDDB441D864E}" type="slidenum">
              <a:rPr lang="en-IN" smtClean="0"/>
              <a:t>14</a:t>
            </a:fld>
            <a:endParaRPr lang="en-IN"/>
          </a:p>
        </p:txBody>
      </p:sp>
    </p:spTree>
    <p:extLst>
      <p:ext uri="{BB962C8B-B14F-4D97-AF65-F5344CB8AC3E}">
        <p14:creationId xmlns:p14="http://schemas.microsoft.com/office/powerpoint/2010/main" val="43726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42424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424242"/>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0" b="1" i="0">
                <a:solidFill>
                  <a:srgbClr val="42424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07825" y="342462"/>
            <a:ext cx="4132579" cy="1855470"/>
          </a:xfrm>
          <a:prstGeom prst="rect">
            <a:avLst/>
          </a:prstGeom>
        </p:spPr>
        <p:txBody>
          <a:bodyPr wrap="square" lIns="0" tIns="0" rIns="0" bIns="0">
            <a:spAutoFit/>
          </a:bodyPr>
          <a:lstStyle>
            <a:lvl1pPr>
              <a:defRPr sz="12000" b="1" i="0">
                <a:solidFill>
                  <a:srgbClr val="424242"/>
                </a:solidFill>
                <a:latin typeface="Arial"/>
                <a:cs typeface="Arial"/>
              </a:defRPr>
            </a:lvl1pPr>
          </a:lstStyle>
          <a:p>
            <a:endParaRPr/>
          </a:p>
        </p:txBody>
      </p:sp>
      <p:sp>
        <p:nvSpPr>
          <p:cNvPr id="3" name="Holder 3"/>
          <p:cNvSpPr>
            <a:spLocks noGrp="1"/>
          </p:cNvSpPr>
          <p:nvPr>
            <p:ph type="body" idx="1"/>
          </p:nvPr>
        </p:nvSpPr>
        <p:spPr>
          <a:xfrm>
            <a:off x="1942777" y="1698182"/>
            <a:ext cx="14402445" cy="44126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9/8/2023</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55128" y="636435"/>
            <a:ext cx="9778365" cy="8910320"/>
          </a:xfrm>
          <a:custGeom>
            <a:avLst/>
            <a:gdLst/>
            <a:ahLst/>
            <a:cxnLst/>
            <a:rect l="l" t="t" r="r" b="b"/>
            <a:pathLst>
              <a:path w="9778365" h="8910320">
                <a:moveTo>
                  <a:pt x="9778009" y="51828"/>
                </a:moveTo>
                <a:lnTo>
                  <a:pt x="9772650" y="51828"/>
                </a:lnTo>
                <a:lnTo>
                  <a:pt x="9772650" y="0"/>
                </a:lnTo>
                <a:lnTo>
                  <a:pt x="0" y="0"/>
                </a:lnTo>
                <a:lnTo>
                  <a:pt x="0" y="8858250"/>
                </a:lnTo>
                <a:lnTo>
                  <a:pt x="5359" y="8858250"/>
                </a:lnTo>
                <a:lnTo>
                  <a:pt x="5359" y="8910079"/>
                </a:lnTo>
                <a:lnTo>
                  <a:pt x="9778009" y="8910079"/>
                </a:lnTo>
                <a:lnTo>
                  <a:pt x="9778009" y="51828"/>
                </a:lnTo>
                <a:close/>
              </a:path>
            </a:pathLst>
          </a:custGeom>
          <a:solidFill>
            <a:srgbClr val="FFD5DB"/>
          </a:solidFill>
        </p:spPr>
        <p:txBody>
          <a:bodyPr wrap="square" lIns="0" tIns="0" rIns="0" bIns="0" rtlCol="0"/>
          <a:lstStyle/>
          <a:p>
            <a:endParaRPr/>
          </a:p>
        </p:txBody>
      </p:sp>
      <p:sp>
        <p:nvSpPr>
          <p:cNvPr id="3" name="object 3"/>
          <p:cNvSpPr txBox="1"/>
          <p:nvPr/>
        </p:nvSpPr>
        <p:spPr>
          <a:xfrm>
            <a:off x="13944600" y="4406303"/>
            <a:ext cx="2168938" cy="557845"/>
          </a:xfrm>
          <a:prstGeom prst="rect">
            <a:avLst/>
          </a:prstGeom>
        </p:spPr>
        <p:txBody>
          <a:bodyPr vert="horz" wrap="square" lIns="0" tIns="11430" rIns="0" bIns="0" rtlCol="0">
            <a:spAutoFit/>
          </a:bodyPr>
          <a:lstStyle/>
          <a:p>
            <a:pPr marL="12700">
              <a:lnSpc>
                <a:spcPct val="100000"/>
              </a:lnSpc>
              <a:spcBef>
                <a:spcPts val="90"/>
              </a:spcBef>
            </a:pPr>
            <a:r>
              <a:rPr lang="en-IN" sz="3550" spc="-545" dirty="0">
                <a:solidFill>
                  <a:srgbClr val="424242"/>
                </a:solidFill>
                <a:latin typeface="Microsoft Sans Serif"/>
                <a:cs typeface="Microsoft Sans Serif"/>
              </a:rPr>
              <a:t>M Y  S Q L</a:t>
            </a:r>
            <a:endParaRPr sz="3550" dirty="0">
              <a:latin typeface="Microsoft Sans Serif"/>
              <a:cs typeface="Microsoft Sans Serif"/>
            </a:endParaRPr>
          </a:p>
        </p:txBody>
      </p:sp>
      <p:sp>
        <p:nvSpPr>
          <p:cNvPr id="4" name="object 4"/>
          <p:cNvSpPr/>
          <p:nvPr/>
        </p:nvSpPr>
        <p:spPr>
          <a:xfrm>
            <a:off x="3114701" y="2516393"/>
            <a:ext cx="12290425" cy="1755775"/>
          </a:xfrm>
          <a:custGeom>
            <a:avLst/>
            <a:gdLst/>
            <a:ahLst/>
            <a:cxnLst/>
            <a:rect l="l" t="t" r="r" b="b"/>
            <a:pathLst>
              <a:path w="12290425" h="1755775">
                <a:moveTo>
                  <a:pt x="0" y="0"/>
                </a:moveTo>
                <a:lnTo>
                  <a:pt x="12290296" y="0"/>
                </a:lnTo>
                <a:lnTo>
                  <a:pt x="12290296" y="1755647"/>
                </a:lnTo>
                <a:lnTo>
                  <a:pt x="0" y="1755647"/>
                </a:lnTo>
                <a:lnTo>
                  <a:pt x="0" y="0"/>
                </a:lnTo>
                <a:close/>
              </a:path>
            </a:pathLst>
          </a:custGeom>
          <a:ln w="73151">
            <a:solidFill>
              <a:srgbClr val="424242"/>
            </a:solidFill>
          </a:ln>
        </p:spPr>
        <p:txBody>
          <a:bodyPr wrap="square" lIns="0" tIns="0" rIns="0" bIns="0" rtlCol="0"/>
          <a:lstStyle/>
          <a:p>
            <a:endParaRPr/>
          </a:p>
        </p:txBody>
      </p:sp>
      <p:sp>
        <p:nvSpPr>
          <p:cNvPr id="5" name="object 5"/>
          <p:cNvSpPr txBox="1">
            <a:spLocks noGrp="1"/>
          </p:cNvSpPr>
          <p:nvPr>
            <p:ph type="title"/>
          </p:nvPr>
        </p:nvSpPr>
        <p:spPr>
          <a:xfrm>
            <a:off x="3362521" y="2986063"/>
            <a:ext cx="9738995" cy="1135380"/>
          </a:xfrm>
          <a:prstGeom prst="rect">
            <a:avLst/>
          </a:prstGeom>
        </p:spPr>
        <p:txBody>
          <a:bodyPr vert="horz" wrap="square" lIns="0" tIns="16510" rIns="0" bIns="0" rtlCol="0">
            <a:spAutoFit/>
          </a:bodyPr>
          <a:lstStyle/>
          <a:p>
            <a:pPr marL="12700">
              <a:lnSpc>
                <a:spcPct val="100000"/>
              </a:lnSpc>
              <a:spcBef>
                <a:spcPts val="130"/>
              </a:spcBef>
            </a:pPr>
            <a:r>
              <a:rPr sz="7250" spc="75" dirty="0">
                <a:latin typeface="Trebuchet MS" panose="020B0603020202020204" pitchFamily="34" charset="0"/>
                <a:cs typeface="Vijaya" panose="01010601010101010101" pitchFamily="2"/>
              </a:rPr>
              <a:t>Hospital</a:t>
            </a:r>
            <a:r>
              <a:rPr sz="7250" spc="-305" dirty="0">
                <a:latin typeface="Trebuchet MS" panose="020B0603020202020204" pitchFamily="34" charset="0"/>
                <a:cs typeface="Vijaya" panose="01010601010101010101" pitchFamily="2"/>
              </a:rPr>
              <a:t> </a:t>
            </a:r>
            <a:r>
              <a:rPr sz="7250" spc="114" dirty="0">
                <a:latin typeface="Trebuchet MS" panose="020B0603020202020204" pitchFamily="34" charset="0"/>
                <a:cs typeface="Vijaya" panose="01010601010101010101" pitchFamily="2"/>
              </a:rPr>
              <a:t>Management</a:t>
            </a:r>
            <a:endParaRPr sz="7250" dirty="0">
              <a:latin typeface="Trebuchet MS" panose="020B0603020202020204" pitchFamily="34" charset="0"/>
              <a:cs typeface="Vijaya" panose="01010601010101010101" pitchFamily="2"/>
            </a:endParaRPr>
          </a:p>
        </p:txBody>
      </p:sp>
      <p:sp>
        <p:nvSpPr>
          <p:cNvPr id="6" name="object 6"/>
          <p:cNvSpPr/>
          <p:nvPr/>
        </p:nvSpPr>
        <p:spPr>
          <a:xfrm>
            <a:off x="354586" y="259041"/>
            <a:ext cx="17583150" cy="9753600"/>
          </a:xfrm>
          <a:custGeom>
            <a:avLst/>
            <a:gdLst/>
            <a:ahLst/>
            <a:cxnLst/>
            <a:rect l="l" t="t" r="r" b="b"/>
            <a:pathLst>
              <a:path w="17583150" h="9753600">
                <a:moveTo>
                  <a:pt x="0" y="0"/>
                </a:moveTo>
                <a:lnTo>
                  <a:pt x="17582672" y="0"/>
                </a:lnTo>
                <a:lnTo>
                  <a:pt x="17582672" y="9753123"/>
                </a:lnTo>
                <a:lnTo>
                  <a:pt x="0" y="9753123"/>
                </a:lnTo>
                <a:lnTo>
                  <a:pt x="0" y="0"/>
                </a:lnTo>
                <a:close/>
              </a:path>
            </a:pathLst>
          </a:custGeom>
          <a:ln w="86201">
            <a:solidFill>
              <a:srgbClr val="FFD5DB"/>
            </a:solidFill>
          </a:ln>
        </p:spPr>
        <p:txBody>
          <a:bodyPr wrap="square" lIns="0" tIns="0" rIns="0" bIns="0" rtlCol="0"/>
          <a:lstStyle/>
          <a:p>
            <a:endParaRPr/>
          </a:p>
        </p:txBody>
      </p:sp>
      <p:pic>
        <p:nvPicPr>
          <p:cNvPr id="8" name="object 8"/>
          <p:cNvPicPr/>
          <p:nvPr/>
        </p:nvPicPr>
        <p:blipFill>
          <a:blip r:embed="rId2" cstate="print"/>
          <a:stretch>
            <a:fillRect/>
          </a:stretch>
        </p:blipFill>
        <p:spPr>
          <a:xfrm>
            <a:off x="1355128" y="4385913"/>
            <a:ext cx="5219699" cy="5219699"/>
          </a:xfrm>
          <a:prstGeom prst="rect">
            <a:avLst/>
          </a:prstGeom>
        </p:spPr>
      </p:pic>
      <p:sp>
        <p:nvSpPr>
          <p:cNvPr id="9" name="TextBox 8">
            <a:extLst>
              <a:ext uri="{FF2B5EF4-FFF2-40B4-BE49-F238E27FC236}">
                <a16:creationId xmlns:a16="http://schemas.microsoft.com/office/drawing/2014/main" id="{1363F801-D570-84EB-80E3-6FE7225447B8}"/>
              </a:ext>
            </a:extLst>
          </p:cNvPr>
          <p:cNvSpPr txBox="1"/>
          <p:nvPr/>
        </p:nvSpPr>
        <p:spPr>
          <a:xfrm>
            <a:off x="14782800" y="8104426"/>
            <a:ext cx="3352800" cy="1908215"/>
          </a:xfrm>
          <a:prstGeom prst="rect">
            <a:avLst/>
          </a:prstGeom>
          <a:noFill/>
        </p:spPr>
        <p:txBody>
          <a:bodyPr wrap="square" rtlCol="0">
            <a:spAutoFit/>
          </a:bodyPr>
          <a:lstStyle/>
          <a:p>
            <a:r>
              <a:rPr lang="en-IN" dirty="0">
                <a:latin typeface="Trebuchet MS" panose="020B0603020202020204" pitchFamily="34" charset="0"/>
              </a:rPr>
              <a:t>                 </a:t>
            </a:r>
            <a:r>
              <a:rPr lang="en-IN" sz="2000" dirty="0">
                <a:latin typeface="Trebuchet MS" panose="020B0603020202020204" pitchFamily="34" charset="0"/>
              </a:rPr>
              <a:t>BY</a:t>
            </a:r>
            <a:r>
              <a:rPr lang="en-IN" dirty="0">
                <a:latin typeface="Trebuchet MS" panose="020B0603020202020204" pitchFamily="34" charset="0"/>
              </a:rPr>
              <a:t> / -</a:t>
            </a:r>
          </a:p>
          <a:p>
            <a:r>
              <a:rPr lang="en-IN" sz="2000" dirty="0">
                <a:latin typeface="Trebuchet MS" panose="020B0603020202020204" pitchFamily="34" charset="0"/>
              </a:rPr>
              <a:t>Surender (21AG1A0502)</a:t>
            </a:r>
          </a:p>
          <a:p>
            <a:r>
              <a:rPr lang="en-IN" sz="2000" dirty="0">
                <a:latin typeface="Trebuchet MS" panose="020B0603020202020204" pitchFamily="34" charset="0"/>
              </a:rPr>
              <a:t>Venu (21AG1A0513)</a:t>
            </a:r>
          </a:p>
          <a:p>
            <a:r>
              <a:rPr lang="en-IN" sz="2000" dirty="0">
                <a:latin typeface="Trebuchet MS" panose="020B0603020202020204" pitchFamily="34" charset="0"/>
              </a:rPr>
              <a:t>Sai (21AG1A0524)</a:t>
            </a:r>
          </a:p>
          <a:p>
            <a:r>
              <a:rPr lang="en-IN" sz="2000" dirty="0">
                <a:latin typeface="Trebuchet MS" panose="020B0603020202020204" pitchFamily="34" charset="0"/>
              </a:rPr>
              <a:t>Nanda (21AG1A0539)</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
            <a:ext cx="3792854" cy="10287000"/>
          </a:xfrm>
          <a:custGeom>
            <a:avLst/>
            <a:gdLst/>
            <a:ahLst/>
            <a:cxnLst/>
            <a:rect l="l" t="t" r="r" b="b"/>
            <a:pathLst>
              <a:path w="3792854" h="10287000">
                <a:moveTo>
                  <a:pt x="0" y="0"/>
                </a:moveTo>
                <a:lnTo>
                  <a:pt x="0" y="10286963"/>
                </a:lnTo>
                <a:lnTo>
                  <a:pt x="3792616" y="10286963"/>
                </a:lnTo>
                <a:lnTo>
                  <a:pt x="3792616" y="0"/>
                </a:lnTo>
                <a:lnTo>
                  <a:pt x="0" y="0"/>
                </a:lnTo>
                <a:close/>
              </a:path>
            </a:pathLst>
          </a:custGeom>
          <a:solidFill>
            <a:srgbClr val="FFD5DB"/>
          </a:solidFill>
        </p:spPr>
        <p:txBody>
          <a:bodyPr wrap="square" lIns="0" tIns="0" rIns="0" bIns="0" rtlCol="0"/>
          <a:lstStyle/>
          <a:p>
            <a:endParaRPr/>
          </a:p>
        </p:txBody>
      </p:sp>
      <p:grpSp>
        <p:nvGrpSpPr>
          <p:cNvPr id="3" name="object 3"/>
          <p:cNvGrpSpPr/>
          <p:nvPr/>
        </p:nvGrpSpPr>
        <p:grpSpPr>
          <a:xfrm>
            <a:off x="487116" y="0"/>
            <a:ext cx="17800955" cy="10287000"/>
            <a:chOff x="487116" y="0"/>
            <a:chExt cx="17800955" cy="10287000"/>
          </a:xfrm>
        </p:grpSpPr>
        <p:sp>
          <p:nvSpPr>
            <p:cNvPr id="4" name="object 4"/>
            <p:cNvSpPr/>
            <p:nvPr/>
          </p:nvSpPr>
          <p:spPr>
            <a:xfrm>
              <a:off x="13339455" y="0"/>
              <a:ext cx="4948555" cy="10287000"/>
            </a:xfrm>
            <a:custGeom>
              <a:avLst/>
              <a:gdLst/>
              <a:ahLst/>
              <a:cxnLst/>
              <a:rect l="l" t="t" r="r" b="b"/>
              <a:pathLst>
                <a:path w="4948555" h="10287000">
                  <a:moveTo>
                    <a:pt x="4948543" y="0"/>
                  </a:moveTo>
                  <a:lnTo>
                    <a:pt x="0" y="0"/>
                  </a:lnTo>
                  <a:lnTo>
                    <a:pt x="0" y="10286999"/>
                  </a:lnTo>
                  <a:lnTo>
                    <a:pt x="4948543" y="10286999"/>
                  </a:lnTo>
                  <a:lnTo>
                    <a:pt x="4948543" y="0"/>
                  </a:lnTo>
                  <a:close/>
                </a:path>
              </a:pathLst>
            </a:custGeom>
            <a:solidFill>
              <a:srgbClr val="FFD5DB"/>
            </a:solidFill>
          </p:spPr>
          <p:txBody>
            <a:bodyPr wrap="square" lIns="0" tIns="0" rIns="0" bIns="0" rtlCol="0"/>
            <a:lstStyle/>
            <a:p>
              <a:endParaRPr/>
            </a:p>
          </p:txBody>
        </p:sp>
        <p:sp>
          <p:nvSpPr>
            <p:cNvPr id="5" name="object 5"/>
            <p:cNvSpPr/>
            <p:nvPr/>
          </p:nvSpPr>
          <p:spPr>
            <a:xfrm>
              <a:off x="487108" y="397661"/>
              <a:ext cx="17459325" cy="9349105"/>
            </a:xfrm>
            <a:custGeom>
              <a:avLst/>
              <a:gdLst/>
              <a:ahLst/>
              <a:cxnLst/>
              <a:rect l="l" t="t" r="r" b="b"/>
              <a:pathLst>
                <a:path w="17459325" h="9349105">
                  <a:moveTo>
                    <a:pt x="3379343" y="9257182"/>
                  </a:moveTo>
                  <a:lnTo>
                    <a:pt x="182753" y="9257182"/>
                  </a:lnTo>
                  <a:lnTo>
                    <a:pt x="141998" y="120421"/>
                  </a:lnTo>
                  <a:lnTo>
                    <a:pt x="3268205" y="120421"/>
                  </a:lnTo>
                  <a:lnTo>
                    <a:pt x="3268205" y="53644"/>
                  </a:lnTo>
                  <a:lnTo>
                    <a:pt x="3350895" y="53644"/>
                  </a:lnTo>
                  <a:lnTo>
                    <a:pt x="3350895" y="34671"/>
                  </a:lnTo>
                  <a:lnTo>
                    <a:pt x="0" y="34671"/>
                  </a:lnTo>
                  <a:lnTo>
                    <a:pt x="0" y="53644"/>
                  </a:lnTo>
                  <a:lnTo>
                    <a:pt x="0" y="120421"/>
                  </a:lnTo>
                  <a:lnTo>
                    <a:pt x="56235" y="120421"/>
                  </a:lnTo>
                  <a:lnTo>
                    <a:pt x="97002" y="9257182"/>
                  </a:lnTo>
                  <a:lnTo>
                    <a:pt x="28448" y="9257182"/>
                  </a:lnTo>
                  <a:lnTo>
                    <a:pt x="28448" y="9258236"/>
                  </a:lnTo>
                  <a:lnTo>
                    <a:pt x="28448" y="9342933"/>
                  </a:lnTo>
                  <a:lnTo>
                    <a:pt x="97383" y="9342933"/>
                  </a:lnTo>
                  <a:lnTo>
                    <a:pt x="97421" y="9348749"/>
                  </a:lnTo>
                  <a:lnTo>
                    <a:pt x="183172" y="9348368"/>
                  </a:lnTo>
                  <a:lnTo>
                    <a:pt x="183146" y="9342933"/>
                  </a:lnTo>
                  <a:lnTo>
                    <a:pt x="3200844" y="9342933"/>
                  </a:lnTo>
                  <a:lnTo>
                    <a:pt x="3200844" y="9258236"/>
                  </a:lnTo>
                  <a:lnTo>
                    <a:pt x="3379343" y="9258236"/>
                  </a:lnTo>
                  <a:lnTo>
                    <a:pt x="3379343" y="9257182"/>
                  </a:lnTo>
                  <a:close/>
                </a:path>
                <a:path w="17459325" h="9349105">
                  <a:moveTo>
                    <a:pt x="17459262" y="9294457"/>
                  </a:moveTo>
                  <a:lnTo>
                    <a:pt x="17417796" y="0"/>
                  </a:lnTo>
                  <a:lnTo>
                    <a:pt x="17332033" y="381"/>
                  </a:lnTo>
                  <a:lnTo>
                    <a:pt x="17332186" y="34671"/>
                  </a:lnTo>
                  <a:lnTo>
                    <a:pt x="12770765" y="34671"/>
                  </a:lnTo>
                  <a:lnTo>
                    <a:pt x="12770765" y="53644"/>
                  </a:lnTo>
                  <a:lnTo>
                    <a:pt x="12962750" y="53644"/>
                  </a:lnTo>
                  <a:lnTo>
                    <a:pt x="12962750" y="120421"/>
                  </a:lnTo>
                  <a:lnTo>
                    <a:pt x="17332567" y="120421"/>
                  </a:lnTo>
                  <a:lnTo>
                    <a:pt x="17373169" y="9219438"/>
                  </a:lnTo>
                  <a:lnTo>
                    <a:pt x="12796177" y="9219438"/>
                  </a:lnTo>
                  <a:lnTo>
                    <a:pt x="12796177" y="9258236"/>
                  </a:lnTo>
                  <a:lnTo>
                    <a:pt x="12895390" y="9258236"/>
                  </a:lnTo>
                  <a:lnTo>
                    <a:pt x="12895390" y="9305201"/>
                  </a:lnTo>
                  <a:lnTo>
                    <a:pt x="17423422" y="9305201"/>
                  </a:lnTo>
                  <a:lnTo>
                    <a:pt x="17423422" y="9294622"/>
                  </a:lnTo>
                  <a:lnTo>
                    <a:pt x="17459262" y="9294457"/>
                  </a:lnTo>
                  <a:close/>
                </a:path>
              </a:pathLst>
            </a:custGeom>
            <a:solidFill>
              <a:srgbClr val="F2F2F2"/>
            </a:solidFill>
          </p:spPr>
          <p:txBody>
            <a:bodyPr wrap="square" lIns="0" tIns="0" rIns="0" bIns="0" rtlCol="0"/>
            <a:lstStyle/>
            <a:p>
              <a:endParaRPr/>
            </a:p>
          </p:txBody>
        </p:sp>
        <p:sp>
          <p:nvSpPr>
            <p:cNvPr id="6" name="object 6"/>
            <p:cNvSpPr/>
            <p:nvPr/>
          </p:nvSpPr>
          <p:spPr>
            <a:xfrm>
              <a:off x="3687953" y="451306"/>
              <a:ext cx="9762490" cy="9290685"/>
            </a:xfrm>
            <a:custGeom>
              <a:avLst/>
              <a:gdLst/>
              <a:ahLst/>
              <a:cxnLst/>
              <a:rect l="l" t="t" r="r" b="b"/>
              <a:pathLst>
                <a:path w="9762490" h="9290685">
                  <a:moveTo>
                    <a:pt x="9694545" y="9204592"/>
                  </a:moveTo>
                  <a:lnTo>
                    <a:pt x="0" y="9204592"/>
                  </a:lnTo>
                  <a:lnTo>
                    <a:pt x="0" y="9290342"/>
                  </a:lnTo>
                  <a:lnTo>
                    <a:pt x="9694545" y="9290342"/>
                  </a:lnTo>
                  <a:lnTo>
                    <a:pt x="9694545" y="9204592"/>
                  </a:lnTo>
                  <a:close/>
                </a:path>
                <a:path w="9762490" h="9290685">
                  <a:moveTo>
                    <a:pt x="9761906" y="0"/>
                  </a:moveTo>
                  <a:lnTo>
                    <a:pt x="67360" y="0"/>
                  </a:lnTo>
                  <a:lnTo>
                    <a:pt x="67360" y="85750"/>
                  </a:lnTo>
                  <a:lnTo>
                    <a:pt x="9761906" y="85750"/>
                  </a:lnTo>
                  <a:lnTo>
                    <a:pt x="9761906" y="0"/>
                  </a:lnTo>
                  <a:close/>
                </a:path>
              </a:pathLst>
            </a:custGeom>
            <a:solidFill>
              <a:srgbClr val="FFD5DB"/>
            </a:solidFill>
          </p:spPr>
          <p:txBody>
            <a:bodyPr wrap="square" lIns="0" tIns="0" rIns="0" bIns="0" rtlCol="0"/>
            <a:lstStyle/>
            <a:p>
              <a:endParaRPr/>
            </a:p>
          </p:txBody>
        </p:sp>
        <p:pic>
          <p:nvPicPr>
            <p:cNvPr id="7" name="object 7"/>
            <p:cNvPicPr/>
            <p:nvPr/>
          </p:nvPicPr>
          <p:blipFill>
            <a:blip r:embed="rId2" cstate="print"/>
            <a:stretch>
              <a:fillRect/>
            </a:stretch>
          </p:blipFill>
          <p:spPr>
            <a:xfrm>
              <a:off x="2213655" y="6147034"/>
              <a:ext cx="13030199" cy="3274962"/>
            </a:xfrm>
            <a:prstGeom prst="rect">
              <a:avLst/>
            </a:prstGeom>
          </p:spPr>
        </p:pic>
      </p:grpSp>
      <p:sp>
        <p:nvSpPr>
          <p:cNvPr id="8" name="object 8"/>
          <p:cNvSpPr txBox="1">
            <a:spLocks noGrp="1"/>
          </p:cNvSpPr>
          <p:nvPr>
            <p:ph type="title"/>
          </p:nvPr>
        </p:nvSpPr>
        <p:spPr>
          <a:xfrm>
            <a:off x="1161408" y="871278"/>
            <a:ext cx="3469640" cy="642620"/>
          </a:xfrm>
          <a:prstGeom prst="rect">
            <a:avLst/>
          </a:prstGeom>
        </p:spPr>
        <p:txBody>
          <a:bodyPr vert="horz" wrap="square" lIns="0" tIns="12700" rIns="0" bIns="0" rtlCol="0">
            <a:spAutoFit/>
          </a:bodyPr>
          <a:lstStyle/>
          <a:p>
            <a:pPr marL="12700">
              <a:lnSpc>
                <a:spcPct val="100000"/>
              </a:lnSpc>
              <a:spcBef>
                <a:spcPts val="100"/>
              </a:spcBef>
            </a:pPr>
            <a:r>
              <a:rPr sz="4050" b="0" spc="120" dirty="0">
                <a:solidFill>
                  <a:srgbClr val="666666"/>
                </a:solidFill>
                <a:latin typeface="Microsoft Sans Serif"/>
                <a:cs typeface="Microsoft Sans Serif"/>
              </a:rPr>
              <a:t>Doctors</a:t>
            </a:r>
            <a:r>
              <a:rPr sz="4050" b="0" spc="-195" dirty="0">
                <a:solidFill>
                  <a:srgbClr val="666666"/>
                </a:solidFill>
                <a:latin typeface="Microsoft Sans Serif"/>
                <a:cs typeface="Microsoft Sans Serif"/>
              </a:rPr>
              <a:t> </a:t>
            </a:r>
            <a:r>
              <a:rPr sz="4050" b="0" spc="10" dirty="0">
                <a:solidFill>
                  <a:srgbClr val="666666"/>
                </a:solidFill>
                <a:latin typeface="Microsoft Sans Serif"/>
                <a:cs typeface="Microsoft Sans Serif"/>
              </a:rPr>
              <a:t>Table:</a:t>
            </a:r>
            <a:endParaRPr sz="4050">
              <a:latin typeface="Microsoft Sans Serif"/>
              <a:cs typeface="Microsoft Sans Serif"/>
            </a:endParaRPr>
          </a:p>
        </p:txBody>
      </p:sp>
      <p:sp>
        <p:nvSpPr>
          <p:cNvPr id="9" name="object 9"/>
          <p:cNvSpPr txBox="1"/>
          <p:nvPr/>
        </p:nvSpPr>
        <p:spPr>
          <a:xfrm>
            <a:off x="2051911" y="1814040"/>
            <a:ext cx="7581265" cy="4181475"/>
          </a:xfrm>
          <a:prstGeom prst="rect">
            <a:avLst/>
          </a:prstGeom>
        </p:spPr>
        <p:txBody>
          <a:bodyPr vert="horz" wrap="square" lIns="0" tIns="12065" rIns="0" bIns="0" rtlCol="0">
            <a:spAutoFit/>
          </a:bodyPr>
          <a:lstStyle/>
          <a:p>
            <a:pPr algn="ctr">
              <a:lnSpc>
                <a:spcPts val="4665"/>
              </a:lnSpc>
              <a:spcBef>
                <a:spcPts val="95"/>
              </a:spcBef>
            </a:pPr>
            <a:r>
              <a:rPr sz="3900" spc="325" dirty="0">
                <a:latin typeface="Cambria"/>
                <a:cs typeface="Cambria"/>
              </a:rPr>
              <a:t>CREATE</a:t>
            </a:r>
            <a:r>
              <a:rPr sz="3900" spc="-20" dirty="0">
                <a:latin typeface="Cambria"/>
                <a:cs typeface="Cambria"/>
              </a:rPr>
              <a:t> </a:t>
            </a:r>
            <a:r>
              <a:rPr sz="3900" spc="260" dirty="0">
                <a:latin typeface="Cambria"/>
                <a:cs typeface="Cambria"/>
              </a:rPr>
              <a:t>TABLE</a:t>
            </a:r>
            <a:r>
              <a:rPr sz="3900" spc="-20" dirty="0">
                <a:latin typeface="Cambria"/>
                <a:cs typeface="Cambria"/>
              </a:rPr>
              <a:t> </a:t>
            </a:r>
            <a:r>
              <a:rPr sz="3900" spc="245" dirty="0">
                <a:latin typeface="Cambria"/>
                <a:cs typeface="Cambria"/>
              </a:rPr>
              <a:t>Doctors</a:t>
            </a:r>
            <a:r>
              <a:rPr sz="3900" spc="-15" dirty="0">
                <a:latin typeface="Cambria"/>
                <a:cs typeface="Cambria"/>
              </a:rPr>
              <a:t> </a:t>
            </a:r>
            <a:r>
              <a:rPr sz="3900" spc="-125" dirty="0">
                <a:latin typeface="Cambria"/>
                <a:cs typeface="Cambria"/>
              </a:rPr>
              <a:t>(</a:t>
            </a:r>
            <a:r>
              <a:rPr sz="3900" spc="-10" dirty="0">
                <a:latin typeface="Cambria"/>
                <a:cs typeface="Cambria"/>
              </a:rPr>
              <a:t> </a:t>
            </a:r>
            <a:endParaRPr sz="3900">
              <a:latin typeface="Cambria"/>
              <a:cs typeface="Cambria"/>
            </a:endParaRPr>
          </a:p>
          <a:p>
            <a:pPr algn="ctr">
              <a:lnSpc>
                <a:spcPts val="4665"/>
              </a:lnSpc>
            </a:pPr>
            <a:r>
              <a:rPr sz="3900" spc="-10" dirty="0">
                <a:latin typeface="Cambria"/>
                <a:cs typeface="Cambria"/>
              </a:rPr>
              <a:t> </a:t>
            </a:r>
            <a:r>
              <a:rPr sz="3900" spc="275" dirty="0">
                <a:latin typeface="Cambria"/>
                <a:cs typeface="Cambria"/>
              </a:rPr>
              <a:t>Doctor_ID</a:t>
            </a:r>
            <a:r>
              <a:rPr sz="3900" spc="-20" dirty="0">
                <a:latin typeface="Cambria"/>
                <a:cs typeface="Cambria"/>
              </a:rPr>
              <a:t> </a:t>
            </a:r>
            <a:r>
              <a:rPr sz="3900" spc="345" dirty="0">
                <a:latin typeface="Cambria"/>
                <a:cs typeface="Cambria"/>
              </a:rPr>
              <a:t>INT</a:t>
            </a:r>
            <a:r>
              <a:rPr sz="3900" spc="-20" dirty="0">
                <a:latin typeface="Cambria"/>
                <a:cs typeface="Cambria"/>
              </a:rPr>
              <a:t> </a:t>
            </a:r>
            <a:r>
              <a:rPr sz="3900" spc="415" dirty="0">
                <a:latin typeface="Cambria"/>
                <a:cs typeface="Cambria"/>
              </a:rPr>
              <a:t>PRIMARY</a:t>
            </a:r>
            <a:r>
              <a:rPr sz="3900" spc="-15" dirty="0">
                <a:latin typeface="Cambria"/>
                <a:cs typeface="Cambria"/>
              </a:rPr>
              <a:t> </a:t>
            </a:r>
            <a:r>
              <a:rPr sz="3900" spc="125" dirty="0">
                <a:latin typeface="Cambria"/>
                <a:cs typeface="Cambria"/>
              </a:rPr>
              <a:t>KEY,</a:t>
            </a:r>
            <a:r>
              <a:rPr sz="3900" spc="-10" dirty="0">
                <a:latin typeface="Cambria"/>
                <a:cs typeface="Cambria"/>
              </a:rPr>
              <a:t> </a:t>
            </a:r>
            <a:endParaRPr sz="3900">
              <a:latin typeface="Cambria"/>
              <a:cs typeface="Cambria"/>
            </a:endParaRPr>
          </a:p>
          <a:p>
            <a:pPr algn="ctr">
              <a:lnSpc>
                <a:spcPts val="4665"/>
              </a:lnSpc>
              <a:spcBef>
                <a:spcPts val="45"/>
              </a:spcBef>
            </a:pPr>
            <a:r>
              <a:rPr sz="3900" spc="-10" dirty="0">
                <a:latin typeface="Cambria"/>
                <a:cs typeface="Cambria"/>
              </a:rPr>
              <a:t> </a:t>
            </a:r>
            <a:r>
              <a:rPr sz="3900" spc="210" dirty="0">
                <a:latin typeface="Cambria"/>
                <a:cs typeface="Cambria"/>
              </a:rPr>
              <a:t>D_Name(50),</a:t>
            </a:r>
            <a:r>
              <a:rPr sz="3900" spc="-10" dirty="0">
                <a:latin typeface="Cambria"/>
                <a:cs typeface="Cambria"/>
              </a:rPr>
              <a:t> </a:t>
            </a:r>
            <a:endParaRPr sz="3900">
              <a:latin typeface="Cambria"/>
              <a:cs typeface="Cambria"/>
            </a:endParaRPr>
          </a:p>
          <a:p>
            <a:pPr algn="ctr">
              <a:lnSpc>
                <a:spcPts val="4650"/>
              </a:lnSpc>
            </a:pPr>
            <a:r>
              <a:rPr sz="3900" spc="-10" dirty="0">
                <a:latin typeface="Cambria"/>
                <a:cs typeface="Cambria"/>
              </a:rPr>
              <a:t> </a:t>
            </a:r>
            <a:r>
              <a:rPr sz="3900" spc="225" dirty="0">
                <a:latin typeface="Cambria"/>
                <a:cs typeface="Cambria"/>
              </a:rPr>
              <a:t>Specialization</a:t>
            </a:r>
            <a:r>
              <a:rPr sz="3900" spc="-5" dirty="0">
                <a:latin typeface="Cambria"/>
                <a:cs typeface="Cambria"/>
              </a:rPr>
              <a:t> </a:t>
            </a:r>
            <a:r>
              <a:rPr sz="3900" spc="245" dirty="0">
                <a:latin typeface="Cambria"/>
                <a:cs typeface="Cambria"/>
              </a:rPr>
              <a:t>VARCHAR(100),</a:t>
            </a:r>
            <a:r>
              <a:rPr sz="3900" spc="-10" dirty="0">
                <a:latin typeface="Cambria"/>
                <a:cs typeface="Cambria"/>
              </a:rPr>
              <a:t> </a:t>
            </a:r>
            <a:endParaRPr sz="3900">
              <a:latin typeface="Cambria"/>
              <a:cs typeface="Cambria"/>
            </a:endParaRPr>
          </a:p>
          <a:p>
            <a:pPr algn="ctr">
              <a:lnSpc>
                <a:spcPts val="4665"/>
              </a:lnSpc>
            </a:pPr>
            <a:r>
              <a:rPr sz="3900" spc="-10" dirty="0">
                <a:latin typeface="Cambria"/>
                <a:cs typeface="Cambria"/>
              </a:rPr>
              <a:t> </a:t>
            </a:r>
            <a:r>
              <a:rPr sz="3900" spc="320" dirty="0">
                <a:latin typeface="Cambria"/>
                <a:cs typeface="Cambria"/>
              </a:rPr>
              <a:t>Phone</a:t>
            </a:r>
            <a:r>
              <a:rPr sz="3900" spc="-30" dirty="0">
                <a:latin typeface="Cambria"/>
                <a:cs typeface="Cambria"/>
              </a:rPr>
              <a:t> </a:t>
            </a:r>
            <a:r>
              <a:rPr sz="3900" spc="245" dirty="0">
                <a:latin typeface="Cambria"/>
                <a:cs typeface="Cambria"/>
              </a:rPr>
              <a:t>VARCHAR(15),</a:t>
            </a:r>
            <a:endParaRPr sz="3900">
              <a:latin typeface="Cambria"/>
              <a:cs typeface="Cambria"/>
            </a:endParaRPr>
          </a:p>
          <a:p>
            <a:pPr algn="ctr">
              <a:lnSpc>
                <a:spcPts val="4665"/>
              </a:lnSpc>
              <a:spcBef>
                <a:spcPts val="45"/>
              </a:spcBef>
            </a:pPr>
            <a:r>
              <a:rPr sz="3900" spc="-10" dirty="0">
                <a:latin typeface="Cambria"/>
                <a:cs typeface="Cambria"/>
              </a:rPr>
              <a:t> </a:t>
            </a:r>
            <a:r>
              <a:rPr sz="3900" spc="285" dirty="0">
                <a:latin typeface="Cambria"/>
                <a:cs typeface="Cambria"/>
              </a:rPr>
              <a:t>Email</a:t>
            </a:r>
            <a:r>
              <a:rPr sz="3900" spc="-25" dirty="0">
                <a:latin typeface="Cambria"/>
                <a:cs typeface="Cambria"/>
              </a:rPr>
              <a:t> </a:t>
            </a:r>
            <a:r>
              <a:rPr sz="3900" spc="280" dirty="0">
                <a:latin typeface="Cambria"/>
                <a:cs typeface="Cambria"/>
              </a:rPr>
              <a:t>VARCHAR(100),</a:t>
            </a:r>
            <a:endParaRPr sz="3900">
              <a:latin typeface="Cambria"/>
              <a:cs typeface="Cambria"/>
            </a:endParaRPr>
          </a:p>
          <a:p>
            <a:pPr algn="ctr">
              <a:lnSpc>
                <a:spcPts val="4665"/>
              </a:lnSpc>
            </a:pPr>
            <a:r>
              <a:rPr sz="3900" spc="-10" dirty="0">
                <a:latin typeface="Cambria"/>
                <a:cs typeface="Cambria"/>
              </a:rPr>
              <a:t> </a:t>
            </a:r>
            <a:r>
              <a:rPr sz="3900" spc="275" dirty="0">
                <a:latin typeface="Cambria"/>
                <a:cs typeface="Cambria"/>
              </a:rPr>
              <a:t>Address</a:t>
            </a:r>
            <a:r>
              <a:rPr sz="3900" spc="-25" dirty="0">
                <a:latin typeface="Cambria"/>
                <a:cs typeface="Cambria"/>
              </a:rPr>
              <a:t> </a:t>
            </a:r>
            <a:r>
              <a:rPr sz="3900" spc="405" dirty="0">
                <a:latin typeface="Cambria"/>
                <a:cs typeface="Cambria"/>
              </a:rPr>
              <a:t>TEXT</a:t>
            </a:r>
            <a:r>
              <a:rPr sz="3900" spc="-25" dirty="0">
                <a:latin typeface="Cambria"/>
                <a:cs typeface="Cambria"/>
              </a:rPr>
              <a:t> </a:t>
            </a:r>
            <a:r>
              <a:rPr sz="3900" spc="-80" dirty="0">
                <a:latin typeface="Cambria"/>
                <a:cs typeface="Cambria"/>
              </a:rPr>
              <a:t>);</a:t>
            </a:r>
            <a:endParaRPr sz="3900">
              <a:latin typeface="Cambria"/>
              <a:cs typeface="Cambria"/>
            </a:endParaRPr>
          </a:p>
        </p:txBody>
      </p:sp>
      <p:sp>
        <p:nvSpPr>
          <p:cNvPr id="10" name="object 10"/>
          <p:cNvSpPr/>
          <p:nvPr/>
        </p:nvSpPr>
        <p:spPr>
          <a:xfrm>
            <a:off x="1139825" y="1484468"/>
            <a:ext cx="3561079" cy="90170"/>
          </a:xfrm>
          <a:custGeom>
            <a:avLst/>
            <a:gdLst/>
            <a:ahLst/>
            <a:cxnLst/>
            <a:rect l="l" t="t" r="r" b="b"/>
            <a:pathLst>
              <a:path w="3561079" h="90169">
                <a:moveTo>
                  <a:pt x="3560500" y="89878"/>
                </a:moveTo>
                <a:lnTo>
                  <a:pt x="0" y="66704"/>
                </a:lnTo>
                <a:lnTo>
                  <a:pt x="434" y="0"/>
                </a:lnTo>
                <a:lnTo>
                  <a:pt x="3560934" y="23174"/>
                </a:lnTo>
                <a:lnTo>
                  <a:pt x="3560500" y="89878"/>
                </a:lnTo>
                <a:close/>
              </a:path>
            </a:pathLst>
          </a:custGeom>
          <a:solidFill>
            <a:srgbClr val="1C1C1B"/>
          </a:solidFill>
        </p:spPr>
        <p:txBody>
          <a:bodyPr wrap="square" lIns="0" tIns="0" rIns="0" bIns="0" rtlCol="0"/>
          <a:lstStyle/>
          <a:p>
            <a:endParaRPr/>
          </a:p>
        </p:txBody>
      </p:sp>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0428" y="899645"/>
            <a:ext cx="4822825" cy="619760"/>
          </a:xfrm>
          <a:prstGeom prst="rect">
            <a:avLst/>
          </a:prstGeom>
        </p:spPr>
        <p:txBody>
          <a:bodyPr vert="horz" wrap="square" lIns="0" tIns="12700" rIns="0" bIns="0" rtlCol="0">
            <a:spAutoFit/>
          </a:bodyPr>
          <a:lstStyle/>
          <a:p>
            <a:pPr marL="12700">
              <a:lnSpc>
                <a:spcPct val="100000"/>
              </a:lnSpc>
              <a:spcBef>
                <a:spcPts val="100"/>
              </a:spcBef>
            </a:pPr>
            <a:r>
              <a:rPr sz="3900" b="0" spc="170" dirty="0">
                <a:solidFill>
                  <a:srgbClr val="666666"/>
                </a:solidFill>
                <a:latin typeface="Microsoft Sans Serif"/>
                <a:cs typeface="Microsoft Sans Serif"/>
              </a:rPr>
              <a:t>Appointments</a:t>
            </a:r>
            <a:r>
              <a:rPr sz="3900" b="0" spc="-200" dirty="0">
                <a:solidFill>
                  <a:srgbClr val="666666"/>
                </a:solidFill>
                <a:latin typeface="Microsoft Sans Serif"/>
                <a:cs typeface="Microsoft Sans Serif"/>
              </a:rPr>
              <a:t> </a:t>
            </a:r>
            <a:r>
              <a:rPr sz="3900" b="0" spc="10" dirty="0">
                <a:solidFill>
                  <a:srgbClr val="666666"/>
                </a:solidFill>
                <a:latin typeface="Microsoft Sans Serif"/>
                <a:cs typeface="Microsoft Sans Serif"/>
              </a:rPr>
              <a:t>Table:</a:t>
            </a:r>
            <a:endParaRPr sz="3900">
              <a:latin typeface="Microsoft Sans Serif"/>
              <a:cs typeface="Microsoft Sans Serif"/>
            </a:endParaRPr>
          </a:p>
        </p:txBody>
      </p:sp>
      <p:grpSp>
        <p:nvGrpSpPr>
          <p:cNvPr id="3" name="object 3"/>
          <p:cNvGrpSpPr/>
          <p:nvPr/>
        </p:nvGrpSpPr>
        <p:grpSpPr>
          <a:xfrm>
            <a:off x="-9838" y="0"/>
            <a:ext cx="18307685" cy="10297160"/>
            <a:chOff x="-9838" y="0"/>
            <a:chExt cx="18307685" cy="10297160"/>
          </a:xfrm>
        </p:grpSpPr>
        <p:sp>
          <p:nvSpPr>
            <p:cNvPr id="4" name="object 4"/>
            <p:cNvSpPr/>
            <p:nvPr/>
          </p:nvSpPr>
          <p:spPr>
            <a:xfrm>
              <a:off x="738065" y="1478997"/>
              <a:ext cx="5017770" cy="95885"/>
            </a:xfrm>
            <a:custGeom>
              <a:avLst/>
              <a:gdLst/>
              <a:ahLst/>
              <a:cxnLst/>
              <a:rect l="l" t="t" r="r" b="b"/>
              <a:pathLst>
                <a:path w="5017770" h="95884">
                  <a:moveTo>
                    <a:pt x="5017769" y="95280"/>
                  </a:moveTo>
                  <a:lnTo>
                    <a:pt x="0" y="95280"/>
                  </a:lnTo>
                  <a:lnTo>
                    <a:pt x="0" y="0"/>
                  </a:lnTo>
                  <a:lnTo>
                    <a:pt x="5017769" y="0"/>
                  </a:lnTo>
                  <a:lnTo>
                    <a:pt x="5017769" y="95280"/>
                  </a:lnTo>
                  <a:close/>
                </a:path>
              </a:pathLst>
            </a:custGeom>
            <a:solidFill>
              <a:srgbClr val="1C1C1B"/>
            </a:solidFill>
          </p:spPr>
          <p:txBody>
            <a:bodyPr wrap="square" lIns="0" tIns="0" rIns="0" bIns="0" rtlCol="0"/>
            <a:lstStyle/>
            <a:p>
              <a:endParaRPr/>
            </a:p>
          </p:txBody>
        </p:sp>
        <p:sp>
          <p:nvSpPr>
            <p:cNvPr id="5" name="object 5"/>
            <p:cNvSpPr/>
            <p:nvPr/>
          </p:nvSpPr>
          <p:spPr>
            <a:xfrm>
              <a:off x="310201" y="300624"/>
              <a:ext cx="17667605" cy="9657080"/>
            </a:xfrm>
            <a:custGeom>
              <a:avLst/>
              <a:gdLst/>
              <a:ahLst/>
              <a:cxnLst/>
              <a:rect l="l" t="t" r="r" b="b"/>
              <a:pathLst>
                <a:path w="17667605" h="9657080">
                  <a:moveTo>
                    <a:pt x="0" y="0"/>
                  </a:moveTo>
                  <a:lnTo>
                    <a:pt x="17667492" y="0"/>
                  </a:lnTo>
                  <a:lnTo>
                    <a:pt x="17667492" y="9656967"/>
                  </a:lnTo>
                  <a:lnTo>
                    <a:pt x="0" y="9656967"/>
                  </a:lnTo>
                  <a:lnTo>
                    <a:pt x="0" y="0"/>
                  </a:lnTo>
                  <a:close/>
                </a:path>
              </a:pathLst>
            </a:custGeom>
            <a:ln w="639556">
              <a:solidFill>
                <a:srgbClr val="FFD5DB"/>
              </a:solidFill>
            </a:ln>
          </p:spPr>
          <p:txBody>
            <a:bodyPr wrap="square" lIns="0" tIns="0" rIns="0" bIns="0" rtlCol="0"/>
            <a:lstStyle/>
            <a:p>
              <a:endParaRPr/>
            </a:p>
          </p:txBody>
        </p:sp>
      </p:grpSp>
      <p:sp>
        <p:nvSpPr>
          <p:cNvPr id="6" name="object 6"/>
          <p:cNvSpPr txBox="1"/>
          <p:nvPr/>
        </p:nvSpPr>
        <p:spPr>
          <a:xfrm>
            <a:off x="1942777" y="1698182"/>
            <a:ext cx="13480415" cy="4412615"/>
          </a:xfrm>
          <a:prstGeom prst="rect">
            <a:avLst/>
          </a:prstGeom>
        </p:spPr>
        <p:txBody>
          <a:bodyPr vert="horz" wrap="square" lIns="0" tIns="12700" rIns="0" bIns="0" rtlCol="0">
            <a:spAutoFit/>
          </a:bodyPr>
          <a:lstStyle/>
          <a:p>
            <a:pPr algn="ctr">
              <a:lnSpc>
                <a:spcPct val="100000"/>
              </a:lnSpc>
              <a:spcBef>
                <a:spcPts val="100"/>
              </a:spcBef>
            </a:pPr>
            <a:r>
              <a:rPr sz="3600" spc="290" dirty="0">
                <a:latin typeface="Cambria"/>
                <a:cs typeface="Cambria"/>
              </a:rPr>
              <a:t>CREATE</a:t>
            </a:r>
            <a:r>
              <a:rPr sz="3600" spc="90" dirty="0">
                <a:latin typeface="Cambria"/>
                <a:cs typeface="Cambria"/>
              </a:rPr>
              <a:t> </a:t>
            </a:r>
            <a:r>
              <a:rPr sz="3600" spc="235" dirty="0">
                <a:latin typeface="Cambria"/>
                <a:cs typeface="Cambria"/>
              </a:rPr>
              <a:t>TABLE</a:t>
            </a:r>
            <a:r>
              <a:rPr sz="3600" spc="105" dirty="0">
                <a:latin typeface="Cambria"/>
                <a:cs typeface="Cambria"/>
              </a:rPr>
              <a:t> </a:t>
            </a:r>
            <a:r>
              <a:rPr sz="3600" spc="240" dirty="0">
                <a:latin typeface="Cambria"/>
                <a:cs typeface="Cambria"/>
              </a:rPr>
              <a:t>Appointments</a:t>
            </a:r>
            <a:r>
              <a:rPr sz="3600" spc="105" dirty="0">
                <a:latin typeface="Cambria"/>
                <a:cs typeface="Cambria"/>
              </a:rPr>
              <a:t> </a:t>
            </a:r>
            <a:r>
              <a:rPr sz="3600" spc="180" dirty="0">
                <a:latin typeface="Cambria"/>
                <a:cs typeface="Cambria"/>
              </a:rPr>
              <a:t>(</a:t>
            </a:r>
            <a:r>
              <a:rPr sz="3600" spc="170" dirty="0">
                <a:latin typeface="Cambria"/>
                <a:cs typeface="Cambria"/>
              </a:rPr>
              <a:t> </a:t>
            </a:r>
            <a:endParaRPr sz="3600">
              <a:latin typeface="Cambria"/>
              <a:cs typeface="Cambria"/>
            </a:endParaRPr>
          </a:p>
          <a:p>
            <a:pPr algn="ctr">
              <a:lnSpc>
                <a:spcPts val="4300"/>
              </a:lnSpc>
              <a:spcBef>
                <a:spcPts val="30"/>
              </a:spcBef>
            </a:pPr>
            <a:r>
              <a:rPr sz="3600" spc="-10" dirty="0">
                <a:latin typeface="Cambria"/>
                <a:cs typeface="Cambria"/>
              </a:rPr>
              <a:t> </a:t>
            </a:r>
            <a:r>
              <a:rPr sz="3600" spc="285" dirty="0">
                <a:latin typeface="Cambria"/>
                <a:cs typeface="Cambria"/>
              </a:rPr>
              <a:t>AppointmentID</a:t>
            </a:r>
            <a:r>
              <a:rPr sz="3600" spc="114" dirty="0">
                <a:latin typeface="Cambria"/>
                <a:cs typeface="Cambria"/>
              </a:rPr>
              <a:t> </a:t>
            </a:r>
            <a:r>
              <a:rPr sz="3600" spc="300" dirty="0">
                <a:latin typeface="Cambria"/>
                <a:cs typeface="Cambria"/>
              </a:rPr>
              <a:t>INT</a:t>
            </a:r>
            <a:r>
              <a:rPr sz="3600" spc="120" dirty="0">
                <a:latin typeface="Cambria"/>
                <a:cs typeface="Cambria"/>
              </a:rPr>
              <a:t> </a:t>
            </a:r>
            <a:r>
              <a:rPr sz="3600" spc="330" dirty="0">
                <a:latin typeface="Cambria"/>
                <a:cs typeface="Cambria"/>
              </a:rPr>
              <a:t>PRIMARY</a:t>
            </a:r>
            <a:r>
              <a:rPr sz="3600" spc="120" dirty="0">
                <a:latin typeface="Cambria"/>
                <a:cs typeface="Cambria"/>
              </a:rPr>
              <a:t> KEY,</a:t>
            </a:r>
            <a:r>
              <a:rPr sz="3600" spc="-10" dirty="0">
                <a:latin typeface="Cambria"/>
                <a:cs typeface="Cambria"/>
              </a:rPr>
              <a:t> </a:t>
            </a:r>
            <a:endParaRPr sz="3600">
              <a:latin typeface="Cambria"/>
              <a:cs typeface="Cambria"/>
            </a:endParaRPr>
          </a:p>
          <a:p>
            <a:pPr algn="ctr">
              <a:lnSpc>
                <a:spcPts val="4300"/>
              </a:lnSpc>
            </a:pPr>
            <a:r>
              <a:rPr sz="3600" spc="-10" dirty="0">
                <a:latin typeface="Cambria"/>
                <a:cs typeface="Cambria"/>
              </a:rPr>
              <a:t> </a:t>
            </a:r>
            <a:r>
              <a:rPr sz="3600" spc="195" dirty="0">
                <a:latin typeface="Cambria"/>
                <a:cs typeface="Cambria"/>
              </a:rPr>
              <a:t>PatientID</a:t>
            </a:r>
            <a:r>
              <a:rPr sz="3600" spc="85" dirty="0">
                <a:latin typeface="Cambria"/>
                <a:cs typeface="Cambria"/>
              </a:rPr>
              <a:t> </a:t>
            </a:r>
            <a:r>
              <a:rPr sz="3600" spc="50" dirty="0">
                <a:latin typeface="Cambria"/>
                <a:cs typeface="Cambria"/>
              </a:rPr>
              <a:t>INT,</a:t>
            </a:r>
            <a:r>
              <a:rPr sz="3600" spc="-10" dirty="0">
                <a:latin typeface="Cambria"/>
                <a:cs typeface="Cambria"/>
              </a:rPr>
              <a:t> </a:t>
            </a:r>
            <a:endParaRPr sz="3600">
              <a:latin typeface="Cambria"/>
              <a:cs typeface="Cambria"/>
            </a:endParaRPr>
          </a:p>
          <a:p>
            <a:pPr algn="ctr">
              <a:lnSpc>
                <a:spcPts val="4300"/>
              </a:lnSpc>
              <a:spcBef>
                <a:spcPts val="30"/>
              </a:spcBef>
            </a:pPr>
            <a:r>
              <a:rPr sz="3600" spc="-10" dirty="0">
                <a:latin typeface="Cambria"/>
                <a:cs typeface="Cambria"/>
              </a:rPr>
              <a:t> </a:t>
            </a:r>
            <a:r>
              <a:rPr sz="3600" spc="235" dirty="0">
                <a:latin typeface="Cambria"/>
                <a:cs typeface="Cambria"/>
              </a:rPr>
              <a:t>DoctorID</a:t>
            </a:r>
            <a:r>
              <a:rPr sz="3600" spc="75" dirty="0">
                <a:latin typeface="Cambria"/>
                <a:cs typeface="Cambria"/>
              </a:rPr>
              <a:t> </a:t>
            </a:r>
            <a:r>
              <a:rPr sz="3600" spc="45" dirty="0">
                <a:latin typeface="Cambria"/>
                <a:cs typeface="Cambria"/>
              </a:rPr>
              <a:t>INT,</a:t>
            </a:r>
            <a:r>
              <a:rPr sz="3600" spc="-10" dirty="0">
                <a:latin typeface="Cambria"/>
                <a:cs typeface="Cambria"/>
              </a:rPr>
              <a:t> </a:t>
            </a:r>
            <a:endParaRPr sz="3600">
              <a:latin typeface="Cambria"/>
              <a:cs typeface="Cambria"/>
            </a:endParaRPr>
          </a:p>
          <a:p>
            <a:pPr algn="ctr">
              <a:lnSpc>
                <a:spcPts val="4295"/>
              </a:lnSpc>
            </a:pPr>
            <a:r>
              <a:rPr sz="3600" spc="-10" dirty="0">
                <a:latin typeface="Cambria"/>
                <a:cs typeface="Cambria"/>
              </a:rPr>
              <a:t> </a:t>
            </a:r>
            <a:r>
              <a:rPr sz="3600" spc="260" dirty="0">
                <a:latin typeface="Cambria"/>
                <a:cs typeface="Cambria"/>
              </a:rPr>
              <a:t>AppointmentDate</a:t>
            </a:r>
            <a:r>
              <a:rPr sz="3600" spc="80" dirty="0">
                <a:latin typeface="Cambria"/>
                <a:cs typeface="Cambria"/>
              </a:rPr>
              <a:t> </a:t>
            </a:r>
            <a:r>
              <a:rPr sz="3600" spc="285" dirty="0">
                <a:latin typeface="Cambria"/>
                <a:cs typeface="Cambria"/>
              </a:rPr>
              <a:t>DATETIME,</a:t>
            </a:r>
            <a:r>
              <a:rPr sz="3600" spc="-10" dirty="0">
                <a:latin typeface="Cambria"/>
                <a:cs typeface="Cambria"/>
              </a:rPr>
              <a:t> </a:t>
            </a:r>
            <a:endParaRPr sz="3600">
              <a:latin typeface="Cambria"/>
              <a:cs typeface="Cambria"/>
            </a:endParaRPr>
          </a:p>
          <a:p>
            <a:pPr algn="ctr">
              <a:lnSpc>
                <a:spcPct val="100000"/>
              </a:lnSpc>
              <a:spcBef>
                <a:spcPts val="30"/>
              </a:spcBef>
            </a:pPr>
            <a:r>
              <a:rPr sz="3600" spc="-10" dirty="0">
                <a:latin typeface="Cambria"/>
                <a:cs typeface="Cambria"/>
              </a:rPr>
              <a:t> </a:t>
            </a:r>
            <a:r>
              <a:rPr sz="3600" spc="220" dirty="0">
                <a:latin typeface="Cambria"/>
                <a:cs typeface="Cambria"/>
              </a:rPr>
              <a:t>Status</a:t>
            </a:r>
            <a:r>
              <a:rPr sz="3600" spc="105" dirty="0">
                <a:latin typeface="Cambria"/>
                <a:cs typeface="Cambria"/>
              </a:rPr>
              <a:t> </a:t>
            </a:r>
            <a:r>
              <a:rPr sz="3600" spc="225" dirty="0">
                <a:latin typeface="Cambria"/>
                <a:cs typeface="Cambria"/>
              </a:rPr>
              <a:t>ENUM('Scheduled',</a:t>
            </a:r>
            <a:r>
              <a:rPr sz="3600" spc="105" dirty="0">
                <a:latin typeface="Cambria"/>
                <a:cs typeface="Cambria"/>
              </a:rPr>
              <a:t> </a:t>
            </a:r>
            <a:r>
              <a:rPr sz="3600" spc="170" dirty="0">
                <a:latin typeface="Cambria"/>
                <a:cs typeface="Cambria"/>
              </a:rPr>
              <a:t>'Cancelled',</a:t>
            </a:r>
            <a:r>
              <a:rPr sz="3600" spc="95" dirty="0">
                <a:latin typeface="Cambria"/>
                <a:cs typeface="Cambria"/>
              </a:rPr>
              <a:t> </a:t>
            </a:r>
            <a:r>
              <a:rPr sz="3600" spc="180" dirty="0">
                <a:latin typeface="Cambria"/>
                <a:cs typeface="Cambria"/>
              </a:rPr>
              <a:t>'Completed'),</a:t>
            </a:r>
            <a:endParaRPr sz="3600">
              <a:latin typeface="Cambria"/>
              <a:cs typeface="Cambria"/>
            </a:endParaRPr>
          </a:p>
          <a:p>
            <a:pPr algn="ctr">
              <a:lnSpc>
                <a:spcPts val="4300"/>
              </a:lnSpc>
              <a:spcBef>
                <a:spcPts val="30"/>
              </a:spcBef>
            </a:pPr>
            <a:r>
              <a:rPr sz="3600" spc="-10" dirty="0">
                <a:latin typeface="Cambria"/>
                <a:cs typeface="Cambria"/>
              </a:rPr>
              <a:t> </a:t>
            </a:r>
            <a:r>
              <a:rPr sz="3600" spc="300" dirty="0">
                <a:latin typeface="Cambria"/>
                <a:cs typeface="Cambria"/>
              </a:rPr>
              <a:t>FOREIGN</a:t>
            </a:r>
            <a:r>
              <a:rPr sz="3600" spc="110" dirty="0">
                <a:latin typeface="Cambria"/>
                <a:cs typeface="Cambria"/>
              </a:rPr>
              <a:t> </a:t>
            </a:r>
            <a:r>
              <a:rPr sz="3600" spc="310" dirty="0">
                <a:latin typeface="Cambria"/>
                <a:cs typeface="Cambria"/>
              </a:rPr>
              <a:t>KEY</a:t>
            </a:r>
            <a:r>
              <a:rPr sz="3600" spc="114" dirty="0">
                <a:latin typeface="Cambria"/>
                <a:cs typeface="Cambria"/>
              </a:rPr>
              <a:t> </a:t>
            </a:r>
            <a:r>
              <a:rPr sz="3600" spc="185" dirty="0">
                <a:latin typeface="Cambria"/>
                <a:cs typeface="Cambria"/>
              </a:rPr>
              <a:t>(PatientID)</a:t>
            </a:r>
            <a:r>
              <a:rPr sz="3600" spc="95" dirty="0">
                <a:latin typeface="Cambria"/>
                <a:cs typeface="Cambria"/>
              </a:rPr>
              <a:t> </a:t>
            </a:r>
            <a:r>
              <a:rPr sz="3600" spc="265" dirty="0">
                <a:latin typeface="Cambria"/>
                <a:cs typeface="Cambria"/>
              </a:rPr>
              <a:t>REFERENCES</a:t>
            </a:r>
            <a:r>
              <a:rPr sz="3600" spc="100" dirty="0">
                <a:latin typeface="Cambria"/>
                <a:cs typeface="Cambria"/>
              </a:rPr>
              <a:t> </a:t>
            </a:r>
            <a:r>
              <a:rPr sz="3600" spc="170" dirty="0">
                <a:latin typeface="Cambria"/>
                <a:cs typeface="Cambria"/>
              </a:rPr>
              <a:t>Patients(PatientID),</a:t>
            </a:r>
            <a:endParaRPr sz="3600">
              <a:latin typeface="Cambria"/>
              <a:cs typeface="Cambria"/>
            </a:endParaRPr>
          </a:p>
          <a:p>
            <a:pPr algn="ctr">
              <a:lnSpc>
                <a:spcPts val="4295"/>
              </a:lnSpc>
            </a:pPr>
            <a:r>
              <a:rPr sz="3600" spc="-10" dirty="0">
                <a:latin typeface="Cambria"/>
                <a:cs typeface="Cambria"/>
              </a:rPr>
              <a:t> </a:t>
            </a:r>
            <a:r>
              <a:rPr sz="3600" spc="250" dirty="0">
                <a:latin typeface="Cambria"/>
                <a:cs typeface="Cambria"/>
              </a:rPr>
              <a:t>FOREIGN</a:t>
            </a:r>
            <a:r>
              <a:rPr sz="3600" spc="95" dirty="0">
                <a:latin typeface="Cambria"/>
                <a:cs typeface="Cambria"/>
              </a:rPr>
              <a:t> </a:t>
            </a:r>
            <a:r>
              <a:rPr sz="3600" spc="260" dirty="0">
                <a:latin typeface="Cambria"/>
                <a:cs typeface="Cambria"/>
              </a:rPr>
              <a:t>KEY</a:t>
            </a:r>
            <a:r>
              <a:rPr sz="3600" spc="100" dirty="0">
                <a:latin typeface="Cambria"/>
                <a:cs typeface="Cambria"/>
              </a:rPr>
              <a:t> </a:t>
            </a:r>
            <a:r>
              <a:rPr sz="3600" spc="204" dirty="0">
                <a:latin typeface="Cambria"/>
                <a:cs typeface="Cambria"/>
              </a:rPr>
              <a:t>(DoctorID)</a:t>
            </a:r>
            <a:r>
              <a:rPr sz="3600" spc="95" dirty="0">
                <a:latin typeface="Cambria"/>
                <a:cs typeface="Cambria"/>
              </a:rPr>
              <a:t> </a:t>
            </a:r>
            <a:r>
              <a:rPr sz="3600" spc="254" dirty="0">
                <a:latin typeface="Cambria"/>
                <a:cs typeface="Cambria"/>
              </a:rPr>
              <a:t>REFERENCES</a:t>
            </a:r>
            <a:r>
              <a:rPr sz="3600" spc="100" dirty="0">
                <a:latin typeface="Cambria"/>
                <a:cs typeface="Cambria"/>
              </a:rPr>
              <a:t> </a:t>
            </a:r>
            <a:r>
              <a:rPr sz="3600" spc="204" dirty="0">
                <a:latin typeface="Cambria"/>
                <a:cs typeface="Cambria"/>
              </a:rPr>
              <a:t>Doctors(DoctorID)</a:t>
            </a:r>
            <a:r>
              <a:rPr sz="3600" spc="100" dirty="0">
                <a:latin typeface="Cambria"/>
                <a:cs typeface="Cambria"/>
              </a:rPr>
              <a:t> </a:t>
            </a:r>
            <a:r>
              <a:rPr sz="3600" spc="140" dirty="0">
                <a:latin typeface="Cambria"/>
                <a:cs typeface="Cambria"/>
              </a:rPr>
              <a:t>);</a:t>
            </a:r>
            <a:endParaRPr sz="3600">
              <a:latin typeface="Cambria"/>
              <a:cs typeface="Cambria"/>
            </a:endParaRPr>
          </a:p>
        </p:txBody>
      </p:sp>
      <p:pic>
        <p:nvPicPr>
          <p:cNvPr id="7" name="object 7"/>
          <p:cNvPicPr/>
          <p:nvPr/>
        </p:nvPicPr>
        <p:blipFill>
          <a:blip r:embed="rId2" cstate="print"/>
          <a:stretch>
            <a:fillRect/>
          </a:stretch>
        </p:blipFill>
        <p:spPr>
          <a:xfrm>
            <a:off x="2362200" y="6110797"/>
            <a:ext cx="13336851" cy="342899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1060" y="570785"/>
            <a:ext cx="16878300" cy="8943975"/>
          </a:xfrm>
          <a:custGeom>
            <a:avLst/>
            <a:gdLst/>
            <a:ahLst/>
            <a:cxnLst/>
            <a:rect l="l" t="t" r="r" b="b"/>
            <a:pathLst>
              <a:path w="16878300" h="8943975">
                <a:moveTo>
                  <a:pt x="16878298" y="8943974"/>
                </a:moveTo>
                <a:lnTo>
                  <a:pt x="0" y="8943974"/>
                </a:lnTo>
                <a:lnTo>
                  <a:pt x="0" y="0"/>
                </a:lnTo>
                <a:lnTo>
                  <a:pt x="16878298" y="0"/>
                </a:lnTo>
                <a:lnTo>
                  <a:pt x="16878298" y="8943974"/>
                </a:lnTo>
                <a:close/>
              </a:path>
            </a:pathLst>
          </a:custGeom>
          <a:solidFill>
            <a:srgbClr val="FFD5DB"/>
          </a:solidFill>
        </p:spPr>
        <p:txBody>
          <a:bodyPr wrap="square" lIns="0" tIns="0" rIns="0" bIns="0" rtlCol="0"/>
          <a:lstStyle/>
          <a:p>
            <a:endParaRPr/>
          </a:p>
        </p:txBody>
      </p:sp>
      <p:sp>
        <p:nvSpPr>
          <p:cNvPr id="3" name="object 3"/>
          <p:cNvSpPr txBox="1">
            <a:spLocks noGrp="1"/>
          </p:cNvSpPr>
          <p:nvPr>
            <p:ph type="title"/>
          </p:nvPr>
        </p:nvSpPr>
        <p:spPr>
          <a:xfrm>
            <a:off x="928871" y="586779"/>
            <a:ext cx="4065904" cy="642620"/>
          </a:xfrm>
          <a:prstGeom prst="rect">
            <a:avLst/>
          </a:prstGeom>
        </p:spPr>
        <p:txBody>
          <a:bodyPr vert="horz" wrap="square" lIns="0" tIns="12700" rIns="0" bIns="0" rtlCol="0">
            <a:spAutoFit/>
          </a:bodyPr>
          <a:lstStyle/>
          <a:p>
            <a:pPr marL="12700">
              <a:lnSpc>
                <a:spcPct val="100000"/>
              </a:lnSpc>
              <a:spcBef>
                <a:spcPts val="100"/>
              </a:spcBef>
            </a:pPr>
            <a:r>
              <a:rPr sz="4050" b="0" spc="95" dirty="0">
                <a:solidFill>
                  <a:srgbClr val="666666"/>
                </a:solidFill>
                <a:latin typeface="Microsoft Sans Serif"/>
                <a:cs typeface="Microsoft Sans Serif"/>
              </a:rPr>
              <a:t>Medical</a:t>
            </a:r>
            <a:r>
              <a:rPr sz="4050" b="0" spc="-195" dirty="0">
                <a:solidFill>
                  <a:srgbClr val="666666"/>
                </a:solidFill>
                <a:latin typeface="Microsoft Sans Serif"/>
                <a:cs typeface="Microsoft Sans Serif"/>
              </a:rPr>
              <a:t> </a:t>
            </a:r>
            <a:r>
              <a:rPr sz="4050" b="0" spc="-5" dirty="0">
                <a:solidFill>
                  <a:srgbClr val="666666"/>
                </a:solidFill>
                <a:latin typeface="Microsoft Sans Serif"/>
                <a:cs typeface="Microsoft Sans Serif"/>
              </a:rPr>
              <a:t>Records:</a:t>
            </a:r>
            <a:endParaRPr sz="4050">
              <a:latin typeface="Microsoft Sans Serif"/>
              <a:cs typeface="Microsoft Sans Serif"/>
            </a:endParaRPr>
          </a:p>
        </p:txBody>
      </p:sp>
      <p:grpSp>
        <p:nvGrpSpPr>
          <p:cNvPr id="4" name="object 4"/>
          <p:cNvGrpSpPr/>
          <p:nvPr/>
        </p:nvGrpSpPr>
        <p:grpSpPr>
          <a:xfrm>
            <a:off x="880545" y="1280407"/>
            <a:ext cx="15992991" cy="7985483"/>
            <a:chOff x="880545" y="1280407"/>
            <a:chExt cx="15992991" cy="7985483"/>
          </a:xfrm>
        </p:grpSpPr>
        <p:sp>
          <p:nvSpPr>
            <p:cNvPr id="5" name="object 5"/>
            <p:cNvSpPr/>
            <p:nvPr/>
          </p:nvSpPr>
          <p:spPr>
            <a:xfrm>
              <a:off x="880545" y="1280407"/>
              <a:ext cx="4217670" cy="95885"/>
            </a:xfrm>
            <a:custGeom>
              <a:avLst/>
              <a:gdLst/>
              <a:ahLst/>
              <a:cxnLst/>
              <a:rect l="l" t="t" r="r" b="b"/>
              <a:pathLst>
                <a:path w="4217670" h="95884">
                  <a:moveTo>
                    <a:pt x="4217669" y="95280"/>
                  </a:moveTo>
                  <a:lnTo>
                    <a:pt x="0" y="95280"/>
                  </a:lnTo>
                  <a:lnTo>
                    <a:pt x="0" y="0"/>
                  </a:lnTo>
                  <a:lnTo>
                    <a:pt x="4217669" y="0"/>
                  </a:lnTo>
                  <a:lnTo>
                    <a:pt x="4217669" y="95280"/>
                  </a:lnTo>
                  <a:close/>
                </a:path>
              </a:pathLst>
            </a:custGeom>
            <a:solidFill>
              <a:srgbClr val="1C1C1B"/>
            </a:solidFill>
          </p:spPr>
          <p:txBody>
            <a:bodyPr wrap="square" lIns="0" tIns="0" rIns="0" bIns="0" rtlCol="0"/>
            <a:lstStyle/>
            <a:p>
              <a:endParaRPr/>
            </a:p>
          </p:txBody>
        </p:sp>
        <p:pic>
          <p:nvPicPr>
            <p:cNvPr id="6" name="object 6"/>
            <p:cNvPicPr/>
            <p:nvPr/>
          </p:nvPicPr>
          <p:blipFill>
            <a:blip r:embed="rId2" cstate="print"/>
            <a:stretch>
              <a:fillRect/>
            </a:stretch>
          </p:blipFill>
          <p:spPr>
            <a:xfrm>
              <a:off x="1414464" y="5143500"/>
              <a:ext cx="15459072" cy="4122390"/>
            </a:xfrm>
            <a:prstGeom prst="rect">
              <a:avLst/>
            </a:prstGeom>
          </p:spPr>
        </p:pic>
      </p:grpSp>
      <p:sp>
        <p:nvSpPr>
          <p:cNvPr id="7" name="object 7"/>
          <p:cNvSpPr txBox="1"/>
          <p:nvPr/>
        </p:nvSpPr>
        <p:spPr>
          <a:xfrm>
            <a:off x="8025407" y="731280"/>
            <a:ext cx="9270365" cy="4225925"/>
          </a:xfrm>
          <a:prstGeom prst="rect">
            <a:avLst/>
          </a:prstGeom>
        </p:spPr>
        <p:txBody>
          <a:bodyPr vert="horz" wrap="square" lIns="0" tIns="12065" rIns="0" bIns="0" rtlCol="0">
            <a:spAutoFit/>
          </a:bodyPr>
          <a:lstStyle/>
          <a:p>
            <a:pPr marL="12065" marR="5080" algn="ctr">
              <a:lnSpc>
                <a:spcPct val="100400"/>
              </a:lnSpc>
              <a:spcBef>
                <a:spcPts val="95"/>
              </a:spcBef>
            </a:pPr>
            <a:r>
              <a:rPr sz="3050" spc="114" dirty="0">
                <a:latin typeface="Verdana"/>
                <a:cs typeface="Verdana"/>
              </a:rPr>
              <a:t>C</a:t>
            </a:r>
            <a:r>
              <a:rPr sz="3050" spc="50" dirty="0">
                <a:latin typeface="Verdana"/>
                <a:cs typeface="Verdana"/>
              </a:rPr>
              <a:t>R</a:t>
            </a:r>
            <a:r>
              <a:rPr sz="3050" spc="-15" dirty="0">
                <a:latin typeface="Verdana"/>
                <a:cs typeface="Verdana"/>
              </a:rPr>
              <a:t>E</a:t>
            </a:r>
            <a:r>
              <a:rPr sz="3050" spc="-65" dirty="0">
                <a:latin typeface="Verdana"/>
                <a:cs typeface="Verdana"/>
              </a:rPr>
              <a:t>A</a:t>
            </a:r>
            <a:r>
              <a:rPr sz="3050" spc="254" dirty="0">
                <a:latin typeface="Verdana"/>
                <a:cs typeface="Verdana"/>
              </a:rPr>
              <a:t>T</a:t>
            </a:r>
            <a:r>
              <a:rPr sz="3050" spc="-15" dirty="0">
                <a:latin typeface="Verdana"/>
                <a:cs typeface="Verdana"/>
              </a:rPr>
              <a:t>E</a:t>
            </a:r>
            <a:r>
              <a:rPr sz="3050" spc="-409" dirty="0">
                <a:latin typeface="Verdana"/>
                <a:cs typeface="Verdana"/>
              </a:rPr>
              <a:t> </a:t>
            </a:r>
            <a:r>
              <a:rPr sz="3050" spc="-20" dirty="0">
                <a:latin typeface="Verdana"/>
                <a:cs typeface="Verdana"/>
              </a:rPr>
              <a:t>T</a:t>
            </a:r>
            <a:r>
              <a:rPr sz="3050" spc="210" dirty="0">
                <a:latin typeface="Verdana"/>
                <a:cs typeface="Verdana"/>
              </a:rPr>
              <a:t>A</a:t>
            </a:r>
            <a:r>
              <a:rPr sz="3050" spc="-80" dirty="0">
                <a:latin typeface="Verdana"/>
                <a:cs typeface="Verdana"/>
              </a:rPr>
              <a:t>B</a:t>
            </a:r>
            <a:r>
              <a:rPr sz="3050" spc="229" dirty="0">
                <a:latin typeface="Verdana"/>
                <a:cs typeface="Verdana"/>
              </a:rPr>
              <a:t>L</a:t>
            </a:r>
            <a:r>
              <a:rPr sz="3050" spc="-15" dirty="0">
                <a:latin typeface="Verdana"/>
                <a:cs typeface="Verdana"/>
              </a:rPr>
              <a:t>E</a:t>
            </a:r>
            <a:r>
              <a:rPr sz="3050" spc="-409" dirty="0">
                <a:latin typeface="Verdana"/>
                <a:cs typeface="Verdana"/>
              </a:rPr>
              <a:t> </a:t>
            </a:r>
            <a:r>
              <a:rPr sz="3050" spc="690" dirty="0">
                <a:latin typeface="Verdana"/>
                <a:cs typeface="Verdana"/>
              </a:rPr>
              <a:t>M</a:t>
            </a:r>
            <a:r>
              <a:rPr sz="3050" spc="-70" dirty="0">
                <a:latin typeface="Verdana"/>
                <a:cs typeface="Verdana"/>
              </a:rPr>
              <a:t>e</a:t>
            </a:r>
            <a:r>
              <a:rPr sz="3050" spc="-15" dirty="0">
                <a:latin typeface="Verdana"/>
                <a:cs typeface="Verdana"/>
              </a:rPr>
              <a:t>d</a:t>
            </a:r>
            <a:r>
              <a:rPr sz="3050" spc="135" dirty="0">
                <a:latin typeface="Verdana"/>
                <a:cs typeface="Verdana"/>
              </a:rPr>
              <a:t>i</a:t>
            </a:r>
            <a:r>
              <a:rPr sz="3050" spc="75" dirty="0">
                <a:latin typeface="Verdana"/>
                <a:cs typeface="Verdana"/>
              </a:rPr>
              <a:t>c</a:t>
            </a:r>
            <a:r>
              <a:rPr sz="3050" spc="-165" dirty="0">
                <a:latin typeface="Verdana"/>
                <a:cs typeface="Verdana"/>
              </a:rPr>
              <a:t>a</a:t>
            </a:r>
            <a:r>
              <a:rPr sz="3050" spc="150" dirty="0">
                <a:latin typeface="Verdana"/>
                <a:cs typeface="Verdana"/>
              </a:rPr>
              <a:t>l</a:t>
            </a:r>
            <a:r>
              <a:rPr sz="3050" spc="50" dirty="0">
                <a:latin typeface="Verdana"/>
                <a:cs typeface="Verdana"/>
              </a:rPr>
              <a:t>R</a:t>
            </a:r>
            <a:r>
              <a:rPr sz="3050" spc="-70" dirty="0">
                <a:latin typeface="Verdana"/>
                <a:cs typeface="Verdana"/>
              </a:rPr>
              <a:t>e</a:t>
            </a:r>
            <a:r>
              <a:rPr sz="3050" spc="75" dirty="0">
                <a:latin typeface="Verdana"/>
                <a:cs typeface="Verdana"/>
              </a:rPr>
              <a:t>c</a:t>
            </a:r>
            <a:r>
              <a:rPr sz="3050" spc="-30" dirty="0">
                <a:latin typeface="Verdana"/>
                <a:cs typeface="Verdana"/>
              </a:rPr>
              <a:t>o</a:t>
            </a:r>
            <a:r>
              <a:rPr sz="3050" spc="125" dirty="0">
                <a:latin typeface="Verdana"/>
                <a:cs typeface="Verdana"/>
              </a:rPr>
              <a:t>r</a:t>
            </a:r>
            <a:r>
              <a:rPr sz="3050" spc="-15" dirty="0">
                <a:latin typeface="Verdana"/>
                <a:cs typeface="Verdana"/>
              </a:rPr>
              <a:t>d</a:t>
            </a:r>
            <a:r>
              <a:rPr sz="3050" spc="-114" dirty="0">
                <a:latin typeface="Verdana"/>
                <a:cs typeface="Verdana"/>
              </a:rPr>
              <a:t>s</a:t>
            </a:r>
            <a:r>
              <a:rPr sz="3050" spc="-409" dirty="0">
                <a:latin typeface="Verdana"/>
                <a:cs typeface="Verdana"/>
              </a:rPr>
              <a:t> </a:t>
            </a:r>
            <a:r>
              <a:rPr sz="3050" spc="-315" dirty="0">
                <a:latin typeface="Verdana"/>
                <a:cs typeface="Verdana"/>
              </a:rPr>
              <a:t>(</a:t>
            </a:r>
            <a:r>
              <a:rPr sz="3050" spc="-409" dirty="0">
                <a:latin typeface="Verdana"/>
                <a:cs typeface="Verdana"/>
              </a:rPr>
              <a:t> </a:t>
            </a:r>
            <a:r>
              <a:rPr sz="3050" spc="50" dirty="0">
                <a:latin typeface="Verdana"/>
                <a:cs typeface="Verdana"/>
              </a:rPr>
              <a:t>R</a:t>
            </a:r>
            <a:r>
              <a:rPr sz="3050" spc="-70" dirty="0">
                <a:latin typeface="Verdana"/>
                <a:cs typeface="Verdana"/>
              </a:rPr>
              <a:t>e</a:t>
            </a:r>
            <a:r>
              <a:rPr sz="3050" spc="75" dirty="0">
                <a:latin typeface="Verdana"/>
                <a:cs typeface="Verdana"/>
              </a:rPr>
              <a:t>c</a:t>
            </a:r>
            <a:r>
              <a:rPr sz="3050" spc="-30" dirty="0">
                <a:latin typeface="Verdana"/>
                <a:cs typeface="Verdana"/>
              </a:rPr>
              <a:t>o</a:t>
            </a:r>
            <a:r>
              <a:rPr sz="3050" spc="125" dirty="0">
                <a:latin typeface="Verdana"/>
                <a:cs typeface="Verdana"/>
              </a:rPr>
              <a:t>r</a:t>
            </a:r>
            <a:r>
              <a:rPr sz="3050" spc="-15" dirty="0">
                <a:latin typeface="Verdana"/>
                <a:cs typeface="Verdana"/>
              </a:rPr>
              <a:t>d</a:t>
            </a:r>
            <a:r>
              <a:rPr sz="3050" spc="-415" dirty="0">
                <a:latin typeface="Verdana"/>
                <a:cs typeface="Verdana"/>
              </a:rPr>
              <a:t>_</a:t>
            </a:r>
            <a:r>
              <a:rPr sz="3050" spc="-140" dirty="0">
                <a:latin typeface="Verdana"/>
                <a:cs typeface="Verdana"/>
              </a:rPr>
              <a:t>I</a:t>
            </a:r>
            <a:r>
              <a:rPr sz="3050" spc="-105" dirty="0">
                <a:latin typeface="Verdana"/>
                <a:cs typeface="Verdana"/>
              </a:rPr>
              <a:t>D</a:t>
            </a:r>
            <a:r>
              <a:rPr sz="3050" spc="-409" dirty="0">
                <a:latin typeface="Verdana"/>
                <a:cs typeface="Verdana"/>
              </a:rPr>
              <a:t> </a:t>
            </a:r>
            <a:r>
              <a:rPr sz="3050" spc="-140" dirty="0">
                <a:latin typeface="Verdana"/>
                <a:cs typeface="Verdana"/>
              </a:rPr>
              <a:t>I</a:t>
            </a:r>
            <a:r>
              <a:rPr sz="3050" spc="135" dirty="0">
                <a:latin typeface="Verdana"/>
                <a:cs typeface="Verdana"/>
              </a:rPr>
              <a:t>N</a:t>
            </a:r>
            <a:r>
              <a:rPr sz="3050" spc="185" dirty="0">
                <a:latin typeface="Verdana"/>
                <a:cs typeface="Verdana"/>
              </a:rPr>
              <a:t>T  </a:t>
            </a:r>
            <a:r>
              <a:rPr sz="3050" spc="55" dirty="0">
                <a:latin typeface="Verdana"/>
                <a:cs typeface="Verdana"/>
              </a:rPr>
              <a:t>P</a:t>
            </a:r>
            <a:r>
              <a:rPr sz="3050" spc="50" dirty="0">
                <a:latin typeface="Verdana"/>
                <a:cs typeface="Verdana"/>
              </a:rPr>
              <a:t>R</a:t>
            </a:r>
            <a:r>
              <a:rPr sz="3050" spc="-140" dirty="0">
                <a:latin typeface="Verdana"/>
                <a:cs typeface="Verdana"/>
              </a:rPr>
              <a:t>I</a:t>
            </a:r>
            <a:r>
              <a:rPr sz="3050" spc="690" dirty="0">
                <a:latin typeface="Verdana"/>
                <a:cs typeface="Verdana"/>
              </a:rPr>
              <a:t>M</a:t>
            </a:r>
            <a:r>
              <a:rPr sz="3050" spc="210" dirty="0">
                <a:latin typeface="Verdana"/>
                <a:cs typeface="Verdana"/>
              </a:rPr>
              <a:t>A</a:t>
            </a:r>
            <a:r>
              <a:rPr sz="3050" spc="50" dirty="0">
                <a:latin typeface="Verdana"/>
                <a:cs typeface="Verdana"/>
              </a:rPr>
              <a:t>R</a:t>
            </a:r>
            <a:r>
              <a:rPr sz="3050" spc="140" dirty="0">
                <a:latin typeface="Verdana"/>
                <a:cs typeface="Verdana"/>
              </a:rPr>
              <a:t>Y</a:t>
            </a:r>
            <a:r>
              <a:rPr sz="3050" spc="-409" dirty="0">
                <a:latin typeface="Verdana"/>
                <a:cs typeface="Verdana"/>
              </a:rPr>
              <a:t> </a:t>
            </a:r>
            <a:r>
              <a:rPr sz="3050" spc="220" dirty="0">
                <a:latin typeface="Verdana"/>
                <a:cs typeface="Verdana"/>
              </a:rPr>
              <a:t>K</a:t>
            </a:r>
            <a:r>
              <a:rPr sz="3050" spc="-15" dirty="0">
                <a:latin typeface="Verdana"/>
                <a:cs typeface="Verdana"/>
              </a:rPr>
              <a:t>E</a:t>
            </a:r>
            <a:r>
              <a:rPr sz="3050" spc="-160" dirty="0">
                <a:latin typeface="Verdana"/>
                <a:cs typeface="Verdana"/>
              </a:rPr>
              <a:t>Y</a:t>
            </a:r>
            <a:r>
              <a:rPr sz="3050" spc="-615" dirty="0">
                <a:latin typeface="Verdana"/>
                <a:cs typeface="Verdana"/>
              </a:rPr>
              <a:t>,</a:t>
            </a:r>
            <a:r>
              <a:rPr sz="3050" spc="-409" dirty="0">
                <a:latin typeface="Verdana"/>
                <a:cs typeface="Verdana"/>
              </a:rPr>
              <a:t> </a:t>
            </a:r>
            <a:r>
              <a:rPr sz="3050" spc="-55" dirty="0">
                <a:latin typeface="Verdana"/>
                <a:cs typeface="Verdana"/>
              </a:rPr>
              <a:t>P</a:t>
            </a:r>
            <a:r>
              <a:rPr sz="3050" spc="-165" dirty="0">
                <a:latin typeface="Verdana"/>
                <a:cs typeface="Verdana"/>
              </a:rPr>
              <a:t>a</a:t>
            </a:r>
            <a:r>
              <a:rPr sz="3050" spc="-70" dirty="0">
                <a:latin typeface="Verdana"/>
                <a:cs typeface="Verdana"/>
              </a:rPr>
              <a:t>t</a:t>
            </a:r>
            <a:r>
              <a:rPr sz="3050" spc="135" dirty="0">
                <a:latin typeface="Verdana"/>
                <a:cs typeface="Verdana"/>
              </a:rPr>
              <a:t>i</a:t>
            </a:r>
            <a:r>
              <a:rPr sz="3050" spc="-70" dirty="0">
                <a:latin typeface="Verdana"/>
                <a:cs typeface="Verdana"/>
              </a:rPr>
              <a:t>e</a:t>
            </a:r>
            <a:r>
              <a:rPr sz="3050" spc="105" dirty="0">
                <a:latin typeface="Verdana"/>
                <a:cs typeface="Verdana"/>
              </a:rPr>
              <a:t>n</a:t>
            </a:r>
            <a:r>
              <a:rPr sz="3050" spc="-70" dirty="0">
                <a:latin typeface="Verdana"/>
                <a:cs typeface="Verdana"/>
              </a:rPr>
              <a:t>t</a:t>
            </a:r>
            <a:r>
              <a:rPr sz="3050" spc="-415" dirty="0">
                <a:latin typeface="Verdana"/>
                <a:cs typeface="Verdana"/>
              </a:rPr>
              <a:t>_</a:t>
            </a:r>
            <a:r>
              <a:rPr sz="3050" spc="-140" dirty="0">
                <a:latin typeface="Verdana"/>
                <a:cs typeface="Verdana"/>
              </a:rPr>
              <a:t>I</a:t>
            </a:r>
            <a:r>
              <a:rPr sz="3050" spc="-105" dirty="0">
                <a:latin typeface="Verdana"/>
                <a:cs typeface="Verdana"/>
              </a:rPr>
              <a:t>D</a:t>
            </a:r>
            <a:r>
              <a:rPr sz="3050" spc="-409" dirty="0">
                <a:latin typeface="Verdana"/>
                <a:cs typeface="Verdana"/>
              </a:rPr>
              <a:t> </a:t>
            </a:r>
            <a:r>
              <a:rPr sz="3050" spc="-140" dirty="0">
                <a:latin typeface="Verdana"/>
                <a:cs typeface="Verdana"/>
              </a:rPr>
              <a:t>I</a:t>
            </a:r>
            <a:r>
              <a:rPr sz="3050" spc="135" dirty="0">
                <a:latin typeface="Verdana"/>
                <a:cs typeface="Verdana"/>
              </a:rPr>
              <a:t>N</a:t>
            </a:r>
            <a:r>
              <a:rPr sz="3050" spc="-190" dirty="0">
                <a:latin typeface="Verdana"/>
                <a:cs typeface="Verdana"/>
              </a:rPr>
              <a:t>T</a:t>
            </a:r>
            <a:r>
              <a:rPr sz="3050" spc="-260" dirty="0">
                <a:latin typeface="Verdana"/>
                <a:cs typeface="Verdana"/>
              </a:rPr>
              <a:t>,</a:t>
            </a:r>
            <a:endParaRPr sz="3050">
              <a:latin typeface="Verdana"/>
              <a:cs typeface="Verdana"/>
            </a:endParaRPr>
          </a:p>
          <a:p>
            <a:pPr algn="ctr">
              <a:lnSpc>
                <a:spcPct val="100000"/>
              </a:lnSpc>
              <a:spcBef>
                <a:spcPts val="15"/>
              </a:spcBef>
            </a:pPr>
            <a:r>
              <a:rPr sz="3050" spc="-409" dirty="0">
                <a:latin typeface="Verdana"/>
                <a:cs typeface="Verdana"/>
              </a:rPr>
              <a:t> </a:t>
            </a:r>
            <a:r>
              <a:rPr sz="3050" spc="-105" dirty="0">
                <a:latin typeface="Verdana"/>
                <a:cs typeface="Verdana"/>
              </a:rPr>
              <a:t>D</a:t>
            </a:r>
            <a:r>
              <a:rPr sz="3050" spc="-30" dirty="0">
                <a:latin typeface="Verdana"/>
                <a:cs typeface="Verdana"/>
              </a:rPr>
              <a:t>o</a:t>
            </a:r>
            <a:r>
              <a:rPr sz="3050" spc="75" dirty="0">
                <a:latin typeface="Verdana"/>
                <a:cs typeface="Verdana"/>
              </a:rPr>
              <a:t>c</a:t>
            </a:r>
            <a:r>
              <a:rPr sz="3050" spc="-70" dirty="0">
                <a:latin typeface="Verdana"/>
                <a:cs typeface="Verdana"/>
              </a:rPr>
              <a:t>t</a:t>
            </a:r>
            <a:r>
              <a:rPr sz="3050" spc="-30" dirty="0">
                <a:latin typeface="Verdana"/>
                <a:cs typeface="Verdana"/>
              </a:rPr>
              <a:t>o</a:t>
            </a:r>
            <a:r>
              <a:rPr sz="3050" spc="125" dirty="0">
                <a:latin typeface="Verdana"/>
                <a:cs typeface="Verdana"/>
              </a:rPr>
              <a:t>r</a:t>
            </a:r>
            <a:r>
              <a:rPr sz="3050" spc="-415" dirty="0">
                <a:latin typeface="Verdana"/>
                <a:cs typeface="Verdana"/>
              </a:rPr>
              <a:t>_</a:t>
            </a:r>
            <a:r>
              <a:rPr sz="3050" spc="-140" dirty="0">
                <a:latin typeface="Verdana"/>
                <a:cs typeface="Verdana"/>
              </a:rPr>
              <a:t>I</a:t>
            </a:r>
            <a:r>
              <a:rPr sz="3050" spc="-105" dirty="0">
                <a:latin typeface="Verdana"/>
                <a:cs typeface="Verdana"/>
              </a:rPr>
              <a:t>D</a:t>
            </a:r>
            <a:r>
              <a:rPr sz="3050" spc="-409" dirty="0">
                <a:latin typeface="Verdana"/>
                <a:cs typeface="Verdana"/>
              </a:rPr>
              <a:t> </a:t>
            </a:r>
            <a:r>
              <a:rPr sz="3050" spc="-140" dirty="0">
                <a:latin typeface="Verdana"/>
                <a:cs typeface="Verdana"/>
              </a:rPr>
              <a:t>I</a:t>
            </a:r>
            <a:r>
              <a:rPr sz="3050" spc="135" dirty="0">
                <a:latin typeface="Verdana"/>
                <a:cs typeface="Verdana"/>
              </a:rPr>
              <a:t>N</a:t>
            </a:r>
            <a:r>
              <a:rPr sz="3050" spc="-190" dirty="0">
                <a:latin typeface="Verdana"/>
                <a:cs typeface="Verdana"/>
              </a:rPr>
              <a:t>T</a:t>
            </a:r>
            <a:r>
              <a:rPr sz="3050" spc="-615" dirty="0">
                <a:latin typeface="Verdana"/>
                <a:cs typeface="Verdana"/>
              </a:rPr>
              <a:t>,</a:t>
            </a:r>
            <a:r>
              <a:rPr sz="3050" spc="-405" dirty="0">
                <a:latin typeface="Verdana"/>
                <a:cs typeface="Verdana"/>
              </a:rPr>
              <a:t> </a:t>
            </a:r>
            <a:endParaRPr sz="3050">
              <a:latin typeface="Verdana"/>
              <a:cs typeface="Verdana"/>
            </a:endParaRPr>
          </a:p>
          <a:p>
            <a:pPr algn="ctr">
              <a:lnSpc>
                <a:spcPct val="100000"/>
              </a:lnSpc>
              <a:spcBef>
                <a:spcPts val="15"/>
              </a:spcBef>
            </a:pPr>
            <a:r>
              <a:rPr sz="3050" spc="-409" dirty="0">
                <a:latin typeface="Verdana"/>
                <a:cs typeface="Verdana"/>
              </a:rPr>
              <a:t> </a:t>
            </a:r>
            <a:r>
              <a:rPr sz="3050" spc="-30" dirty="0">
                <a:latin typeface="Verdana"/>
                <a:cs typeface="Verdana"/>
              </a:rPr>
              <a:t>RecordDate</a:t>
            </a:r>
            <a:r>
              <a:rPr sz="3050" spc="-409" dirty="0">
                <a:latin typeface="Verdana"/>
                <a:cs typeface="Verdana"/>
              </a:rPr>
              <a:t> </a:t>
            </a:r>
            <a:r>
              <a:rPr sz="3050" spc="-110" dirty="0">
                <a:latin typeface="Verdana"/>
                <a:cs typeface="Verdana"/>
              </a:rPr>
              <a:t>DATE,</a:t>
            </a:r>
            <a:r>
              <a:rPr sz="3050" spc="-405" dirty="0">
                <a:latin typeface="Verdana"/>
                <a:cs typeface="Verdana"/>
              </a:rPr>
              <a:t> </a:t>
            </a:r>
            <a:r>
              <a:rPr sz="3050" spc="-30" dirty="0">
                <a:latin typeface="Verdana"/>
                <a:cs typeface="Verdana"/>
              </a:rPr>
              <a:t>Diagnosis</a:t>
            </a:r>
            <a:r>
              <a:rPr sz="3050" spc="-409" dirty="0">
                <a:latin typeface="Verdana"/>
                <a:cs typeface="Verdana"/>
              </a:rPr>
              <a:t> </a:t>
            </a:r>
            <a:r>
              <a:rPr sz="3050" spc="-85" dirty="0">
                <a:latin typeface="Verdana"/>
                <a:cs typeface="Verdana"/>
              </a:rPr>
              <a:t>TEXT,</a:t>
            </a:r>
            <a:r>
              <a:rPr sz="3050" spc="-405" dirty="0">
                <a:latin typeface="Verdana"/>
                <a:cs typeface="Verdana"/>
              </a:rPr>
              <a:t> </a:t>
            </a:r>
            <a:endParaRPr sz="3050">
              <a:latin typeface="Verdana"/>
              <a:cs typeface="Verdana"/>
            </a:endParaRPr>
          </a:p>
          <a:p>
            <a:pPr algn="ctr">
              <a:lnSpc>
                <a:spcPct val="100000"/>
              </a:lnSpc>
              <a:spcBef>
                <a:spcPts val="15"/>
              </a:spcBef>
            </a:pPr>
            <a:r>
              <a:rPr sz="3050" spc="-409" dirty="0">
                <a:latin typeface="Verdana"/>
                <a:cs typeface="Verdana"/>
              </a:rPr>
              <a:t> </a:t>
            </a:r>
            <a:r>
              <a:rPr sz="3050" spc="55" dirty="0">
                <a:latin typeface="Verdana"/>
                <a:cs typeface="Verdana"/>
              </a:rPr>
              <a:t>P</a:t>
            </a:r>
            <a:r>
              <a:rPr sz="3050" spc="125" dirty="0">
                <a:latin typeface="Verdana"/>
                <a:cs typeface="Verdana"/>
              </a:rPr>
              <a:t>r</a:t>
            </a:r>
            <a:r>
              <a:rPr sz="3050" spc="-70" dirty="0">
                <a:latin typeface="Verdana"/>
                <a:cs typeface="Verdana"/>
              </a:rPr>
              <a:t>e</a:t>
            </a:r>
            <a:r>
              <a:rPr sz="3050" spc="-114" dirty="0">
                <a:latin typeface="Verdana"/>
                <a:cs typeface="Verdana"/>
              </a:rPr>
              <a:t>s</a:t>
            </a:r>
            <a:r>
              <a:rPr sz="3050" spc="75" dirty="0">
                <a:latin typeface="Verdana"/>
                <a:cs typeface="Verdana"/>
              </a:rPr>
              <a:t>c</a:t>
            </a:r>
            <a:r>
              <a:rPr sz="3050" spc="125" dirty="0">
                <a:latin typeface="Verdana"/>
                <a:cs typeface="Verdana"/>
              </a:rPr>
              <a:t>r</a:t>
            </a:r>
            <a:r>
              <a:rPr sz="3050" spc="135" dirty="0">
                <a:latin typeface="Verdana"/>
                <a:cs typeface="Verdana"/>
              </a:rPr>
              <a:t>i</a:t>
            </a:r>
            <a:r>
              <a:rPr sz="3050" spc="-40" dirty="0">
                <a:latin typeface="Verdana"/>
                <a:cs typeface="Verdana"/>
              </a:rPr>
              <a:t>p</a:t>
            </a:r>
            <a:r>
              <a:rPr sz="3050" spc="-70" dirty="0">
                <a:latin typeface="Verdana"/>
                <a:cs typeface="Verdana"/>
              </a:rPr>
              <a:t>t</a:t>
            </a:r>
            <a:r>
              <a:rPr sz="3050" spc="135" dirty="0">
                <a:latin typeface="Verdana"/>
                <a:cs typeface="Verdana"/>
              </a:rPr>
              <a:t>i</a:t>
            </a:r>
            <a:r>
              <a:rPr sz="3050" spc="-30" dirty="0">
                <a:latin typeface="Verdana"/>
                <a:cs typeface="Verdana"/>
              </a:rPr>
              <a:t>o</a:t>
            </a:r>
            <a:r>
              <a:rPr sz="3050" spc="105" dirty="0">
                <a:latin typeface="Verdana"/>
                <a:cs typeface="Verdana"/>
              </a:rPr>
              <a:t>n</a:t>
            </a:r>
            <a:r>
              <a:rPr sz="3050" spc="-409" dirty="0">
                <a:latin typeface="Verdana"/>
                <a:cs typeface="Verdana"/>
              </a:rPr>
              <a:t> </a:t>
            </a:r>
            <a:r>
              <a:rPr sz="3050" spc="254" dirty="0">
                <a:latin typeface="Verdana"/>
                <a:cs typeface="Verdana"/>
              </a:rPr>
              <a:t>T</a:t>
            </a:r>
            <a:r>
              <a:rPr sz="3050" spc="-15" dirty="0">
                <a:latin typeface="Verdana"/>
                <a:cs typeface="Verdana"/>
              </a:rPr>
              <a:t>E</a:t>
            </a:r>
            <a:r>
              <a:rPr sz="3050" spc="145" dirty="0">
                <a:latin typeface="Verdana"/>
                <a:cs typeface="Verdana"/>
              </a:rPr>
              <a:t>X</a:t>
            </a:r>
            <a:r>
              <a:rPr sz="3050" spc="-190" dirty="0">
                <a:latin typeface="Verdana"/>
                <a:cs typeface="Verdana"/>
              </a:rPr>
              <a:t>T</a:t>
            </a:r>
            <a:r>
              <a:rPr sz="3050" spc="-615" dirty="0">
                <a:latin typeface="Verdana"/>
                <a:cs typeface="Verdana"/>
              </a:rPr>
              <a:t>,</a:t>
            </a:r>
            <a:r>
              <a:rPr sz="3050" spc="-405" dirty="0">
                <a:latin typeface="Verdana"/>
                <a:cs typeface="Verdana"/>
              </a:rPr>
              <a:t> </a:t>
            </a:r>
            <a:endParaRPr sz="3050">
              <a:latin typeface="Verdana"/>
              <a:cs typeface="Verdana"/>
            </a:endParaRPr>
          </a:p>
          <a:p>
            <a:pPr marL="738505" marR="730250" algn="ctr">
              <a:lnSpc>
                <a:spcPct val="100400"/>
              </a:lnSpc>
            </a:pPr>
            <a:r>
              <a:rPr sz="3050" spc="-409" dirty="0">
                <a:latin typeface="Verdana"/>
                <a:cs typeface="Verdana"/>
              </a:rPr>
              <a:t> </a:t>
            </a:r>
            <a:r>
              <a:rPr sz="3050" spc="95" dirty="0">
                <a:latin typeface="Verdana"/>
                <a:cs typeface="Verdana"/>
              </a:rPr>
              <a:t>F</a:t>
            </a:r>
            <a:r>
              <a:rPr sz="3050" spc="-25" dirty="0">
                <a:latin typeface="Verdana"/>
                <a:cs typeface="Verdana"/>
              </a:rPr>
              <a:t>O</a:t>
            </a:r>
            <a:r>
              <a:rPr sz="3050" spc="50" dirty="0">
                <a:latin typeface="Verdana"/>
                <a:cs typeface="Verdana"/>
              </a:rPr>
              <a:t>R</a:t>
            </a:r>
            <a:r>
              <a:rPr sz="3050" spc="-15" dirty="0">
                <a:latin typeface="Verdana"/>
                <a:cs typeface="Verdana"/>
              </a:rPr>
              <a:t>E</a:t>
            </a:r>
            <a:r>
              <a:rPr sz="3050" spc="-140" dirty="0">
                <a:latin typeface="Verdana"/>
                <a:cs typeface="Verdana"/>
              </a:rPr>
              <a:t>I</a:t>
            </a:r>
            <a:r>
              <a:rPr sz="3050" spc="140" dirty="0">
                <a:latin typeface="Verdana"/>
                <a:cs typeface="Verdana"/>
              </a:rPr>
              <a:t>G</a:t>
            </a:r>
            <a:r>
              <a:rPr sz="3050" spc="135" dirty="0">
                <a:latin typeface="Verdana"/>
                <a:cs typeface="Verdana"/>
              </a:rPr>
              <a:t>N</a:t>
            </a:r>
            <a:r>
              <a:rPr sz="3050" spc="-409" dirty="0">
                <a:latin typeface="Verdana"/>
                <a:cs typeface="Verdana"/>
              </a:rPr>
              <a:t> </a:t>
            </a:r>
            <a:r>
              <a:rPr sz="3050" spc="220" dirty="0">
                <a:latin typeface="Verdana"/>
                <a:cs typeface="Verdana"/>
              </a:rPr>
              <a:t>K</a:t>
            </a:r>
            <a:r>
              <a:rPr sz="3050" spc="-15" dirty="0">
                <a:latin typeface="Verdana"/>
                <a:cs typeface="Verdana"/>
              </a:rPr>
              <a:t>E</a:t>
            </a:r>
            <a:r>
              <a:rPr sz="3050" spc="140" dirty="0">
                <a:latin typeface="Verdana"/>
                <a:cs typeface="Verdana"/>
              </a:rPr>
              <a:t>Y</a:t>
            </a:r>
            <a:r>
              <a:rPr sz="3050" spc="-409" dirty="0">
                <a:latin typeface="Verdana"/>
                <a:cs typeface="Verdana"/>
              </a:rPr>
              <a:t> </a:t>
            </a:r>
            <a:r>
              <a:rPr sz="3050" spc="-315" dirty="0">
                <a:latin typeface="Verdana"/>
                <a:cs typeface="Verdana"/>
              </a:rPr>
              <a:t>(</a:t>
            </a:r>
            <a:r>
              <a:rPr sz="3050" spc="-55" dirty="0">
                <a:latin typeface="Verdana"/>
                <a:cs typeface="Verdana"/>
              </a:rPr>
              <a:t>P</a:t>
            </a:r>
            <a:r>
              <a:rPr sz="3050" spc="-165" dirty="0">
                <a:latin typeface="Verdana"/>
                <a:cs typeface="Verdana"/>
              </a:rPr>
              <a:t>a</a:t>
            </a:r>
            <a:r>
              <a:rPr sz="3050" spc="-70" dirty="0">
                <a:latin typeface="Verdana"/>
                <a:cs typeface="Verdana"/>
              </a:rPr>
              <a:t>t</a:t>
            </a:r>
            <a:r>
              <a:rPr sz="3050" spc="135" dirty="0">
                <a:latin typeface="Verdana"/>
                <a:cs typeface="Verdana"/>
              </a:rPr>
              <a:t>i</a:t>
            </a:r>
            <a:r>
              <a:rPr sz="3050" spc="-70" dirty="0">
                <a:latin typeface="Verdana"/>
                <a:cs typeface="Verdana"/>
              </a:rPr>
              <a:t>e</a:t>
            </a:r>
            <a:r>
              <a:rPr sz="3050" spc="105" dirty="0">
                <a:latin typeface="Verdana"/>
                <a:cs typeface="Verdana"/>
              </a:rPr>
              <a:t>n</a:t>
            </a:r>
            <a:r>
              <a:rPr sz="3050" spc="-70" dirty="0">
                <a:latin typeface="Verdana"/>
                <a:cs typeface="Verdana"/>
              </a:rPr>
              <a:t>t</a:t>
            </a:r>
            <a:r>
              <a:rPr sz="3050" spc="-415" dirty="0">
                <a:latin typeface="Verdana"/>
                <a:cs typeface="Verdana"/>
              </a:rPr>
              <a:t>_</a:t>
            </a:r>
            <a:r>
              <a:rPr sz="3050" spc="-140" dirty="0">
                <a:latin typeface="Verdana"/>
                <a:cs typeface="Verdana"/>
              </a:rPr>
              <a:t>I</a:t>
            </a:r>
            <a:r>
              <a:rPr sz="3050" spc="-105" dirty="0">
                <a:latin typeface="Verdana"/>
                <a:cs typeface="Verdana"/>
              </a:rPr>
              <a:t>D</a:t>
            </a:r>
            <a:r>
              <a:rPr sz="3050" spc="-315" dirty="0">
                <a:latin typeface="Verdana"/>
                <a:cs typeface="Verdana"/>
              </a:rPr>
              <a:t>)</a:t>
            </a:r>
            <a:r>
              <a:rPr sz="3050" spc="-409" dirty="0">
                <a:latin typeface="Verdana"/>
                <a:cs typeface="Verdana"/>
              </a:rPr>
              <a:t> </a:t>
            </a:r>
            <a:r>
              <a:rPr sz="3050" spc="50" dirty="0">
                <a:latin typeface="Verdana"/>
                <a:cs typeface="Verdana"/>
              </a:rPr>
              <a:t>R</a:t>
            </a:r>
            <a:r>
              <a:rPr sz="3050" spc="-15" dirty="0">
                <a:latin typeface="Verdana"/>
                <a:cs typeface="Verdana"/>
              </a:rPr>
              <a:t>E</a:t>
            </a:r>
            <a:r>
              <a:rPr sz="3050" spc="95" dirty="0">
                <a:latin typeface="Verdana"/>
                <a:cs typeface="Verdana"/>
              </a:rPr>
              <a:t>F</a:t>
            </a:r>
            <a:r>
              <a:rPr sz="3050" spc="-15" dirty="0">
                <a:latin typeface="Verdana"/>
                <a:cs typeface="Verdana"/>
              </a:rPr>
              <a:t>E</a:t>
            </a:r>
            <a:r>
              <a:rPr sz="3050" spc="50" dirty="0">
                <a:latin typeface="Verdana"/>
                <a:cs typeface="Verdana"/>
              </a:rPr>
              <a:t>R</a:t>
            </a:r>
            <a:r>
              <a:rPr sz="3050" spc="-15" dirty="0">
                <a:latin typeface="Verdana"/>
                <a:cs typeface="Verdana"/>
              </a:rPr>
              <a:t>E</a:t>
            </a:r>
            <a:r>
              <a:rPr sz="3050" spc="135" dirty="0">
                <a:latin typeface="Verdana"/>
                <a:cs typeface="Verdana"/>
              </a:rPr>
              <a:t>N</a:t>
            </a:r>
            <a:r>
              <a:rPr sz="3050" spc="114" dirty="0">
                <a:latin typeface="Verdana"/>
                <a:cs typeface="Verdana"/>
              </a:rPr>
              <a:t>C</a:t>
            </a:r>
            <a:r>
              <a:rPr sz="3050" spc="-15" dirty="0">
                <a:latin typeface="Verdana"/>
                <a:cs typeface="Verdana"/>
              </a:rPr>
              <a:t>E</a:t>
            </a:r>
            <a:r>
              <a:rPr sz="3050" spc="-190" dirty="0">
                <a:latin typeface="Verdana"/>
                <a:cs typeface="Verdana"/>
              </a:rPr>
              <a:t>S  </a:t>
            </a:r>
            <a:r>
              <a:rPr sz="3050" spc="-80" dirty="0">
                <a:latin typeface="Verdana"/>
                <a:cs typeface="Verdana"/>
              </a:rPr>
              <a:t>Patients(PatientID),</a:t>
            </a:r>
            <a:endParaRPr sz="3050">
              <a:latin typeface="Verdana"/>
              <a:cs typeface="Verdana"/>
            </a:endParaRPr>
          </a:p>
          <a:p>
            <a:pPr algn="ctr">
              <a:lnSpc>
                <a:spcPct val="100000"/>
              </a:lnSpc>
              <a:spcBef>
                <a:spcPts val="15"/>
              </a:spcBef>
            </a:pPr>
            <a:r>
              <a:rPr sz="3050" spc="-409" dirty="0">
                <a:latin typeface="Verdana"/>
                <a:cs typeface="Verdana"/>
              </a:rPr>
              <a:t> </a:t>
            </a:r>
            <a:r>
              <a:rPr sz="3050" spc="95" dirty="0">
                <a:latin typeface="Verdana"/>
                <a:cs typeface="Verdana"/>
              </a:rPr>
              <a:t>F</a:t>
            </a:r>
            <a:r>
              <a:rPr sz="3050" spc="-25" dirty="0">
                <a:latin typeface="Verdana"/>
                <a:cs typeface="Verdana"/>
              </a:rPr>
              <a:t>O</a:t>
            </a:r>
            <a:r>
              <a:rPr sz="3050" spc="50" dirty="0">
                <a:latin typeface="Verdana"/>
                <a:cs typeface="Verdana"/>
              </a:rPr>
              <a:t>R</a:t>
            </a:r>
            <a:r>
              <a:rPr sz="3050" spc="-15" dirty="0">
                <a:latin typeface="Verdana"/>
                <a:cs typeface="Verdana"/>
              </a:rPr>
              <a:t>E</a:t>
            </a:r>
            <a:r>
              <a:rPr sz="3050" spc="-140" dirty="0">
                <a:latin typeface="Verdana"/>
                <a:cs typeface="Verdana"/>
              </a:rPr>
              <a:t>I</a:t>
            </a:r>
            <a:r>
              <a:rPr sz="3050" spc="140" dirty="0">
                <a:latin typeface="Verdana"/>
                <a:cs typeface="Verdana"/>
              </a:rPr>
              <a:t>G</a:t>
            </a:r>
            <a:r>
              <a:rPr sz="3050" spc="135" dirty="0">
                <a:latin typeface="Verdana"/>
                <a:cs typeface="Verdana"/>
              </a:rPr>
              <a:t>N</a:t>
            </a:r>
            <a:r>
              <a:rPr sz="3050" spc="-409" dirty="0">
                <a:latin typeface="Verdana"/>
                <a:cs typeface="Verdana"/>
              </a:rPr>
              <a:t> </a:t>
            </a:r>
            <a:r>
              <a:rPr sz="3050" spc="220" dirty="0">
                <a:latin typeface="Verdana"/>
                <a:cs typeface="Verdana"/>
              </a:rPr>
              <a:t>K</a:t>
            </a:r>
            <a:r>
              <a:rPr sz="3050" spc="-15" dirty="0">
                <a:latin typeface="Verdana"/>
                <a:cs typeface="Verdana"/>
              </a:rPr>
              <a:t>E</a:t>
            </a:r>
            <a:r>
              <a:rPr sz="3050" spc="140" dirty="0">
                <a:latin typeface="Verdana"/>
                <a:cs typeface="Verdana"/>
              </a:rPr>
              <a:t>Y</a:t>
            </a:r>
            <a:r>
              <a:rPr sz="3050" spc="-409" dirty="0">
                <a:latin typeface="Verdana"/>
                <a:cs typeface="Verdana"/>
              </a:rPr>
              <a:t> </a:t>
            </a:r>
            <a:r>
              <a:rPr sz="3050" spc="-315" dirty="0">
                <a:latin typeface="Verdana"/>
                <a:cs typeface="Verdana"/>
              </a:rPr>
              <a:t>(</a:t>
            </a:r>
            <a:r>
              <a:rPr sz="3050" spc="-105" dirty="0">
                <a:latin typeface="Verdana"/>
                <a:cs typeface="Verdana"/>
              </a:rPr>
              <a:t>D</a:t>
            </a:r>
            <a:r>
              <a:rPr sz="3050" spc="-30" dirty="0">
                <a:latin typeface="Verdana"/>
                <a:cs typeface="Verdana"/>
              </a:rPr>
              <a:t>o</a:t>
            </a:r>
            <a:r>
              <a:rPr sz="3050" spc="75" dirty="0">
                <a:latin typeface="Verdana"/>
                <a:cs typeface="Verdana"/>
              </a:rPr>
              <a:t>c</a:t>
            </a:r>
            <a:r>
              <a:rPr sz="3050" spc="-70" dirty="0">
                <a:latin typeface="Verdana"/>
                <a:cs typeface="Verdana"/>
              </a:rPr>
              <a:t>t</a:t>
            </a:r>
            <a:r>
              <a:rPr sz="3050" spc="-30" dirty="0">
                <a:latin typeface="Verdana"/>
                <a:cs typeface="Verdana"/>
              </a:rPr>
              <a:t>o</a:t>
            </a:r>
            <a:r>
              <a:rPr sz="3050" spc="125" dirty="0">
                <a:latin typeface="Verdana"/>
                <a:cs typeface="Verdana"/>
              </a:rPr>
              <a:t>r</a:t>
            </a:r>
            <a:r>
              <a:rPr sz="3050" spc="-415" dirty="0">
                <a:latin typeface="Verdana"/>
                <a:cs typeface="Verdana"/>
              </a:rPr>
              <a:t>_</a:t>
            </a:r>
            <a:r>
              <a:rPr sz="3050" spc="-140" dirty="0">
                <a:latin typeface="Verdana"/>
                <a:cs typeface="Verdana"/>
              </a:rPr>
              <a:t>I</a:t>
            </a:r>
            <a:r>
              <a:rPr sz="3050" spc="-105" dirty="0">
                <a:latin typeface="Verdana"/>
                <a:cs typeface="Verdana"/>
              </a:rPr>
              <a:t>D</a:t>
            </a:r>
            <a:r>
              <a:rPr sz="3050" spc="-315" dirty="0">
                <a:latin typeface="Verdana"/>
                <a:cs typeface="Verdana"/>
              </a:rPr>
              <a:t>)</a:t>
            </a:r>
            <a:r>
              <a:rPr sz="3050" spc="-409" dirty="0">
                <a:latin typeface="Verdana"/>
                <a:cs typeface="Verdana"/>
              </a:rPr>
              <a:t> </a:t>
            </a:r>
            <a:r>
              <a:rPr sz="3050" spc="50" dirty="0">
                <a:latin typeface="Verdana"/>
                <a:cs typeface="Verdana"/>
              </a:rPr>
              <a:t>R</a:t>
            </a:r>
            <a:r>
              <a:rPr sz="3050" spc="-15" dirty="0">
                <a:latin typeface="Verdana"/>
                <a:cs typeface="Verdana"/>
              </a:rPr>
              <a:t>E</a:t>
            </a:r>
            <a:r>
              <a:rPr sz="3050" spc="95" dirty="0">
                <a:latin typeface="Verdana"/>
                <a:cs typeface="Verdana"/>
              </a:rPr>
              <a:t>F</a:t>
            </a:r>
            <a:r>
              <a:rPr sz="3050" spc="-15" dirty="0">
                <a:latin typeface="Verdana"/>
                <a:cs typeface="Verdana"/>
              </a:rPr>
              <a:t>E</a:t>
            </a:r>
            <a:r>
              <a:rPr sz="3050" spc="50" dirty="0">
                <a:latin typeface="Verdana"/>
                <a:cs typeface="Verdana"/>
              </a:rPr>
              <a:t>R</a:t>
            </a:r>
            <a:r>
              <a:rPr sz="3050" spc="-15" dirty="0">
                <a:latin typeface="Verdana"/>
                <a:cs typeface="Verdana"/>
              </a:rPr>
              <a:t>E</a:t>
            </a:r>
            <a:r>
              <a:rPr sz="3050" spc="135" dirty="0">
                <a:latin typeface="Verdana"/>
                <a:cs typeface="Verdana"/>
              </a:rPr>
              <a:t>N</a:t>
            </a:r>
            <a:r>
              <a:rPr sz="3050" spc="114" dirty="0">
                <a:latin typeface="Verdana"/>
                <a:cs typeface="Verdana"/>
              </a:rPr>
              <a:t>C</a:t>
            </a:r>
            <a:r>
              <a:rPr sz="3050" spc="-15" dirty="0">
                <a:latin typeface="Verdana"/>
                <a:cs typeface="Verdana"/>
              </a:rPr>
              <a:t>E</a:t>
            </a:r>
            <a:r>
              <a:rPr sz="3050" spc="-280" dirty="0">
                <a:latin typeface="Verdana"/>
                <a:cs typeface="Verdana"/>
              </a:rPr>
              <a:t>S</a:t>
            </a:r>
            <a:endParaRPr sz="3050">
              <a:latin typeface="Verdana"/>
              <a:cs typeface="Verdana"/>
            </a:endParaRPr>
          </a:p>
          <a:p>
            <a:pPr algn="ctr">
              <a:lnSpc>
                <a:spcPct val="100000"/>
              </a:lnSpc>
              <a:spcBef>
                <a:spcPts val="15"/>
              </a:spcBef>
            </a:pPr>
            <a:r>
              <a:rPr sz="3050" spc="-105" dirty="0">
                <a:latin typeface="Verdana"/>
                <a:cs typeface="Verdana"/>
              </a:rPr>
              <a:t>D</a:t>
            </a:r>
            <a:r>
              <a:rPr sz="3050" spc="-30" dirty="0">
                <a:latin typeface="Verdana"/>
                <a:cs typeface="Verdana"/>
              </a:rPr>
              <a:t>o</a:t>
            </a:r>
            <a:r>
              <a:rPr sz="3050" spc="75" dirty="0">
                <a:latin typeface="Verdana"/>
                <a:cs typeface="Verdana"/>
              </a:rPr>
              <a:t>c</a:t>
            </a:r>
            <a:r>
              <a:rPr sz="3050" spc="-70" dirty="0">
                <a:latin typeface="Verdana"/>
                <a:cs typeface="Verdana"/>
              </a:rPr>
              <a:t>t</a:t>
            </a:r>
            <a:r>
              <a:rPr sz="3050" spc="-30" dirty="0">
                <a:latin typeface="Verdana"/>
                <a:cs typeface="Verdana"/>
              </a:rPr>
              <a:t>o</a:t>
            </a:r>
            <a:r>
              <a:rPr sz="3050" spc="125" dirty="0">
                <a:latin typeface="Verdana"/>
                <a:cs typeface="Verdana"/>
              </a:rPr>
              <a:t>r</a:t>
            </a:r>
            <a:r>
              <a:rPr sz="3050" spc="-114" dirty="0">
                <a:latin typeface="Verdana"/>
                <a:cs typeface="Verdana"/>
              </a:rPr>
              <a:t>s</a:t>
            </a:r>
            <a:r>
              <a:rPr sz="3050" spc="-315" dirty="0">
                <a:latin typeface="Verdana"/>
                <a:cs typeface="Verdana"/>
              </a:rPr>
              <a:t>(</a:t>
            </a:r>
            <a:r>
              <a:rPr sz="3050" spc="-105" dirty="0">
                <a:latin typeface="Verdana"/>
                <a:cs typeface="Verdana"/>
              </a:rPr>
              <a:t>D</a:t>
            </a:r>
            <a:r>
              <a:rPr sz="3050" spc="-30" dirty="0">
                <a:latin typeface="Verdana"/>
                <a:cs typeface="Verdana"/>
              </a:rPr>
              <a:t>o</a:t>
            </a:r>
            <a:r>
              <a:rPr sz="3050" spc="75" dirty="0">
                <a:latin typeface="Verdana"/>
                <a:cs typeface="Verdana"/>
              </a:rPr>
              <a:t>c</a:t>
            </a:r>
            <a:r>
              <a:rPr sz="3050" spc="-70" dirty="0">
                <a:latin typeface="Verdana"/>
                <a:cs typeface="Verdana"/>
              </a:rPr>
              <a:t>t</a:t>
            </a:r>
            <a:r>
              <a:rPr sz="3050" spc="-30" dirty="0">
                <a:latin typeface="Verdana"/>
                <a:cs typeface="Verdana"/>
              </a:rPr>
              <a:t>o</a:t>
            </a:r>
            <a:r>
              <a:rPr sz="3050" spc="125" dirty="0">
                <a:latin typeface="Verdana"/>
                <a:cs typeface="Verdana"/>
              </a:rPr>
              <a:t>r</a:t>
            </a:r>
            <a:r>
              <a:rPr sz="3050" spc="-415" dirty="0">
                <a:latin typeface="Verdana"/>
                <a:cs typeface="Verdana"/>
              </a:rPr>
              <a:t>_</a:t>
            </a:r>
            <a:r>
              <a:rPr sz="3050" spc="-140" dirty="0">
                <a:latin typeface="Verdana"/>
                <a:cs typeface="Verdana"/>
              </a:rPr>
              <a:t>I</a:t>
            </a:r>
            <a:r>
              <a:rPr sz="3050" spc="-105" dirty="0">
                <a:latin typeface="Verdana"/>
                <a:cs typeface="Verdana"/>
              </a:rPr>
              <a:t>D</a:t>
            </a:r>
            <a:r>
              <a:rPr sz="3050" spc="-315" dirty="0">
                <a:latin typeface="Verdana"/>
                <a:cs typeface="Verdana"/>
              </a:rPr>
              <a:t>)</a:t>
            </a:r>
            <a:r>
              <a:rPr sz="3050" spc="-409" dirty="0">
                <a:latin typeface="Verdana"/>
                <a:cs typeface="Verdana"/>
              </a:rPr>
              <a:t> </a:t>
            </a:r>
            <a:r>
              <a:rPr sz="3050" spc="-315" dirty="0">
                <a:latin typeface="Verdana"/>
                <a:cs typeface="Verdana"/>
              </a:rPr>
              <a:t>)</a:t>
            </a:r>
            <a:r>
              <a:rPr sz="3050" spc="-605" dirty="0">
                <a:latin typeface="Verdana"/>
                <a:cs typeface="Verdana"/>
              </a:rPr>
              <a:t>;</a:t>
            </a:r>
            <a:endParaRPr sz="3050">
              <a:latin typeface="Verdana"/>
              <a:cs typeface="Verdana"/>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9750" y="131902"/>
            <a:ext cx="16275685" cy="9828530"/>
            <a:chOff x="469750" y="235141"/>
            <a:chExt cx="16275685" cy="9828530"/>
          </a:xfrm>
        </p:grpSpPr>
        <p:sp>
          <p:nvSpPr>
            <p:cNvPr id="3" name="object 3"/>
            <p:cNvSpPr/>
            <p:nvPr/>
          </p:nvSpPr>
          <p:spPr>
            <a:xfrm>
              <a:off x="13013244" y="6445786"/>
              <a:ext cx="3682365" cy="3568065"/>
            </a:xfrm>
            <a:custGeom>
              <a:avLst/>
              <a:gdLst/>
              <a:ahLst/>
              <a:cxnLst/>
              <a:rect l="l" t="t" r="r" b="b"/>
              <a:pathLst>
                <a:path w="3682365" h="3568065">
                  <a:moveTo>
                    <a:pt x="0" y="0"/>
                  </a:moveTo>
                  <a:lnTo>
                    <a:pt x="3682364" y="0"/>
                  </a:lnTo>
                  <a:lnTo>
                    <a:pt x="3682364" y="3568064"/>
                  </a:lnTo>
                  <a:lnTo>
                    <a:pt x="0" y="3568064"/>
                  </a:lnTo>
                  <a:lnTo>
                    <a:pt x="0" y="0"/>
                  </a:lnTo>
                  <a:close/>
                </a:path>
              </a:pathLst>
            </a:custGeom>
            <a:ln w="99059">
              <a:solidFill>
                <a:srgbClr val="FFD5DB"/>
              </a:solidFill>
            </a:ln>
          </p:spPr>
          <p:txBody>
            <a:bodyPr wrap="square" lIns="0" tIns="0" rIns="0" bIns="0" rtlCol="0"/>
            <a:lstStyle/>
            <a:p>
              <a:endParaRPr/>
            </a:p>
          </p:txBody>
        </p:sp>
        <p:sp>
          <p:nvSpPr>
            <p:cNvPr id="4" name="object 4"/>
            <p:cNvSpPr/>
            <p:nvPr/>
          </p:nvSpPr>
          <p:spPr>
            <a:xfrm>
              <a:off x="512930" y="278321"/>
              <a:ext cx="13754100" cy="8772525"/>
            </a:xfrm>
            <a:custGeom>
              <a:avLst/>
              <a:gdLst/>
              <a:ahLst/>
              <a:cxnLst/>
              <a:rect l="l" t="t" r="r" b="b"/>
              <a:pathLst>
                <a:path w="13754100" h="8772525">
                  <a:moveTo>
                    <a:pt x="0" y="0"/>
                  </a:moveTo>
                  <a:lnTo>
                    <a:pt x="13753622" y="0"/>
                  </a:lnTo>
                  <a:lnTo>
                    <a:pt x="13753622" y="8772048"/>
                  </a:lnTo>
                  <a:lnTo>
                    <a:pt x="0" y="8772048"/>
                  </a:lnTo>
                  <a:lnTo>
                    <a:pt x="0" y="0"/>
                  </a:lnTo>
                  <a:close/>
                </a:path>
              </a:pathLst>
            </a:custGeom>
            <a:ln w="86201">
              <a:solidFill>
                <a:srgbClr val="FFD5DB"/>
              </a:solidFill>
            </a:ln>
          </p:spPr>
          <p:txBody>
            <a:bodyPr wrap="square" lIns="0" tIns="0" rIns="0" bIns="0" rtlCol="0"/>
            <a:lstStyle/>
            <a:p>
              <a:endParaRPr/>
            </a:p>
          </p:txBody>
        </p:sp>
      </p:grpSp>
      <p:sp>
        <p:nvSpPr>
          <p:cNvPr id="5" name="object 5"/>
          <p:cNvSpPr txBox="1">
            <a:spLocks noGrp="1"/>
          </p:cNvSpPr>
          <p:nvPr>
            <p:ph type="title"/>
          </p:nvPr>
        </p:nvSpPr>
        <p:spPr>
          <a:xfrm>
            <a:off x="1139221" y="768688"/>
            <a:ext cx="3236595" cy="642620"/>
          </a:xfrm>
          <a:prstGeom prst="rect">
            <a:avLst/>
          </a:prstGeom>
        </p:spPr>
        <p:txBody>
          <a:bodyPr vert="horz" wrap="square" lIns="0" tIns="12700" rIns="0" bIns="0" rtlCol="0">
            <a:spAutoFit/>
          </a:bodyPr>
          <a:lstStyle/>
          <a:p>
            <a:pPr marL="12700">
              <a:lnSpc>
                <a:spcPct val="100000"/>
              </a:lnSpc>
              <a:spcBef>
                <a:spcPts val="100"/>
              </a:spcBef>
            </a:pPr>
            <a:r>
              <a:rPr sz="4050" b="0" spc="160" dirty="0">
                <a:solidFill>
                  <a:srgbClr val="666666"/>
                </a:solidFill>
                <a:latin typeface="Microsoft Sans Serif"/>
                <a:cs typeface="Microsoft Sans Serif"/>
              </a:rPr>
              <a:t>Billing</a:t>
            </a:r>
            <a:r>
              <a:rPr sz="4050" b="0" spc="-165" dirty="0">
                <a:solidFill>
                  <a:srgbClr val="666666"/>
                </a:solidFill>
                <a:latin typeface="Microsoft Sans Serif"/>
                <a:cs typeface="Microsoft Sans Serif"/>
              </a:rPr>
              <a:t> </a:t>
            </a:r>
            <a:r>
              <a:rPr sz="4050" b="0" spc="20" dirty="0">
                <a:solidFill>
                  <a:srgbClr val="666666"/>
                </a:solidFill>
                <a:latin typeface="Microsoft Sans Serif"/>
                <a:cs typeface="Microsoft Sans Serif"/>
              </a:rPr>
              <a:t>Table</a:t>
            </a:r>
            <a:r>
              <a:rPr sz="4050" b="0" spc="-160" dirty="0">
                <a:solidFill>
                  <a:srgbClr val="666666"/>
                </a:solidFill>
                <a:latin typeface="Microsoft Sans Serif"/>
                <a:cs typeface="Microsoft Sans Serif"/>
              </a:rPr>
              <a:t> </a:t>
            </a:r>
            <a:r>
              <a:rPr sz="4050" b="0" spc="-50" dirty="0">
                <a:solidFill>
                  <a:srgbClr val="666666"/>
                </a:solidFill>
                <a:latin typeface="Microsoft Sans Serif"/>
                <a:cs typeface="Microsoft Sans Serif"/>
              </a:rPr>
              <a:t>:</a:t>
            </a:r>
            <a:endParaRPr sz="4050">
              <a:latin typeface="Microsoft Sans Serif"/>
              <a:cs typeface="Microsoft Sans Serif"/>
            </a:endParaRPr>
          </a:p>
        </p:txBody>
      </p:sp>
      <p:sp>
        <p:nvSpPr>
          <p:cNvPr id="6" name="object 6"/>
          <p:cNvSpPr/>
          <p:nvPr/>
        </p:nvSpPr>
        <p:spPr>
          <a:xfrm>
            <a:off x="1116866" y="1462316"/>
            <a:ext cx="1864995" cy="76835"/>
          </a:xfrm>
          <a:custGeom>
            <a:avLst/>
            <a:gdLst/>
            <a:ahLst/>
            <a:cxnLst/>
            <a:rect l="l" t="t" r="r" b="b"/>
            <a:pathLst>
              <a:path w="1864995" h="76834">
                <a:moveTo>
                  <a:pt x="1864994" y="76230"/>
                </a:moveTo>
                <a:lnTo>
                  <a:pt x="0" y="76230"/>
                </a:lnTo>
                <a:lnTo>
                  <a:pt x="0" y="0"/>
                </a:lnTo>
                <a:lnTo>
                  <a:pt x="1864994" y="0"/>
                </a:lnTo>
                <a:lnTo>
                  <a:pt x="1864994" y="76230"/>
                </a:lnTo>
                <a:close/>
              </a:path>
            </a:pathLst>
          </a:custGeom>
          <a:solidFill>
            <a:srgbClr val="1C1C1B"/>
          </a:solidFill>
        </p:spPr>
        <p:txBody>
          <a:bodyPr wrap="square" lIns="0" tIns="0" rIns="0" bIns="0" rtlCol="0"/>
          <a:lstStyle/>
          <a:p>
            <a:endParaRPr/>
          </a:p>
        </p:txBody>
      </p:sp>
      <p:sp>
        <p:nvSpPr>
          <p:cNvPr id="7" name="object 7"/>
          <p:cNvSpPr txBox="1"/>
          <p:nvPr/>
        </p:nvSpPr>
        <p:spPr>
          <a:xfrm>
            <a:off x="1665219" y="1498156"/>
            <a:ext cx="9342120" cy="4597400"/>
          </a:xfrm>
          <a:prstGeom prst="rect">
            <a:avLst/>
          </a:prstGeom>
        </p:spPr>
        <p:txBody>
          <a:bodyPr vert="horz" wrap="square" lIns="0" tIns="12700" rIns="0" bIns="0" rtlCol="0">
            <a:spAutoFit/>
          </a:bodyPr>
          <a:lstStyle/>
          <a:p>
            <a:pPr algn="ctr">
              <a:lnSpc>
                <a:spcPct val="100000"/>
              </a:lnSpc>
              <a:spcBef>
                <a:spcPts val="100"/>
              </a:spcBef>
            </a:pPr>
            <a:r>
              <a:rPr sz="3750" spc="305" dirty="0">
                <a:latin typeface="Cambria"/>
                <a:cs typeface="Cambria"/>
              </a:rPr>
              <a:t>CREATE</a:t>
            </a:r>
            <a:r>
              <a:rPr sz="3750" spc="80" dirty="0">
                <a:latin typeface="Cambria"/>
                <a:cs typeface="Cambria"/>
              </a:rPr>
              <a:t> </a:t>
            </a:r>
            <a:r>
              <a:rPr sz="3750" spc="229" dirty="0">
                <a:latin typeface="Cambria"/>
                <a:cs typeface="Cambria"/>
              </a:rPr>
              <a:t>TABLE</a:t>
            </a:r>
            <a:r>
              <a:rPr sz="3750" spc="90" dirty="0">
                <a:latin typeface="Cambria"/>
                <a:cs typeface="Cambria"/>
              </a:rPr>
              <a:t> </a:t>
            </a:r>
            <a:r>
              <a:rPr sz="3750" spc="180" dirty="0">
                <a:latin typeface="Cambria"/>
                <a:cs typeface="Cambria"/>
              </a:rPr>
              <a:t>Billing</a:t>
            </a:r>
            <a:r>
              <a:rPr sz="3750" spc="90" dirty="0">
                <a:latin typeface="Cambria"/>
                <a:cs typeface="Cambria"/>
              </a:rPr>
              <a:t> </a:t>
            </a:r>
            <a:r>
              <a:rPr sz="3750" spc="175" dirty="0">
                <a:latin typeface="Cambria"/>
                <a:cs typeface="Cambria"/>
              </a:rPr>
              <a:t>(</a:t>
            </a:r>
            <a:r>
              <a:rPr sz="3750" spc="165" dirty="0">
                <a:latin typeface="Cambria"/>
                <a:cs typeface="Cambria"/>
              </a:rPr>
              <a:t> </a:t>
            </a:r>
            <a:endParaRPr sz="3750" dirty="0">
              <a:latin typeface="Cambria"/>
              <a:cs typeface="Cambria"/>
            </a:endParaRPr>
          </a:p>
          <a:p>
            <a:pPr algn="ctr">
              <a:lnSpc>
                <a:spcPct val="100000"/>
              </a:lnSpc>
            </a:pPr>
            <a:r>
              <a:rPr sz="3750" spc="-10" dirty="0">
                <a:latin typeface="Cambria"/>
                <a:cs typeface="Cambria"/>
              </a:rPr>
              <a:t> </a:t>
            </a:r>
            <a:r>
              <a:rPr sz="3750" spc="229" dirty="0">
                <a:latin typeface="Cambria"/>
                <a:cs typeface="Cambria"/>
              </a:rPr>
              <a:t>BillID</a:t>
            </a:r>
            <a:r>
              <a:rPr sz="3750" spc="110" dirty="0">
                <a:latin typeface="Cambria"/>
                <a:cs typeface="Cambria"/>
              </a:rPr>
              <a:t> </a:t>
            </a:r>
            <a:r>
              <a:rPr sz="3750" spc="305" dirty="0">
                <a:latin typeface="Cambria"/>
                <a:cs typeface="Cambria"/>
              </a:rPr>
              <a:t>INT</a:t>
            </a:r>
            <a:r>
              <a:rPr sz="3750" spc="110" dirty="0">
                <a:latin typeface="Cambria"/>
                <a:cs typeface="Cambria"/>
              </a:rPr>
              <a:t> </a:t>
            </a:r>
            <a:r>
              <a:rPr sz="3750" spc="340" dirty="0">
                <a:latin typeface="Cambria"/>
                <a:cs typeface="Cambria"/>
              </a:rPr>
              <a:t>PRIMARY</a:t>
            </a:r>
            <a:r>
              <a:rPr sz="3750" spc="110" dirty="0">
                <a:latin typeface="Cambria"/>
                <a:cs typeface="Cambria"/>
              </a:rPr>
              <a:t> </a:t>
            </a:r>
            <a:r>
              <a:rPr sz="3750" spc="125" dirty="0">
                <a:latin typeface="Cambria"/>
                <a:cs typeface="Cambria"/>
              </a:rPr>
              <a:t>KEY,</a:t>
            </a:r>
            <a:r>
              <a:rPr sz="3750" spc="-10" dirty="0">
                <a:latin typeface="Cambria"/>
                <a:cs typeface="Cambria"/>
              </a:rPr>
              <a:t> </a:t>
            </a:r>
            <a:endParaRPr sz="3750" dirty="0">
              <a:latin typeface="Cambria"/>
              <a:cs typeface="Cambria"/>
            </a:endParaRPr>
          </a:p>
          <a:p>
            <a:pPr algn="ctr">
              <a:lnSpc>
                <a:spcPct val="100000"/>
              </a:lnSpc>
            </a:pPr>
            <a:r>
              <a:rPr sz="3750" spc="-10" dirty="0">
                <a:latin typeface="Cambria"/>
                <a:cs typeface="Cambria"/>
              </a:rPr>
              <a:t> </a:t>
            </a:r>
            <a:r>
              <a:rPr sz="3750" spc="204" dirty="0">
                <a:latin typeface="Cambria"/>
                <a:cs typeface="Cambria"/>
              </a:rPr>
              <a:t>PatientID</a:t>
            </a:r>
            <a:r>
              <a:rPr sz="3750" spc="85" dirty="0">
                <a:latin typeface="Cambria"/>
                <a:cs typeface="Cambria"/>
              </a:rPr>
              <a:t> </a:t>
            </a:r>
            <a:r>
              <a:rPr sz="3750" spc="160" dirty="0">
                <a:latin typeface="Cambria"/>
                <a:cs typeface="Cambria"/>
              </a:rPr>
              <a:t>INT,</a:t>
            </a:r>
            <a:endParaRPr sz="3750" dirty="0">
              <a:latin typeface="Cambria"/>
              <a:cs typeface="Cambria"/>
            </a:endParaRPr>
          </a:p>
          <a:p>
            <a:pPr algn="ctr">
              <a:lnSpc>
                <a:spcPct val="100000"/>
              </a:lnSpc>
            </a:pPr>
            <a:r>
              <a:rPr sz="3750" spc="-10" dirty="0">
                <a:latin typeface="Cambria"/>
                <a:cs typeface="Cambria"/>
              </a:rPr>
              <a:t> </a:t>
            </a:r>
            <a:r>
              <a:rPr sz="3750" spc="195" dirty="0">
                <a:latin typeface="Cambria"/>
                <a:cs typeface="Cambria"/>
              </a:rPr>
              <a:t>BillDate</a:t>
            </a:r>
            <a:r>
              <a:rPr sz="3750" spc="65" dirty="0">
                <a:latin typeface="Cambria"/>
                <a:cs typeface="Cambria"/>
              </a:rPr>
              <a:t> </a:t>
            </a:r>
            <a:r>
              <a:rPr sz="3750" spc="175" dirty="0">
                <a:latin typeface="Cambria"/>
                <a:cs typeface="Cambria"/>
              </a:rPr>
              <a:t>DATE,</a:t>
            </a:r>
            <a:r>
              <a:rPr sz="3750" spc="-10" dirty="0">
                <a:latin typeface="Cambria"/>
                <a:cs typeface="Cambria"/>
              </a:rPr>
              <a:t> </a:t>
            </a:r>
            <a:endParaRPr sz="3750" dirty="0">
              <a:latin typeface="Cambria"/>
              <a:cs typeface="Cambria"/>
            </a:endParaRPr>
          </a:p>
          <a:p>
            <a:pPr marL="154940" marR="147320" indent="-635" algn="ctr">
              <a:lnSpc>
                <a:spcPct val="100000"/>
              </a:lnSpc>
            </a:pPr>
            <a:r>
              <a:rPr sz="3750" spc="-10" dirty="0">
                <a:latin typeface="Cambria"/>
                <a:cs typeface="Cambria"/>
              </a:rPr>
              <a:t> </a:t>
            </a:r>
            <a:r>
              <a:rPr sz="3750" spc="245" dirty="0">
                <a:latin typeface="Cambria"/>
                <a:cs typeface="Cambria"/>
              </a:rPr>
              <a:t>TotalAmount </a:t>
            </a:r>
            <a:r>
              <a:rPr sz="3750" spc="260" dirty="0">
                <a:latin typeface="Cambria"/>
                <a:cs typeface="Cambria"/>
              </a:rPr>
              <a:t>DECIMAL(10, </a:t>
            </a:r>
            <a:r>
              <a:rPr sz="3750" spc="25" dirty="0">
                <a:latin typeface="Cambria"/>
                <a:cs typeface="Cambria"/>
              </a:rPr>
              <a:t>2), </a:t>
            </a:r>
            <a:r>
              <a:rPr sz="3750" spc="30" dirty="0">
                <a:latin typeface="Cambria"/>
                <a:cs typeface="Cambria"/>
              </a:rPr>
              <a:t> </a:t>
            </a:r>
            <a:r>
              <a:rPr sz="3750" spc="235" dirty="0">
                <a:latin typeface="Cambria"/>
                <a:cs typeface="Cambria"/>
              </a:rPr>
              <a:t>PaymentStatus</a:t>
            </a:r>
            <a:r>
              <a:rPr sz="3750" spc="135" dirty="0">
                <a:latin typeface="Cambria"/>
                <a:cs typeface="Cambria"/>
              </a:rPr>
              <a:t> </a:t>
            </a:r>
            <a:r>
              <a:rPr sz="3750" spc="229" dirty="0">
                <a:latin typeface="Cambria"/>
                <a:cs typeface="Cambria"/>
              </a:rPr>
              <a:t>ENUM('Pending',</a:t>
            </a:r>
            <a:r>
              <a:rPr sz="3750" spc="-114" dirty="0">
                <a:latin typeface="Cambria"/>
                <a:cs typeface="Cambria"/>
              </a:rPr>
              <a:t> </a:t>
            </a:r>
            <a:r>
              <a:rPr sz="3750" spc="50" dirty="0">
                <a:latin typeface="Cambria"/>
                <a:cs typeface="Cambria"/>
              </a:rPr>
              <a:t>'Paid'),</a:t>
            </a:r>
            <a:endParaRPr sz="3750" dirty="0">
              <a:latin typeface="Cambria"/>
              <a:cs typeface="Cambria"/>
            </a:endParaRPr>
          </a:p>
          <a:p>
            <a:pPr algn="ctr">
              <a:lnSpc>
                <a:spcPct val="100000"/>
              </a:lnSpc>
            </a:pPr>
            <a:r>
              <a:rPr sz="3750" spc="-10" dirty="0">
                <a:latin typeface="Cambria"/>
                <a:cs typeface="Cambria"/>
              </a:rPr>
              <a:t> </a:t>
            </a:r>
            <a:r>
              <a:rPr sz="3750" spc="310" dirty="0">
                <a:latin typeface="Cambria"/>
                <a:cs typeface="Cambria"/>
              </a:rPr>
              <a:t>FOREIGN</a:t>
            </a:r>
            <a:r>
              <a:rPr sz="3750" spc="110" dirty="0">
                <a:latin typeface="Cambria"/>
                <a:cs typeface="Cambria"/>
              </a:rPr>
              <a:t> </a:t>
            </a:r>
            <a:r>
              <a:rPr sz="3750" spc="320" dirty="0">
                <a:latin typeface="Cambria"/>
                <a:cs typeface="Cambria"/>
              </a:rPr>
              <a:t>KEY</a:t>
            </a:r>
            <a:r>
              <a:rPr sz="3750" spc="114" dirty="0">
                <a:latin typeface="Cambria"/>
                <a:cs typeface="Cambria"/>
              </a:rPr>
              <a:t> </a:t>
            </a:r>
            <a:r>
              <a:rPr sz="3750" spc="195" dirty="0">
                <a:latin typeface="Cambria"/>
                <a:cs typeface="Cambria"/>
              </a:rPr>
              <a:t>(PatientID)</a:t>
            </a:r>
            <a:r>
              <a:rPr sz="3750" spc="100" dirty="0">
                <a:latin typeface="Cambria"/>
                <a:cs typeface="Cambria"/>
              </a:rPr>
              <a:t> </a:t>
            </a:r>
            <a:r>
              <a:rPr sz="3750" spc="285" dirty="0">
                <a:latin typeface="Cambria"/>
                <a:cs typeface="Cambria"/>
              </a:rPr>
              <a:t>REFERENCES</a:t>
            </a:r>
            <a:endParaRPr sz="3750" dirty="0">
              <a:latin typeface="Cambria"/>
              <a:cs typeface="Cambria"/>
            </a:endParaRPr>
          </a:p>
          <a:p>
            <a:pPr algn="ctr">
              <a:lnSpc>
                <a:spcPct val="100000"/>
              </a:lnSpc>
            </a:pPr>
            <a:r>
              <a:rPr sz="3750" spc="150" dirty="0">
                <a:latin typeface="Cambria"/>
                <a:cs typeface="Cambria"/>
              </a:rPr>
              <a:t>Patients(PatientID)</a:t>
            </a:r>
            <a:r>
              <a:rPr sz="3750" spc="40" dirty="0">
                <a:latin typeface="Cambria"/>
                <a:cs typeface="Cambria"/>
              </a:rPr>
              <a:t> </a:t>
            </a:r>
            <a:r>
              <a:rPr sz="3750" spc="105" dirty="0">
                <a:latin typeface="Cambria"/>
                <a:cs typeface="Cambria"/>
              </a:rPr>
              <a:t>);</a:t>
            </a:r>
            <a:endParaRPr sz="3750" dirty="0">
              <a:latin typeface="Cambria"/>
              <a:cs typeface="Cambria"/>
            </a:endParaRPr>
          </a:p>
        </p:txBody>
      </p:sp>
      <p:pic>
        <p:nvPicPr>
          <p:cNvPr id="8" name="object 8"/>
          <p:cNvPicPr/>
          <p:nvPr/>
        </p:nvPicPr>
        <p:blipFill>
          <a:blip r:embed="rId2" cstate="print"/>
          <a:stretch>
            <a:fillRect/>
          </a:stretch>
        </p:blipFill>
        <p:spPr>
          <a:xfrm>
            <a:off x="1866524" y="6179485"/>
            <a:ext cx="10306049" cy="268381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7840" y="0"/>
            <a:ext cx="18260158" cy="10286999"/>
          </a:xfrm>
          <a:prstGeom prst="rect">
            <a:avLst/>
          </a:prstGeom>
        </p:spPr>
      </p:pic>
      <p:sp>
        <p:nvSpPr>
          <p:cNvPr id="3" name="TextBox 2">
            <a:extLst>
              <a:ext uri="{FF2B5EF4-FFF2-40B4-BE49-F238E27FC236}">
                <a16:creationId xmlns:a16="http://schemas.microsoft.com/office/drawing/2014/main" id="{CBE5B252-BB25-3E8A-018B-36723A0498D6}"/>
              </a:ext>
            </a:extLst>
          </p:cNvPr>
          <p:cNvSpPr txBox="1"/>
          <p:nvPr/>
        </p:nvSpPr>
        <p:spPr>
          <a:xfrm>
            <a:off x="533400" y="495300"/>
            <a:ext cx="3505200" cy="769441"/>
          </a:xfrm>
          <a:prstGeom prst="rect">
            <a:avLst/>
          </a:prstGeom>
          <a:noFill/>
        </p:spPr>
        <p:txBody>
          <a:bodyPr wrap="square" rtlCol="0">
            <a:spAutoFit/>
          </a:bodyPr>
          <a:lstStyle/>
          <a:p>
            <a:r>
              <a:rPr lang="en-IN" sz="4400" dirty="0">
                <a:latin typeface="Bookman Old Style" panose="02050604050505020204" pitchFamily="18" charset="0"/>
              </a:rPr>
              <a:t>Benefits</a:t>
            </a:r>
            <a:r>
              <a:rPr lang="en-IN" sz="3200" dirty="0"/>
              <a:t>:</a:t>
            </a:r>
          </a:p>
        </p:txBody>
      </p:sp>
      <p:cxnSp>
        <p:nvCxnSpPr>
          <p:cNvPr id="5" name="Straight Connector 4">
            <a:extLst>
              <a:ext uri="{FF2B5EF4-FFF2-40B4-BE49-F238E27FC236}">
                <a16:creationId xmlns:a16="http://schemas.microsoft.com/office/drawing/2014/main" id="{48C63307-1609-0582-0366-994D294904F7}"/>
              </a:ext>
            </a:extLst>
          </p:cNvPr>
          <p:cNvCxnSpPr>
            <a:cxnSpLocks/>
          </p:cNvCxnSpPr>
          <p:nvPr/>
        </p:nvCxnSpPr>
        <p:spPr>
          <a:xfrm>
            <a:off x="533400" y="1264741"/>
            <a:ext cx="2362200" cy="0"/>
          </a:xfrm>
          <a:prstGeom prst="line">
            <a:avLst/>
          </a:prstGeom>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840C9B37-AD3E-5002-03CC-F13A92E1C178}"/>
              </a:ext>
            </a:extLst>
          </p:cNvPr>
          <p:cNvSpPr txBox="1"/>
          <p:nvPr/>
        </p:nvSpPr>
        <p:spPr>
          <a:xfrm>
            <a:off x="381000" y="1505631"/>
            <a:ext cx="12173149" cy="6186309"/>
          </a:xfrm>
          <a:prstGeom prst="rect">
            <a:avLst/>
          </a:prstGeom>
          <a:noFill/>
        </p:spPr>
        <p:txBody>
          <a:bodyPr wrap="square">
            <a:spAutoFit/>
          </a:bodyPr>
          <a:lstStyle/>
          <a:p>
            <a:pPr algn="l">
              <a:buFont typeface="Arial" panose="020B0604020202020204" pitchFamily="34" charset="0"/>
              <a:buChar char="•"/>
            </a:pPr>
            <a:r>
              <a:rPr lang="en-US" sz="3600" b="0" i="0" dirty="0">
                <a:effectLst/>
                <a:latin typeface="Bookman Old Style" panose="02050604050505020204" pitchFamily="18" charset="0"/>
              </a:rPr>
              <a:t>Time-saving technology</a:t>
            </a:r>
          </a:p>
          <a:p>
            <a:pPr algn="l">
              <a:buFont typeface="Arial" panose="020B0604020202020204" pitchFamily="34" charset="0"/>
              <a:buChar char="•"/>
            </a:pPr>
            <a:r>
              <a:rPr lang="en-US" sz="3600" b="0" i="0" dirty="0">
                <a:effectLst/>
                <a:latin typeface="Bookman Old Style" panose="02050604050505020204" pitchFamily="18" charset="0"/>
              </a:rPr>
              <a:t>Improved efficiency by avoiding human errors</a:t>
            </a:r>
          </a:p>
          <a:p>
            <a:pPr algn="l">
              <a:buFont typeface="Arial" panose="020B0604020202020204" pitchFamily="34" charset="0"/>
              <a:buChar char="•"/>
            </a:pPr>
            <a:r>
              <a:rPr lang="en-US" sz="3600" b="0" i="0" dirty="0">
                <a:effectLst/>
                <a:latin typeface="Bookman Old Style" panose="02050604050505020204" pitchFamily="18" charset="0"/>
              </a:rPr>
              <a:t>Reduced scope for error</a:t>
            </a:r>
          </a:p>
          <a:p>
            <a:pPr algn="l">
              <a:buFont typeface="Arial" panose="020B0604020202020204" pitchFamily="34" charset="0"/>
              <a:buChar char="•"/>
            </a:pPr>
            <a:r>
              <a:rPr lang="en-US" sz="3600" b="0" i="0" dirty="0">
                <a:effectLst/>
                <a:latin typeface="Bookman Old Style" panose="02050604050505020204" pitchFamily="18" charset="0"/>
              </a:rPr>
              <a:t>Data security and correct data retrieval</a:t>
            </a:r>
          </a:p>
          <a:p>
            <a:pPr algn="l">
              <a:buFont typeface="Arial" panose="020B0604020202020204" pitchFamily="34" charset="0"/>
              <a:buChar char="•"/>
            </a:pPr>
            <a:r>
              <a:rPr lang="en-US" sz="3600" b="0" i="0" dirty="0">
                <a:effectLst/>
                <a:latin typeface="Bookman Old Style" panose="02050604050505020204" pitchFamily="18" charset="0"/>
              </a:rPr>
              <a:t>Cost effective and easily manageable</a:t>
            </a:r>
          </a:p>
          <a:p>
            <a:pPr algn="l">
              <a:buFont typeface="Arial" panose="020B0604020202020204" pitchFamily="34" charset="0"/>
              <a:buChar char="•"/>
            </a:pPr>
            <a:r>
              <a:rPr lang="en-US" sz="3600" b="0" i="0" dirty="0">
                <a:effectLst/>
                <a:latin typeface="Bookman Old Style" panose="02050604050505020204" pitchFamily="18" charset="0"/>
              </a:rPr>
              <a:t>Easy access to patient data with correct patient   </a:t>
            </a:r>
          </a:p>
          <a:p>
            <a:pPr algn="l"/>
            <a:r>
              <a:rPr lang="en-US" sz="3600" dirty="0">
                <a:latin typeface="Bookman Old Style" panose="02050604050505020204" pitchFamily="18" charset="0"/>
              </a:rPr>
              <a:t> </a:t>
            </a:r>
            <a:r>
              <a:rPr lang="en-US" sz="3600" b="0" i="0" dirty="0">
                <a:effectLst/>
                <a:latin typeface="Bookman Old Style" panose="02050604050505020204" pitchFamily="18" charset="0"/>
              </a:rPr>
              <a:t>history</a:t>
            </a:r>
          </a:p>
          <a:p>
            <a:pPr algn="l">
              <a:buFont typeface="Arial" panose="020B0604020202020204" pitchFamily="34" charset="0"/>
              <a:buChar char="•"/>
            </a:pPr>
            <a:r>
              <a:rPr lang="en-US" sz="3600" b="0" i="0" dirty="0">
                <a:effectLst/>
                <a:latin typeface="Bookman Old Style" panose="02050604050505020204" pitchFamily="18" charset="0"/>
              </a:rPr>
              <a:t>Improved efficiency of the staff</a:t>
            </a:r>
          </a:p>
          <a:p>
            <a:pPr algn="l">
              <a:buFont typeface="Arial" panose="020B0604020202020204" pitchFamily="34" charset="0"/>
              <a:buChar char="•"/>
            </a:pPr>
            <a:r>
              <a:rPr lang="en-US" sz="3600" b="0" i="0" dirty="0">
                <a:effectLst/>
                <a:latin typeface="Bookman Old Style" panose="02050604050505020204" pitchFamily="18" charset="0"/>
              </a:rPr>
              <a:t>Manages hospital facilities efficiently</a:t>
            </a:r>
          </a:p>
          <a:p>
            <a:pPr algn="l">
              <a:buFont typeface="Arial" panose="020B0604020202020204" pitchFamily="34" charset="0"/>
              <a:buChar char="•"/>
            </a:pPr>
            <a:r>
              <a:rPr lang="en-US" sz="3600" b="0" i="0" dirty="0">
                <a:effectLst/>
                <a:latin typeface="Bookman Old Style" panose="02050604050505020204" pitchFamily="18" charset="0"/>
              </a:rPr>
              <a:t>The use of technology reduces the time</a:t>
            </a:r>
          </a:p>
          <a:p>
            <a:pPr algn="l"/>
            <a:r>
              <a:rPr lang="en-US" sz="3600" dirty="0">
                <a:latin typeface="Bookman Old Style" panose="02050604050505020204" pitchFamily="18" charset="0"/>
              </a:rPr>
              <a:t> </a:t>
            </a:r>
            <a:r>
              <a:rPr lang="en-US" sz="3600" b="0" i="0" dirty="0">
                <a:effectLst/>
                <a:latin typeface="Bookman Old Style" panose="02050604050505020204" pitchFamily="18" charset="0"/>
              </a:rPr>
              <a:t>consumption.</a:t>
            </a:r>
          </a:p>
        </p:txBody>
      </p:sp>
      <p:pic>
        <p:nvPicPr>
          <p:cNvPr id="13" name="Picture 12">
            <a:extLst>
              <a:ext uri="{FF2B5EF4-FFF2-40B4-BE49-F238E27FC236}">
                <a16:creationId xmlns:a16="http://schemas.microsoft.com/office/drawing/2014/main" id="{E2640231-6A6D-453E-5E70-672D7EAAAD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87200" y="4553906"/>
            <a:ext cx="6077147" cy="455199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79225"/>
            <a:ext cx="18288000" cy="7477125"/>
          </a:xfrm>
          <a:custGeom>
            <a:avLst/>
            <a:gdLst/>
            <a:ahLst/>
            <a:cxnLst/>
            <a:rect l="l" t="t" r="r" b="b"/>
            <a:pathLst>
              <a:path w="18288000" h="7477125">
                <a:moveTo>
                  <a:pt x="0" y="0"/>
                </a:moveTo>
                <a:lnTo>
                  <a:pt x="18287999" y="0"/>
                </a:lnTo>
                <a:lnTo>
                  <a:pt x="18287999" y="7477124"/>
                </a:lnTo>
                <a:lnTo>
                  <a:pt x="0" y="7477124"/>
                </a:lnTo>
                <a:lnTo>
                  <a:pt x="0" y="0"/>
                </a:lnTo>
                <a:close/>
              </a:path>
            </a:pathLst>
          </a:custGeom>
          <a:solidFill>
            <a:srgbClr val="FFD5DB"/>
          </a:solidFill>
        </p:spPr>
        <p:txBody>
          <a:bodyPr wrap="square" lIns="0" tIns="0" rIns="0" bIns="0" rtlCol="0"/>
          <a:lstStyle/>
          <a:p>
            <a:endParaRPr dirty="0"/>
          </a:p>
        </p:txBody>
      </p:sp>
      <p:sp>
        <p:nvSpPr>
          <p:cNvPr id="3" name="object 3"/>
          <p:cNvSpPr txBox="1">
            <a:spLocks noGrp="1"/>
          </p:cNvSpPr>
          <p:nvPr>
            <p:ph type="title"/>
          </p:nvPr>
        </p:nvSpPr>
        <p:spPr>
          <a:xfrm>
            <a:off x="8878750" y="2004271"/>
            <a:ext cx="4964996" cy="739305"/>
          </a:xfrm>
          <a:prstGeom prst="rect">
            <a:avLst/>
          </a:prstGeom>
        </p:spPr>
        <p:txBody>
          <a:bodyPr vert="horz" wrap="square" lIns="0" tIns="15875" rIns="0" bIns="0" rtlCol="0">
            <a:spAutoFit/>
          </a:bodyPr>
          <a:lstStyle/>
          <a:p>
            <a:pPr marL="12700">
              <a:lnSpc>
                <a:spcPct val="100000"/>
              </a:lnSpc>
              <a:spcBef>
                <a:spcPts val="125"/>
              </a:spcBef>
            </a:pPr>
            <a:r>
              <a:rPr lang="en-IN" sz="3200" b="0" u="sng" spc="25" dirty="0"/>
              <a:t>Some more </a:t>
            </a:r>
            <a:r>
              <a:rPr sz="3200" b="0" u="sng" spc="25" dirty="0"/>
              <a:t>Beneﬁts</a:t>
            </a:r>
            <a:r>
              <a:rPr lang="en-IN" sz="4700" b="0" u="sng" spc="25" dirty="0"/>
              <a:t>:</a:t>
            </a:r>
            <a:endParaRPr sz="4700" b="0" dirty="0"/>
          </a:p>
        </p:txBody>
      </p:sp>
      <p:sp>
        <p:nvSpPr>
          <p:cNvPr id="4" name="object 4"/>
          <p:cNvSpPr txBox="1"/>
          <p:nvPr/>
        </p:nvSpPr>
        <p:spPr>
          <a:xfrm>
            <a:off x="9466922" y="3471745"/>
            <a:ext cx="6853562" cy="3547125"/>
          </a:xfrm>
          <a:prstGeom prst="rect">
            <a:avLst/>
          </a:prstGeom>
        </p:spPr>
        <p:txBody>
          <a:bodyPr vert="horz" wrap="square" lIns="0" tIns="91440" rIns="0" bIns="0" rtlCol="0">
            <a:spAutoFit/>
          </a:bodyPr>
          <a:lstStyle/>
          <a:p>
            <a:pPr algn="l">
              <a:buFont typeface="Arial" panose="020B0604020202020204" pitchFamily="34" charset="0"/>
              <a:buChar char="•"/>
            </a:pPr>
            <a:r>
              <a:rPr lang="en-US" sz="3200" b="0" i="0" dirty="0">
                <a:effectLst/>
                <a:latin typeface="Bookman Old Style" panose="02050604050505020204" pitchFamily="18" charset="0"/>
              </a:rPr>
              <a:t>Role-based access control</a:t>
            </a:r>
          </a:p>
          <a:p>
            <a:pPr algn="l">
              <a:buFont typeface="Arial" panose="020B0604020202020204" pitchFamily="34" charset="0"/>
              <a:buChar char="•"/>
            </a:pPr>
            <a:r>
              <a:rPr lang="en-US" sz="3200" b="0" i="0" dirty="0">
                <a:effectLst/>
                <a:latin typeface="Bookman Old Style" panose="02050604050505020204" pitchFamily="18" charset="0"/>
              </a:rPr>
              <a:t>Data accuracy</a:t>
            </a:r>
          </a:p>
          <a:p>
            <a:pPr algn="l">
              <a:buFont typeface="Arial" panose="020B0604020202020204" pitchFamily="34" charset="0"/>
              <a:buChar char="•"/>
            </a:pPr>
            <a:r>
              <a:rPr lang="en-US" sz="3200" b="0" i="0" dirty="0">
                <a:effectLst/>
                <a:latin typeface="Bookman Old Style" panose="02050604050505020204" pitchFamily="18" charset="0"/>
              </a:rPr>
              <a:t>Revenue management</a:t>
            </a:r>
          </a:p>
          <a:p>
            <a:pPr algn="l">
              <a:buFont typeface="Arial" panose="020B0604020202020204" pitchFamily="34" charset="0"/>
              <a:buChar char="•"/>
            </a:pPr>
            <a:r>
              <a:rPr lang="en-US" sz="3200" b="0" i="0" dirty="0">
                <a:effectLst/>
                <a:latin typeface="Bookman Old Style" panose="02050604050505020204" pitchFamily="18" charset="0"/>
              </a:rPr>
              <a:t>Appointment booking</a:t>
            </a:r>
          </a:p>
          <a:p>
            <a:pPr algn="l">
              <a:buFont typeface="Arial" panose="020B0604020202020204" pitchFamily="34" charset="0"/>
              <a:buChar char="•"/>
            </a:pPr>
            <a:r>
              <a:rPr lang="en-US" sz="3200" b="0" i="0" dirty="0">
                <a:effectLst/>
                <a:latin typeface="Bookman Old Style" panose="02050604050505020204" pitchFamily="18" charset="0"/>
              </a:rPr>
              <a:t>Overall cost reduction</a:t>
            </a:r>
          </a:p>
          <a:p>
            <a:pPr algn="l">
              <a:buFont typeface="Arial" panose="020B0604020202020204" pitchFamily="34" charset="0"/>
              <a:buChar char="•"/>
            </a:pPr>
            <a:r>
              <a:rPr lang="en-US" sz="3200" b="0" i="0" dirty="0">
                <a:effectLst/>
                <a:latin typeface="Bookman Old Style" panose="02050604050505020204" pitchFamily="18" charset="0"/>
              </a:rPr>
              <a:t>Data security</a:t>
            </a:r>
          </a:p>
          <a:p>
            <a:pPr marL="12700" marR="5080">
              <a:lnSpc>
                <a:spcPts val="3150"/>
              </a:lnSpc>
              <a:spcBef>
                <a:spcPts val="720"/>
              </a:spcBef>
            </a:pPr>
            <a:r>
              <a:rPr sz="3200" spc="-125" dirty="0">
                <a:latin typeface="Bookman Old Style" panose="02050604050505020204" pitchFamily="18" charset="0"/>
                <a:cs typeface="Microsoft Sans Serif"/>
              </a:rPr>
              <a:t> </a:t>
            </a:r>
            <a:endParaRPr sz="3200" dirty="0">
              <a:latin typeface="Bookman Old Style" panose="02050604050505020204" pitchFamily="18" charset="0"/>
              <a:cs typeface="Microsoft Sans Serif"/>
            </a:endParaRPr>
          </a:p>
        </p:txBody>
      </p:sp>
      <p:grpSp>
        <p:nvGrpSpPr>
          <p:cNvPr id="5" name="object 5"/>
          <p:cNvGrpSpPr/>
          <p:nvPr/>
        </p:nvGrpSpPr>
        <p:grpSpPr>
          <a:xfrm>
            <a:off x="1905000" y="869566"/>
            <a:ext cx="6534362" cy="8896442"/>
            <a:chOff x="2029999" y="799999"/>
            <a:chExt cx="6534362" cy="8896442"/>
          </a:xfrm>
        </p:grpSpPr>
        <p:sp>
          <p:nvSpPr>
            <p:cNvPr id="6" name="object 6"/>
            <p:cNvSpPr/>
            <p:nvPr/>
          </p:nvSpPr>
          <p:spPr>
            <a:xfrm>
              <a:off x="8010000" y="1230000"/>
              <a:ext cx="485775" cy="2524125"/>
            </a:xfrm>
            <a:custGeom>
              <a:avLst/>
              <a:gdLst/>
              <a:ahLst/>
              <a:cxnLst/>
              <a:rect l="l" t="t" r="r" b="b"/>
              <a:pathLst>
                <a:path w="485775" h="2524125">
                  <a:moveTo>
                    <a:pt x="485774" y="2524124"/>
                  </a:moveTo>
                  <a:lnTo>
                    <a:pt x="0" y="2524124"/>
                  </a:lnTo>
                  <a:lnTo>
                    <a:pt x="0" y="0"/>
                  </a:lnTo>
                  <a:lnTo>
                    <a:pt x="485774" y="0"/>
                  </a:lnTo>
                  <a:lnTo>
                    <a:pt x="485774" y="2524124"/>
                  </a:lnTo>
                  <a:close/>
                </a:path>
              </a:pathLst>
            </a:custGeom>
            <a:solidFill>
              <a:srgbClr val="000000"/>
            </a:solidFill>
          </p:spPr>
          <p:txBody>
            <a:bodyPr wrap="square" lIns="0" tIns="0" rIns="0" bIns="0" rtlCol="0"/>
            <a:lstStyle/>
            <a:p>
              <a:endParaRPr/>
            </a:p>
          </p:txBody>
        </p:sp>
        <p:sp>
          <p:nvSpPr>
            <p:cNvPr id="7" name="object 7"/>
            <p:cNvSpPr/>
            <p:nvPr/>
          </p:nvSpPr>
          <p:spPr>
            <a:xfrm>
              <a:off x="2137526" y="3161021"/>
              <a:ext cx="6426835" cy="6535420"/>
            </a:xfrm>
            <a:custGeom>
              <a:avLst/>
              <a:gdLst/>
              <a:ahLst/>
              <a:cxnLst/>
              <a:rect l="l" t="t" r="r" b="b"/>
              <a:pathLst>
                <a:path w="6426834" h="6535420">
                  <a:moveTo>
                    <a:pt x="6272191" y="6467797"/>
                  </a:moveTo>
                  <a:lnTo>
                    <a:pt x="6074033" y="6467797"/>
                  </a:lnTo>
                  <a:lnTo>
                    <a:pt x="6119830" y="6464068"/>
                  </a:lnTo>
                  <a:lnTo>
                    <a:pt x="6163736" y="6453271"/>
                  </a:lnTo>
                  <a:lnTo>
                    <a:pt x="6205061" y="6435991"/>
                  </a:lnTo>
                  <a:lnTo>
                    <a:pt x="6243116" y="6412813"/>
                  </a:lnTo>
                  <a:lnTo>
                    <a:pt x="6277210" y="6384324"/>
                  </a:lnTo>
                  <a:lnTo>
                    <a:pt x="6306652" y="6351107"/>
                  </a:lnTo>
                  <a:lnTo>
                    <a:pt x="6330753" y="6313748"/>
                  </a:lnTo>
                  <a:lnTo>
                    <a:pt x="6348823" y="6272833"/>
                  </a:lnTo>
                  <a:lnTo>
                    <a:pt x="6360171" y="6228947"/>
                  </a:lnTo>
                  <a:lnTo>
                    <a:pt x="6364106" y="6182674"/>
                  </a:lnTo>
                  <a:lnTo>
                    <a:pt x="6364106" y="62526"/>
                  </a:lnTo>
                  <a:lnTo>
                    <a:pt x="6426622" y="0"/>
                  </a:lnTo>
                  <a:lnTo>
                    <a:pt x="6426622" y="6182674"/>
                  </a:lnTo>
                  <a:lnTo>
                    <a:pt x="6422263" y="6229448"/>
                  </a:lnTo>
                  <a:lnTo>
                    <a:pt x="6411966" y="6274450"/>
                  </a:lnTo>
                  <a:lnTo>
                    <a:pt x="6396146" y="6317264"/>
                  </a:lnTo>
                  <a:lnTo>
                    <a:pt x="6375220" y="6357472"/>
                  </a:lnTo>
                  <a:lnTo>
                    <a:pt x="6349606" y="6394658"/>
                  </a:lnTo>
                  <a:lnTo>
                    <a:pt x="6319720" y="6428405"/>
                  </a:lnTo>
                  <a:lnTo>
                    <a:pt x="6285979" y="6458297"/>
                  </a:lnTo>
                  <a:lnTo>
                    <a:pt x="6272191" y="6467797"/>
                  </a:lnTo>
                  <a:close/>
                </a:path>
                <a:path w="6426834" h="6535420">
                  <a:moveTo>
                    <a:pt x="6074033" y="6535327"/>
                  </a:moveTo>
                  <a:lnTo>
                    <a:pt x="245061" y="6535327"/>
                  </a:lnTo>
                  <a:lnTo>
                    <a:pt x="190528" y="6528484"/>
                  </a:lnTo>
                  <a:lnTo>
                    <a:pt x="138274" y="6514197"/>
                  </a:lnTo>
                  <a:lnTo>
                    <a:pt x="88782" y="6492828"/>
                  </a:lnTo>
                  <a:lnTo>
                    <a:pt x="42530" y="6464736"/>
                  </a:lnTo>
                  <a:lnTo>
                    <a:pt x="0" y="6430281"/>
                  </a:lnTo>
                  <a:lnTo>
                    <a:pt x="42510" y="6385262"/>
                  </a:lnTo>
                  <a:lnTo>
                    <a:pt x="75338" y="6414974"/>
                  </a:lnTo>
                  <a:lnTo>
                    <a:pt x="113088" y="6438084"/>
                  </a:lnTo>
                  <a:lnTo>
                    <a:pt x="154678" y="6454592"/>
                  </a:lnTo>
                  <a:lnTo>
                    <a:pt x="199030" y="6464496"/>
                  </a:lnTo>
                  <a:lnTo>
                    <a:pt x="245061" y="6467797"/>
                  </a:lnTo>
                  <a:lnTo>
                    <a:pt x="6272191" y="6467797"/>
                  </a:lnTo>
                  <a:lnTo>
                    <a:pt x="6248799" y="6483916"/>
                  </a:lnTo>
                  <a:lnTo>
                    <a:pt x="6208598" y="6504845"/>
                  </a:lnTo>
                  <a:lnTo>
                    <a:pt x="6165792" y="6520668"/>
                  </a:lnTo>
                  <a:lnTo>
                    <a:pt x="6120798" y="6530967"/>
                  </a:lnTo>
                  <a:lnTo>
                    <a:pt x="6074033" y="6535327"/>
                  </a:lnTo>
                  <a:close/>
                </a:path>
              </a:pathLst>
            </a:custGeom>
            <a:solidFill>
              <a:srgbClr val="818183"/>
            </a:solidFill>
          </p:spPr>
          <p:txBody>
            <a:bodyPr wrap="square" lIns="0" tIns="0" rIns="0" bIns="0" rtlCol="0"/>
            <a:lstStyle/>
            <a:p>
              <a:endParaRPr/>
            </a:p>
          </p:txBody>
        </p:sp>
        <p:sp>
          <p:nvSpPr>
            <p:cNvPr id="8" name="object 8"/>
            <p:cNvSpPr/>
            <p:nvPr/>
          </p:nvSpPr>
          <p:spPr>
            <a:xfrm>
              <a:off x="2180031" y="3223551"/>
              <a:ext cx="6322060" cy="6412865"/>
            </a:xfrm>
            <a:custGeom>
              <a:avLst/>
              <a:gdLst/>
              <a:ahLst/>
              <a:cxnLst/>
              <a:rect l="l" t="t" r="r" b="b"/>
              <a:pathLst>
                <a:path w="6322059" h="6412865">
                  <a:moveTo>
                    <a:pt x="6321590" y="0"/>
                  </a:moveTo>
                  <a:lnTo>
                    <a:pt x="5828970" y="487718"/>
                  </a:lnTo>
                  <a:lnTo>
                    <a:pt x="5828970" y="5925070"/>
                  </a:lnTo>
                  <a:lnTo>
                    <a:pt x="405104" y="5925070"/>
                  </a:lnTo>
                  <a:lnTo>
                    <a:pt x="0" y="6327737"/>
                  </a:lnTo>
                  <a:lnTo>
                    <a:pt x="32588" y="6355791"/>
                  </a:lnTo>
                  <a:lnTo>
                    <a:pt x="69862" y="6379286"/>
                  </a:lnTo>
                  <a:lnTo>
                    <a:pt x="111086" y="6397257"/>
                  </a:lnTo>
                  <a:lnTo>
                    <a:pt x="155562" y="6408737"/>
                  </a:lnTo>
                  <a:lnTo>
                    <a:pt x="202552" y="6412776"/>
                  </a:lnTo>
                  <a:lnTo>
                    <a:pt x="6031522" y="6405270"/>
                  </a:lnTo>
                  <a:lnTo>
                    <a:pt x="6077991" y="6401473"/>
                  </a:lnTo>
                  <a:lnTo>
                    <a:pt x="6122428" y="6390513"/>
                  </a:lnTo>
                  <a:lnTo>
                    <a:pt x="6164123" y="6373000"/>
                  </a:lnTo>
                  <a:lnTo>
                    <a:pt x="6202400" y="6349568"/>
                  </a:lnTo>
                  <a:lnTo>
                    <a:pt x="6236576" y="6320866"/>
                  </a:lnTo>
                  <a:lnTo>
                    <a:pt x="6265938" y="6287503"/>
                  </a:lnTo>
                  <a:lnTo>
                    <a:pt x="6289814" y="6250127"/>
                  </a:lnTo>
                  <a:lnTo>
                    <a:pt x="6307518" y="6209347"/>
                  </a:lnTo>
                  <a:lnTo>
                    <a:pt x="6318339" y="6165812"/>
                  </a:lnTo>
                  <a:lnTo>
                    <a:pt x="6321590" y="6120155"/>
                  </a:lnTo>
                  <a:lnTo>
                    <a:pt x="6321590" y="6025108"/>
                  </a:lnTo>
                  <a:lnTo>
                    <a:pt x="6321590" y="0"/>
                  </a:lnTo>
                  <a:close/>
                </a:path>
              </a:pathLst>
            </a:custGeom>
            <a:solidFill>
              <a:srgbClr val="000000"/>
            </a:solidFill>
          </p:spPr>
          <p:txBody>
            <a:bodyPr wrap="square" lIns="0" tIns="0" rIns="0" bIns="0" rtlCol="0"/>
            <a:lstStyle/>
            <a:p>
              <a:endParaRPr/>
            </a:p>
          </p:txBody>
        </p:sp>
        <p:sp>
          <p:nvSpPr>
            <p:cNvPr id="9" name="object 9"/>
            <p:cNvSpPr/>
            <p:nvPr/>
          </p:nvSpPr>
          <p:spPr>
            <a:xfrm>
              <a:off x="5067016" y="9248655"/>
              <a:ext cx="460375" cy="257810"/>
            </a:xfrm>
            <a:custGeom>
              <a:avLst/>
              <a:gdLst/>
              <a:ahLst/>
              <a:cxnLst/>
              <a:rect l="l" t="t" r="r" b="b"/>
              <a:pathLst>
                <a:path w="460375" h="257809">
                  <a:moveTo>
                    <a:pt x="328833" y="257611"/>
                  </a:moveTo>
                  <a:lnTo>
                    <a:pt x="131283" y="257611"/>
                  </a:lnTo>
                  <a:lnTo>
                    <a:pt x="91168" y="252542"/>
                  </a:lnTo>
                  <a:lnTo>
                    <a:pt x="32820" y="217359"/>
                  </a:lnTo>
                  <a:lnTo>
                    <a:pt x="3646" y="160708"/>
                  </a:lnTo>
                  <a:lnTo>
                    <a:pt x="0" y="128805"/>
                  </a:lnTo>
                  <a:lnTo>
                    <a:pt x="3646" y="96902"/>
                  </a:lnTo>
                  <a:lnTo>
                    <a:pt x="32820" y="40251"/>
                  </a:lnTo>
                  <a:lnTo>
                    <a:pt x="91168" y="5068"/>
                  </a:lnTo>
                  <a:lnTo>
                    <a:pt x="131283" y="0"/>
                  </a:lnTo>
                  <a:lnTo>
                    <a:pt x="328833" y="0"/>
                  </a:lnTo>
                  <a:lnTo>
                    <a:pt x="368947" y="5068"/>
                  </a:lnTo>
                  <a:lnTo>
                    <a:pt x="398080" y="17507"/>
                  </a:lnTo>
                  <a:lnTo>
                    <a:pt x="121280" y="17507"/>
                  </a:lnTo>
                  <a:lnTo>
                    <a:pt x="80770" y="23950"/>
                  </a:lnTo>
                  <a:lnTo>
                    <a:pt x="49262" y="41438"/>
                  </a:lnTo>
                  <a:lnTo>
                    <a:pt x="26757" y="67209"/>
                  </a:lnTo>
                  <a:lnTo>
                    <a:pt x="13253" y="98502"/>
                  </a:lnTo>
                  <a:lnTo>
                    <a:pt x="8752" y="132557"/>
                  </a:lnTo>
                  <a:lnTo>
                    <a:pt x="13253" y="166612"/>
                  </a:lnTo>
                  <a:lnTo>
                    <a:pt x="26757" y="197906"/>
                  </a:lnTo>
                  <a:lnTo>
                    <a:pt x="49262" y="223677"/>
                  </a:lnTo>
                  <a:lnTo>
                    <a:pt x="80770" y="241164"/>
                  </a:lnTo>
                  <a:lnTo>
                    <a:pt x="121280" y="247607"/>
                  </a:lnTo>
                  <a:lnTo>
                    <a:pt x="380505" y="247607"/>
                  </a:lnTo>
                  <a:lnTo>
                    <a:pt x="368947" y="252542"/>
                  </a:lnTo>
                  <a:lnTo>
                    <a:pt x="328833" y="257611"/>
                  </a:lnTo>
                  <a:close/>
                </a:path>
                <a:path w="460375" h="257809">
                  <a:moveTo>
                    <a:pt x="380505" y="247607"/>
                  </a:moveTo>
                  <a:lnTo>
                    <a:pt x="328833" y="247607"/>
                  </a:lnTo>
                  <a:lnTo>
                    <a:pt x="366642" y="238463"/>
                  </a:lnTo>
                  <a:lnTo>
                    <a:pt x="396049" y="220075"/>
                  </a:lnTo>
                  <a:lnTo>
                    <a:pt x="417055" y="194754"/>
                  </a:lnTo>
                  <a:lnTo>
                    <a:pt x="429658" y="164811"/>
                  </a:lnTo>
                  <a:lnTo>
                    <a:pt x="433859" y="132557"/>
                  </a:lnTo>
                  <a:lnTo>
                    <a:pt x="429658" y="100303"/>
                  </a:lnTo>
                  <a:lnTo>
                    <a:pt x="417055" y="70360"/>
                  </a:lnTo>
                  <a:lnTo>
                    <a:pt x="396049" y="45039"/>
                  </a:lnTo>
                  <a:lnTo>
                    <a:pt x="366642" y="26651"/>
                  </a:lnTo>
                  <a:lnTo>
                    <a:pt x="328833" y="17507"/>
                  </a:lnTo>
                  <a:lnTo>
                    <a:pt x="398080" y="17507"/>
                  </a:lnTo>
                  <a:lnTo>
                    <a:pt x="445529" y="66788"/>
                  </a:lnTo>
                  <a:lnTo>
                    <a:pt x="460116" y="128805"/>
                  </a:lnTo>
                  <a:lnTo>
                    <a:pt x="456469" y="160708"/>
                  </a:lnTo>
                  <a:lnTo>
                    <a:pt x="445529" y="190823"/>
                  </a:lnTo>
                  <a:lnTo>
                    <a:pt x="427295" y="217359"/>
                  </a:lnTo>
                  <a:lnTo>
                    <a:pt x="401768" y="238528"/>
                  </a:lnTo>
                  <a:lnTo>
                    <a:pt x="380505" y="247607"/>
                  </a:lnTo>
                  <a:close/>
                </a:path>
              </a:pathLst>
            </a:custGeom>
            <a:solidFill>
              <a:srgbClr val="FFFFFF"/>
            </a:solidFill>
          </p:spPr>
          <p:txBody>
            <a:bodyPr wrap="square" lIns="0" tIns="0" rIns="0" bIns="0" rtlCol="0"/>
            <a:lstStyle/>
            <a:p>
              <a:endParaRPr/>
            </a:p>
          </p:txBody>
        </p:sp>
        <p:sp>
          <p:nvSpPr>
            <p:cNvPr id="10" name="object 10"/>
            <p:cNvSpPr/>
            <p:nvPr/>
          </p:nvSpPr>
          <p:spPr>
            <a:xfrm>
              <a:off x="2029999" y="799999"/>
              <a:ext cx="6529705" cy="8791575"/>
            </a:xfrm>
            <a:custGeom>
              <a:avLst/>
              <a:gdLst/>
              <a:ahLst/>
              <a:cxnLst/>
              <a:rect l="l" t="t" r="r" b="b"/>
              <a:pathLst>
                <a:path w="6529705" h="8791575">
                  <a:moveTo>
                    <a:pt x="107527" y="8791304"/>
                  </a:moveTo>
                  <a:lnTo>
                    <a:pt x="76118" y="8755768"/>
                  </a:lnTo>
                  <a:lnTo>
                    <a:pt x="49642" y="8717105"/>
                  </a:lnTo>
                  <a:lnTo>
                    <a:pt x="28444" y="8675942"/>
                  </a:lnTo>
                  <a:lnTo>
                    <a:pt x="12873" y="8632902"/>
                  </a:lnTo>
                  <a:lnTo>
                    <a:pt x="3276" y="8588612"/>
                  </a:lnTo>
                  <a:lnTo>
                    <a:pt x="0" y="8543697"/>
                  </a:lnTo>
                  <a:lnTo>
                    <a:pt x="0" y="352652"/>
                  </a:lnTo>
                  <a:lnTo>
                    <a:pt x="3212" y="304732"/>
                  </a:lnTo>
                  <a:lnTo>
                    <a:pt x="12572" y="258792"/>
                  </a:lnTo>
                  <a:lnTo>
                    <a:pt x="27663" y="215249"/>
                  </a:lnTo>
                  <a:lnTo>
                    <a:pt x="48067" y="174519"/>
                  </a:lnTo>
                  <a:lnTo>
                    <a:pt x="73369" y="137021"/>
                  </a:lnTo>
                  <a:lnTo>
                    <a:pt x="103150" y="103169"/>
                  </a:lnTo>
                  <a:lnTo>
                    <a:pt x="136996" y="73382"/>
                  </a:lnTo>
                  <a:lnTo>
                    <a:pt x="174488" y="48076"/>
                  </a:lnTo>
                  <a:lnTo>
                    <a:pt x="215210" y="27668"/>
                  </a:lnTo>
                  <a:lnTo>
                    <a:pt x="258745" y="12574"/>
                  </a:lnTo>
                  <a:lnTo>
                    <a:pt x="304677" y="3213"/>
                  </a:lnTo>
                  <a:lnTo>
                    <a:pt x="352588" y="0"/>
                  </a:lnTo>
                  <a:lnTo>
                    <a:pt x="6181561" y="0"/>
                  </a:lnTo>
                  <a:lnTo>
                    <a:pt x="6229373" y="3213"/>
                  </a:lnTo>
                  <a:lnTo>
                    <a:pt x="6275033" y="12575"/>
                  </a:lnTo>
                  <a:lnTo>
                    <a:pt x="6318157" y="27668"/>
                  </a:lnTo>
                  <a:lnTo>
                    <a:pt x="6358364" y="48076"/>
                  </a:lnTo>
                  <a:lnTo>
                    <a:pt x="6395272" y="73382"/>
                  </a:lnTo>
                  <a:lnTo>
                    <a:pt x="6428498" y="103169"/>
                  </a:lnTo>
                  <a:lnTo>
                    <a:pt x="6457660" y="137021"/>
                  </a:lnTo>
                  <a:lnTo>
                    <a:pt x="6482377" y="174520"/>
                  </a:lnTo>
                  <a:lnTo>
                    <a:pt x="6502266" y="215249"/>
                  </a:lnTo>
                  <a:lnTo>
                    <a:pt x="6516946" y="258792"/>
                  </a:lnTo>
                  <a:lnTo>
                    <a:pt x="6526034" y="304732"/>
                  </a:lnTo>
                  <a:lnTo>
                    <a:pt x="6529148" y="352652"/>
                  </a:lnTo>
                  <a:lnTo>
                    <a:pt x="6529148" y="2361021"/>
                  </a:lnTo>
                  <a:lnTo>
                    <a:pt x="6471634" y="2423549"/>
                  </a:lnTo>
                  <a:lnTo>
                    <a:pt x="6471634" y="352652"/>
                  </a:lnTo>
                  <a:lnTo>
                    <a:pt x="6468508" y="305632"/>
                  </a:lnTo>
                  <a:lnTo>
                    <a:pt x="6458031" y="261013"/>
                  </a:lnTo>
                  <a:lnTo>
                    <a:pt x="6440801" y="219395"/>
                  </a:lnTo>
                  <a:lnTo>
                    <a:pt x="6417420" y="181378"/>
                  </a:lnTo>
                  <a:lnTo>
                    <a:pt x="6388488" y="147564"/>
                  </a:lnTo>
                  <a:lnTo>
                    <a:pt x="6354604" y="118551"/>
                  </a:lnTo>
                  <a:lnTo>
                    <a:pt x="6316370" y="94941"/>
                  </a:lnTo>
                  <a:lnTo>
                    <a:pt x="6274384" y="77333"/>
                  </a:lnTo>
                  <a:lnTo>
                    <a:pt x="6229248" y="66328"/>
                  </a:lnTo>
                  <a:lnTo>
                    <a:pt x="6181561" y="62527"/>
                  </a:lnTo>
                  <a:lnTo>
                    <a:pt x="352588" y="62527"/>
                  </a:lnTo>
                  <a:lnTo>
                    <a:pt x="305577" y="65653"/>
                  </a:lnTo>
                  <a:lnTo>
                    <a:pt x="260965" y="76133"/>
                  </a:lnTo>
                  <a:lnTo>
                    <a:pt x="219355" y="93365"/>
                  </a:lnTo>
                  <a:lnTo>
                    <a:pt x="181345" y="116750"/>
                  </a:lnTo>
                  <a:lnTo>
                    <a:pt x="147537" y="145688"/>
                  </a:lnTo>
                  <a:lnTo>
                    <a:pt x="118529" y="179577"/>
                  </a:lnTo>
                  <a:lnTo>
                    <a:pt x="94923" y="217819"/>
                  </a:lnTo>
                  <a:lnTo>
                    <a:pt x="77319" y="259812"/>
                  </a:lnTo>
                  <a:lnTo>
                    <a:pt x="66316" y="304957"/>
                  </a:lnTo>
                  <a:lnTo>
                    <a:pt x="62515" y="352652"/>
                  </a:lnTo>
                  <a:lnTo>
                    <a:pt x="62515" y="8543697"/>
                  </a:lnTo>
                  <a:lnTo>
                    <a:pt x="65336" y="8587336"/>
                  </a:lnTo>
                  <a:lnTo>
                    <a:pt x="76079" y="8630494"/>
                  </a:lnTo>
                  <a:lnTo>
                    <a:pt x="93663" y="8672092"/>
                  </a:lnTo>
                  <a:lnTo>
                    <a:pt x="117009" y="8711049"/>
                  </a:lnTo>
                  <a:lnTo>
                    <a:pt x="145036" y="8746285"/>
                  </a:lnTo>
                  <a:lnTo>
                    <a:pt x="107527" y="8791304"/>
                  </a:lnTo>
                  <a:close/>
                </a:path>
              </a:pathLst>
            </a:custGeom>
            <a:solidFill>
              <a:srgbClr val="A5A6A6"/>
            </a:solidFill>
          </p:spPr>
          <p:txBody>
            <a:bodyPr wrap="square" lIns="0" tIns="0" rIns="0" bIns="0" rtlCol="0"/>
            <a:lstStyle/>
            <a:p>
              <a:endParaRPr/>
            </a:p>
          </p:txBody>
        </p:sp>
        <p:pic>
          <p:nvPicPr>
            <p:cNvPr id="11" name="object 11"/>
            <p:cNvPicPr/>
            <p:nvPr/>
          </p:nvPicPr>
          <p:blipFill>
            <a:blip r:embed="rId2" cstate="print"/>
            <a:stretch>
              <a:fillRect/>
            </a:stretch>
          </p:blipFill>
          <p:spPr>
            <a:xfrm>
              <a:off x="5248312" y="1042604"/>
              <a:ext cx="101041" cy="100043"/>
            </a:xfrm>
            <a:prstGeom prst="rect">
              <a:avLst/>
            </a:prstGeom>
          </p:spPr>
        </p:pic>
        <p:sp>
          <p:nvSpPr>
            <p:cNvPr id="12" name="object 12"/>
            <p:cNvSpPr/>
            <p:nvPr/>
          </p:nvSpPr>
          <p:spPr>
            <a:xfrm>
              <a:off x="2092515" y="862526"/>
              <a:ext cx="6409690" cy="8684260"/>
            </a:xfrm>
            <a:custGeom>
              <a:avLst/>
              <a:gdLst/>
              <a:ahLst/>
              <a:cxnLst/>
              <a:rect l="l" t="t" r="r" b="b"/>
              <a:pathLst>
                <a:path w="6409690" h="8684260">
                  <a:moveTo>
                    <a:pt x="87522" y="8683757"/>
                  </a:moveTo>
                  <a:lnTo>
                    <a:pt x="57294" y="8647561"/>
                  </a:lnTo>
                  <a:lnTo>
                    <a:pt x="32948" y="8608484"/>
                  </a:lnTo>
                  <a:lnTo>
                    <a:pt x="14963" y="8567247"/>
                  </a:lnTo>
                  <a:lnTo>
                    <a:pt x="3820" y="8524568"/>
                  </a:lnTo>
                  <a:lnTo>
                    <a:pt x="0" y="8481170"/>
                  </a:lnTo>
                  <a:lnTo>
                    <a:pt x="0" y="290125"/>
                  </a:lnTo>
                  <a:lnTo>
                    <a:pt x="3125" y="243105"/>
                  </a:lnTo>
                  <a:lnTo>
                    <a:pt x="13603" y="198485"/>
                  </a:lnTo>
                  <a:lnTo>
                    <a:pt x="30832" y="156867"/>
                  </a:lnTo>
                  <a:lnTo>
                    <a:pt x="54213" y="118851"/>
                  </a:lnTo>
                  <a:lnTo>
                    <a:pt x="83145" y="85036"/>
                  </a:lnTo>
                  <a:lnTo>
                    <a:pt x="117029" y="56024"/>
                  </a:lnTo>
                  <a:lnTo>
                    <a:pt x="155264" y="32414"/>
                  </a:lnTo>
                  <a:lnTo>
                    <a:pt x="197249" y="14806"/>
                  </a:lnTo>
                  <a:lnTo>
                    <a:pt x="242386" y="3801"/>
                  </a:lnTo>
                  <a:lnTo>
                    <a:pt x="290073" y="0"/>
                  </a:lnTo>
                  <a:lnTo>
                    <a:pt x="6119044" y="0"/>
                  </a:lnTo>
                  <a:lnTo>
                    <a:pt x="6166056" y="3127"/>
                  </a:lnTo>
                  <a:lnTo>
                    <a:pt x="6210667" y="13606"/>
                  </a:lnTo>
                  <a:lnTo>
                    <a:pt x="6252278" y="30839"/>
                  </a:lnTo>
                  <a:lnTo>
                    <a:pt x="6290287" y="54224"/>
                  </a:lnTo>
                  <a:lnTo>
                    <a:pt x="6324096" y="83161"/>
                  </a:lnTo>
                  <a:lnTo>
                    <a:pt x="6353103" y="117051"/>
                  </a:lnTo>
                  <a:lnTo>
                    <a:pt x="6376709" y="155292"/>
                  </a:lnTo>
                  <a:lnTo>
                    <a:pt x="6379760" y="162570"/>
                  </a:lnTo>
                  <a:lnTo>
                    <a:pt x="3208309" y="162570"/>
                  </a:lnTo>
                  <a:lnTo>
                    <a:pt x="3178653" y="167494"/>
                  </a:lnTo>
                  <a:lnTo>
                    <a:pt x="3154858" y="181328"/>
                  </a:lnTo>
                  <a:lnTo>
                    <a:pt x="3139034" y="202665"/>
                  </a:lnTo>
                  <a:lnTo>
                    <a:pt x="3133290" y="230099"/>
                  </a:lnTo>
                  <a:lnTo>
                    <a:pt x="3140363" y="257533"/>
                  </a:lnTo>
                  <a:lnTo>
                    <a:pt x="3156109" y="278870"/>
                  </a:lnTo>
                  <a:lnTo>
                    <a:pt x="3177950" y="292704"/>
                  </a:lnTo>
                  <a:lnTo>
                    <a:pt x="3203308" y="297628"/>
                  </a:lnTo>
                  <a:lnTo>
                    <a:pt x="6409118" y="297628"/>
                  </a:lnTo>
                  <a:lnTo>
                    <a:pt x="6409118" y="487711"/>
                  </a:lnTo>
                  <a:lnTo>
                    <a:pt x="487623" y="487711"/>
                  </a:lnTo>
                  <a:lnTo>
                    <a:pt x="487623" y="8286085"/>
                  </a:lnTo>
                  <a:lnTo>
                    <a:pt x="87522" y="8683757"/>
                  </a:lnTo>
                  <a:close/>
                </a:path>
                <a:path w="6409690" h="8684260">
                  <a:moveTo>
                    <a:pt x="6409118" y="297628"/>
                  </a:moveTo>
                  <a:lnTo>
                    <a:pt x="3203308" y="297628"/>
                  </a:lnTo>
                  <a:lnTo>
                    <a:pt x="3213467" y="296651"/>
                  </a:lnTo>
                  <a:lnTo>
                    <a:pt x="3224564" y="293564"/>
                  </a:lnTo>
                  <a:lnTo>
                    <a:pt x="3235660" y="288132"/>
                  </a:lnTo>
                  <a:lnTo>
                    <a:pt x="3245819" y="280121"/>
                  </a:lnTo>
                  <a:lnTo>
                    <a:pt x="3264574" y="245575"/>
                  </a:lnTo>
                  <a:lnTo>
                    <a:pt x="3262698" y="208215"/>
                  </a:lnTo>
                  <a:lnTo>
                    <a:pt x="3243006" y="177420"/>
                  </a:lnTo>
                  <a:lnTo>
                    <a:pt x="3208309" y="162570"/>
                  </a:lnTo>
                  <a:lnTo>
                    <a:pt x="6379760" y="162570"/>
                  </a:lnTo>
                  <a:lnTo>
                    <a:pt x="6394314" y="197286"/>
                  </a:lnTo>
                  <a:lnTo>
                    <a:pt x="6405317" y="242430"/>
                  </a:lnTo>
                  <a:lnTo>
                    <a:pt x="6409117" y="290125"/>
                  </a:lnTo>
                  <a:lnTo>
                    <a:pt x="6409118" y="297628"/>
                  </a:lnTo>
                  <a:close/>
                </a:path>
                <a:path w="6409690" h="8684260">
                  <a:moveTo>
                    <a:pt x="5921494" y="2848733"/>
                  </a:moveTo>
                  <a:lnTo>
                    <a:pt x="5921494" y="487711"/>
                  </a:lnTo>
                  <a:lnTo>
                    <a:pt x="6409118" y="487711"/>
                  </a:lnTo>
                  <a:lnTo>
                    <a:pt x="6409118" y="2356020"/>
                  </a:lnTo>
                  <a:lnTo>
                    <a:pt x="5921494" y="2848733"/>
                  </a:lnTo>
                  <a:close/>
                </a:path>
              </a:pathLst>
            </a:custGeom>
            <a:solidFill>
              <a:srgbClr val="202020"/>
            </a:solidFill>
          </p:spPr>
          <p:txBody>
            <a:bodyPr wrap="square" lIns="0" tIns="0" rIns="0" bIns="0" rtlCol="0"/>
            <a:lstStyle/>
            <a:p>
              <a:endParaRPr/>
            </a:p>
          </p:txBody>
        </p:sp>
        <p:pic>
          <p:nvPicPr>
            <p:cNvPr id="13" name="object 13"/>
            <p:cNvPicPr/>
            <p:nvPr/>
          </p:nvPicPr>
          <p:blipFill>
            <a:blip r:embed="rId3" cstate="print"/>
            <a:stretch>
              <a:fillRect/>
            </a:stretch>
          </p:blipFill>
          <p:spPr>
            <a:xfrm>
              <a:off x="5225806" y="1027598"/>
              <a:ext cx="131283" cy="132557"/>
            </a:xfrm>
            <a:prstGeom prst="rect">
              <a:avLst/>
            </a:prstGeom>
          </p:spPr>
        </p:pic>
        <p:sp>
          <p:nvSpPr>
            <p:cNvPr id="15" name="object 15"/>
            <p:cNvSpPr/>
            <p:nvPr/>
          </p:nvSpPr>
          <p:spPr>
            <a:xfrm>
              <a:off x="2139999" y="9442500"/>
              <a:ext cx="114300" cy="142875"/>
            </a:xfrm>
            <a:custGeom>
              <a:avLst/>
              <a:gdLst/>
              <a:ahLst/>
              <a:cxnLst/>
              <a:rect l="l" t="t" r="r" b="b"/>
              <a:pathLst>
                <a:path w="114300" h="142875">
                  <a:moveTo>
                    <a:pt x="0" y="142875"/>
                  </a:moveTo>
                  <a:lnTo>
                    <a:pt x="44161" y="0"/>
                  </a:lnTo>
                  <a:lnTo>
                    <a:pt x="114300" y="71437"/>
                  </a:lnTo>
                  <a:lnTo>
                    <a:pt x="90920" y="120704"/>
                  </a:lnTo>
                  <a:lnTo>
                    <a:pt x="0" y="142875"/>
                  </a:lnTo>
                  <a:close/>
                </a:path>
              </a:pathLst>
            </a:custGeom>
            <a:solidFill>
              <a:srgbClr val="818183"/>
            </a:solidFill>
          </p:spPr>
          <p:txBody>
            <a:bodyPr wrap="square" lIns="0" tIns="0" rIns="0" bIns="0" rtlCol="0"/>
            <a:lstStyle/>
            <a:p>
              <a:endParaRPr/>
            </a:p>
          </p:txBody>
        </p:sp>
        <p:sp>
          <p:nvSpPr>
            <p:cNvPr id="16" name="object 16"/>
            <p:cNvSpPr/>
            <p:nvPr/>
          </p:nvSpPr>
          <p:spPr>
            <a:xfrm>
              <a:off x="2077491" y="9145002"/>
              <a:ext cx="3430904" cy="419100"/>
            </a:xfrm>
            <a:custGeom>
              <a:avLst/>
              <a:gdLst/>
              <a:ahLst/>
              <a:cxnLst/>
              <a:rect l="l" t="t" r="r" b="b"/>
              <a:pathLst>
                <a:path w="3430904" h="419100">
                  <a:moveTo>
                    <a:pt x="571500" y="77343"/>
                  </a:moveTo>
                  <a:lnTo>
                    <a:pt x="513854" y="0"/>
                  </a:lnTo>
                  <a:lnTo>
                    <a:pt x="391033" y="0"/>
                  </a:lnTo>
                  <a:lnTo>
                    <a:pt x="20053" y="209550"/>
                  </a:lnTo>
                  <a:lnTo>
                    <a:pt x="0" y="264439"/>
                  </a:lnTo>
                  <a:lnTo>
                    <a:pt x="65176" y="369214"/>
                  </a:lnTo>
                  <a:lnTo>
                    <a:pt x="125336" y="419100"/>
                  </a:lnTo>
                  <a:lnTo>
                    <a:pt x="456196" y="376694"/>
                  </a:lnTo>
                  <a:lnTo>
                    <a:pt x="571500" y="77343"/>
                  </a:lnTo>
                  <a:close/>
                </a:path>
                <a:path w="3430904" h="419100">
                  <a:moveTo>
                    <a:pt x="3430409" y="233057"/>
                  </a:moveTo>
                  <a:lnTo>
                    <a:pt x="3423297" y="190042"/>
                  </a:lnTo>
                  <a:lnTo>
                    <a:pt x="3403206" y="152666"/>
                  </a:lnTo>
                  <a:lnTo>
                    <a:pt x="3370440" y="126606"/>
                  </a:lnTo>
                  <a:lnTo>
                    <a:pt x="3333966" y="117500"/>
                  </a:lnTo>
                  <a:lnTo>
                    <a:pt x="3325063" y="120002"/>
                  </a:lnTo>
                  <a:lnTo>
                    <a:pt x="3139998" y="120002"/>
                  </a:lnTo>
                  <a:lnTo>
                    <a:pt x="3139998" y="348602"/>
                  </a:lnTo>
                  <a:lnTo>
                    <a:pt x="3330498" y="348602"/>
                  </a:lnTo>
                  <a:lnTo>
                    <a:pt x="3330498" y="345274"/>
                  </a:lnTo>
                  <a:lnTo>
                    <a:pt x="3333966" y="346100"/>
                  </a:lnTo>
                  <a:lnTo>
                    <a:pt x="3371989" y="337273"/>
                  </a:lnTo>
                  <a:lnTo>
                    <a:pt x="3402584" y="313131"/>
                  </a:lnTo>
                  <a:lnTo>
                    <a:pt x="3422980" y="277215"/>
                  </a:lnTo>
                  <a:lnTo>
                    <a:pt x="3430409" y="233057"/>
                  </a:lnTo>
                  <a:close/>
                </a:path>
              </a:pathLst>
            </a:custGeom>
            <a:solidFill>
              <a:srgbClr val="000000"/>
            </a:solidFill>
          </p:spPr>
          <p:txBody>
            <a:bodyPr wrap="square" lIns="0" tIns="0" rIns="0" bIns="0" rtlCol="0"/>
            <a:lstStyle/>
            <a:p>
              <a:endParaRPr/>
            </a:p>
          </p:txBody>
        </p:sp>
      </p:grpSp>
      <p:pic>
        <p:nvPicPr>
          <p:cNvPr id="22" name="Picture 21">
            <a:extLst>
              <a:ext uri="{FF2B5EF4-FFF2-40B4-BE49-F238E27FC236}">
                <a16:creationId xmlns:a16="http://schemas.microsoft.com/office/drawing/2014/main" id="{D50A90CC-237F-5E16-4AF1-5935A2D21BD9}"/>
              </a:ext>
            </a:extLst>
          </p:cNvPr>
          <p:cNvPicPr>
            <a:picLocks noChangeAspect="1"/>
          </p:cNvPicPr>
          <p:nvPr/>
        </p:nvPicPr>
        <p:blipFill rotWithShape="1">
          <a:blip r:embed="rId4">
            <a:extLst>
              <a:ext uri="{28A0092B-C50C-407E-A947-70E740481C1C}">
                <a14:useLocalDpi xmlns:a14="http://schemas.microsoft.com/office/drawing/2010/main" val="0"/>
              </a:ext>
            </a:extLst>
          </a:blip>
          <a:srcRect l="2016" t="264" r="4251" b="4709"/>
          <a:stretch/>
        </p:blipFill>
        <p:spPr>
          <a:xfrm>
            <a:off x="2438400" y="1464933"/>
            <a:ext cx="5446601" cy="774842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FFD5DB"/>
          </a:solidFill>
        </p:spPr>
        <p:txBody>
          <a:bodyPr wrap="square" lIns="0" tIns="0" rIns="0" bIns="0" rtlCol="0"/>
          <a:lstStyle/>
          <a:p>
            <a:endParaRPr/>
          </a:p>
        </p:txBody>
      </p:sp>
      <p:grpSp>
        <p:nvGrpSpPr>
          <p:cNvPr id="3" name="object 3"/>
          <p:cNvGrpSpPr/>
          <p:nvPr/>
        </p:nvGrpSpPr>
        <p:grpSpPr>
          <a:xfrm>
            <a:off x="814385" y="723900"/>
            <a:ext cx="16659225" cy="8620125"/>
            <a:chOff x="838941" y="832500"/>
            <a:chExt cx="16659225" cy="8620125"/>
          </a:xfrm>
        </p:grpSpPr>
        <p:sp>
          <p:nvSpPr>
            <p:cNvPr id="4" name="object 4"/>
            <p:cNvSpPr/>
            <p:nvPr/>
          </p:nvSpPr>
          <p:spPr>
            <a:xfrm>
              <a:off x="838941" y="832500"/>
              <a:ext cx="16659225" cy="8620125"/>
            </a:xfrm>
            <a:custGeom>
              <a:avLst/>
              <a:gdLst/>
              <a:ahLst/>
              <a:cxnLst/>
              <a:rect l="l" t="t" r="r" b="b"/>
              <a:pathLst>
                <a:path w="16659225" h="8620125">
                  <a:moveTo>
                    <a:pt x="16659224" y="8620124"/>
                  </a:moveTo>
                  <a:lnTo>
                    <a:pt x="0" y="8620124"/>
                  </a:lnTo>
                  <a:lnTo>
                    <a:pt x="0" y="0"/>
                  </a:lnTo>
                  <a:lnTo>
                    <a:pt x="16659224" y="0"/>
                  </a:lnTo>
                  <a:lnTo>
                    <a:pt x="16659224" y="8620124"/>
                  </a:lnTo>
                  <a:close/>
                </a:path>
              </a:pathLst>
            </a:custGeom>
            <a:solidFill>
              <a:srgbClr val="FFFFFF"/>
            </a:solidFill>
          </p:spPr>
          <p:txBody>
            <a:bodyPr wrap="square" lIns="0" tIns="0" rIns="0" bIns="0" rtlCol="0"/>
            <a:lstStyle/>
            <a:p>
              <a:endParaRPr dirty="0"/>
            </a:p>
          </p:txBody>
        </p:sp>
        <p:sp>
          <p:nvSpPr>
            <p:cNvPr id="10" name="object 10"/>
            <p:cNvSpPr/>
            <p:nvPr/>
          </p:nvSpPr>
          <p:spPr>
            <a:xfrm>
              <a:off x="2897492" y="3787508"/>
              <a:ext cx="1752600" cy="1743075"/>
            </a:xfrm>
            <a:custGeom>
              <a:avLst/>
              <a:gdLst/>
              <a:ahLst/>
              <a:cxnLst/>
              <a:rect l="l" t="t" r="r" b="b"/>
              <a:pathLst>
                <a:path w="1752600" h="1743075">
                  <a:moveTo>
                    <a:pt x="1323924" y="934034"/>
                  </a:moveTo>
                  <a:lnTo>
                    <a:pt x="1323848" y="872439"/>
                  </a:lnTo>
                  <a:lnTo>
                    <a:pt x="1319517" y="833653"/>
                  </a:lnTo>
                  <a:lnTo>
                    <a:pt x="1271841" y="824687"/>
                  </a:lnTo>
                  <a:lnTo>
                    <a:pt x="1225626" y="814197"/>
                  </a:lnTo>
                  <a:lnTo>
                    <a:pt x="1180541" y="799820"/>
                  </a:lnTo>
                  <a:lnTo>
                    <a:pt x="1136827" y="781710"/>
                  </a:lnTo>
                  <a:lnTo>
                    <a:pt x="1124153" y="775182"/>
                  </a:lnTo>
                  <a:lnTo>
                    <a:pt x="1124153" y="886345"/>
                  </a:lnTo>
                  <a:lnTo>
                    <a:pt x="1120178" y="904392"/>
                  </a:lnTo>
                  <a:lnTo>
                    <a:pt x="1109179" y="919594"/>
                  </a:lnTo>
                  <a:lnTo>
                    <a:pt x="1092555" y="930109"/>
                  </a:lnTo>
                  <a:lnTo>
                    <a:pt x="1071714" y="934034"/>
                  </a:lnTo>
                  <a:lnTo>
                    <a:pt x="1061732" y="931862"/>
                  </a:lnTo>
                  <a:lnTo>
                    <a:pt x="1061732" y="1233258"/>
                  </a:lnTo>
                  <a:lnTo>
                    <a:pt x="1049248" y="1270266"/>
                  </a:lnTo>
                  <a:lnTo>
                    <a:pt x="1010577" y="1304658"/>
                  </a:lnTo>
                  <a:lnTo>
                    <a:pt x="966533" y="1328928"/>
                  </a:lnTo>
                  <a:lnTo>
                    <a:pt x="918260" y="1343317"/>
                  </a:lnTo>
                  <a:lnTo>
                    <a:pt x="866952" y="1348054"/>
                  </a:lnTo>
                  <a:lnTo>
                    <a:pt x="815733" y="1343317"/>
                  </a:lnTo>
                  <a:lnTo>
                    <a:pt x="768007" y="1328928"/>
                  </a:lnTo>
                  <a:lnTo>
                    <a:pt x="725449" y="1304658"/>
                  </a:lnTo>
                  <a:lnTo>
                    <a:pt x="689660" y="1270266"/>
                  </a:lnTo>
                  <a:lnTo>
                    <a:pt x="672807" y="1233258"/>
                  </a:lnTo>
                  <a:lnTo>
                    <a:pt x="677024" y="1215224"/>
                  </a:lnTo>
                  <a:lnTo>
                    <a:pt x="689660" y="1200010"/>
                  </a:lnTo>
                  <a:lnTo>
                    <a:pt x="697979" y="1193076"/>
                  </a:lnTo>
                  <a:lnTo>
                    <a:pt x="707453" y="1187780"/>
                  </a:lnTo>
                  <a:lnTo>
                    <a:pt x="717410" y="1184833"/>
                  </a:lnTo>
                  <a:lnTo>
                    <a:pt x="727125" y="1184960"/>
                  </a:lnTo>
                  <a:lnTo>
                    <a:pt x="736409" y="1185900"/>
                  </a:lnTo>
                  <a:lnTo>
                    <a:pt x="745223" y="1188720"/>
                  </a:lnTo>
                  <a:lnTo>
                    <a:pt x="753110" y="1193419"/>
                  </a:lnTo>
                  <a:lnTo>
                    <a:pt x="759587" y="1200010"/>
                  </a:lnTo>
                  <a:lnTo>
                    <a:pt x="783729" y="1219771"/>
                  </a:lnTo>
                  <a:lnTo>
                    <a:pt x="810463" y="1233881"/>
                  </a:lnTo>
                  <a:lnTo>
                    <a:pt x="838593" y="1242352"/>
                  </a:lnTo>
                  <a:lnTo>
                    <a:pt x="866952" y="1245184"/>
                  </a:lnTo>
                  <a:lnTo>
                    <a:pt x="896416" y="1242352"/>
                  </a:lnTo>
                  <a:lnTo>
                    <a:pt x="924699" y="1233881"/>
                  </a:lnTo>
                  <a:lnTo>
                    <a:pt x="951585" y="1219771"/>
                  </a:lnTo>
                  <a:lnTo>
                    <a:pt x="976833" y="1200010"/>
                  </a:lnTo>
                  <a:lnTo>
                    <a:pt x="985100" y="1193076"/>
                  </a:lnTo>
                  <a:lnTo>
                    <a:pt x="994308" y="1187780"/>
                  </a:lnTo>
                  <a:lnTo>
                    <a:pt x="1003515" y="1184833"/>
                  </a:lnTo>
                  <a:lnTo>
                    <a:pt x="1011783" y="1184960"/>
                  </a:lnTo>
                  <a:lnTo>
                    <a:pt x="1021080" y="1185900"/>
                  </a:lnTo>
                  <a:lnTo>
                    <a:pt x="1056970" y="1215224"/>
                  </a:lnTo>
                  <a:lnTo>
                    <a:pt x="1061732" y="1233258"/>
                  </a:lnTo>
                  <a:lnTo>
                    <a:pt x="1061732" y="931862"/>
                  </a:lnTo>
                  <a:lnTo>
                    <a:pt x="1053769" y="930109"/>
                  </a:lnTo>
                  <a:lnTo>
                    <a:pt x="1052195" y="929005"/>
                  </a:lnTo>
                  <a:lnTo>
                    <a:pt x="1038631" y="919594"/>
                  </a:lnTo>
                  <a:lnTo>
                    <a:pt x="1028179" y="904392"/>
                  </a:lnTo>
                  <a:lnTo>
                    <a:pt x="1024280" y="886358"/>
                  </a:lnTo>
                  <a:lnTo>
                    <a:pt x="1028179" y="865416"/>
                  </a:lnTo>
                  <a:lnTo>
                    <a:pt x="1038631" y="848715"/>
                  </a:lnTo>
                  <a:lnTo>
                    <a:pt x="1053769" y="837653"/>
                  </a:lnTo>
                  <a:lnTo>
                    <a:pt x="1071714" y="833653"/>
                  </a:lnTo>
                  <a:lnTo>
                    <a:pt x="1092555" y="837653"/>
                  </a:lnTo>
                  <a:lnTo>
                    <a:pt x="1109179" y="848715"/>
                  </a:lnTo>
                  <a:lnTo>
                    <a:pt x="1120178" y="865416"/>
                  </a:lnTo>
                  <a:lnTo>
                    <a:pt x="1124153" y="886345"/>
                  </a:lnTo>
                  <a:lnTo>
                    <a:pt x="1124153" y="775182"/>
                  </a:lnTo>
                  <a:lnTo>
                    <a:pt x="1054557" y="734860"/>
                  </a:lnTo>
                  <a:lnTo>
                    <a:pt x="1016482" y="706412"/>
                  </a:lnTo>
                  <a:lnTo>
                    <a:pt x="980808" y="674827"/>
                  </a:lnTo>
                  <a:lnTo>
                    <a:pt x="947762" y="640245"/>
                  </a:lnTo>
                  <a:lnTo>
                    <a:pt x="917600" y="602818"/>
                  </a:lnTo>
                  <a:lnTo>
                    <a:pt x="890587" y="562686"/>
                  </a:lnTo>
                  <a:lnTo>
                    <a:pt x="866952" y="520001"/>
                  </a:lnTo>
                  <a:lnTo>
                    <a:pt x="843368" y="562102"/>
                  </a:lnTo>
                  <a:lnTo>
                    <a:pt x="816444" y="601764"/>
                  </a:lnTo>
                  <a:lnTo>
                    <a:pt x="786384" y="638835"/>
                  </a:lnTo>
                  <a:lnTo>
                    <a:pt x="753389" y="673150"/>
                  </a:lnTo>
                  <a:lnTo>
                    <a:pt x="717651" y="704583"/>
                  </a:lnTo>
                  <a:lnTo>
                    <a:pt x="712139" y="708672"/>
                  </a:lnTo>
                  <a:lnTo>
                    <a:pt x="712139" y="878827"/>
                  </a:lnTo>
                  <a:lnTo>
                    <a:pt x="708164" y="899718"/>
                  </a:lnTo>
                  <a:lnTo>
                    <a:pt x="697153" y="916152"/>
                  </a:lnTo>
                  <a:lnTo>
                    <a:pt x="680529" y="926465"/>
                  </a:lnTo>
                  <a:lnTo>
                    <a:pt x="659701" y="929005"/>
                  </a:lnTo>
                  <a:lnTo>
                    <a:pt x="641756" y="925753"/>
                  </a:lnTo>
                  <a:lnTo>
                    <a:pt x="626618" y="916152"/>
                  </a:lnTo>
                  <a:lnTo>
                    <a:pt x="616153" y="900430"/>
                  </a:lnTo>
                  <a:lnTo>
                    <a:pt x="612254" y="878827"/>
                  </a:lnTo>
                  <a:lnTo>
                    <a:pt x="616153" y="860793"/>
                  </a:lnTo>
                  <a:lnTo>
                    <a:pt x="626618" y="845578"/>
                  </a:lnTo>
                  <a:lnTo>
                    <a:pt x="641756" y="835063"/>
                  </a:lnTo>
                  <a:lnTo>
                    <a:pt x="659701" y="831151"/>
                  </a:lnTo>
                  <a:lnTo>
                    <a:pt x="680529" y="835063"/>
                  </a:lnTo>
                  <a:lnTo>
                    <a:pt x="697153" y="845578"/>
                  </a:lnTo>
                  <a:lnTo>
                    <a:pt x="708164" y="860793"/>
                  </a:lnTo>
                  <a:lnTo>
                    <a:pt x="712139" y="878827"/>
                  </a:lnTo>
                  <a:lnTo>
                    <a:pt x="712139" y="708672"/>
                  </a:lnTo>
                  <a:lnTo>
                    <a:pt x="679361" y="732967"/>
                  </a:lnTo>
                  <a:lnTo>
                    <a:pt x="638746" y="758177"/>
                  </a:lnTo>
                  <a:lnTo>
                    <a:pt x="595972" y="780034"/>
                  </a:lnTo>
                  <a:lnTo>
                    <a:pt x="551268" y="798410"/>
                  </a:lnTo>
                  <a:lnTo>
                    <a:pt x="504825" y="813155"/>
                  </a:lnTo>
                  <a:lnTo>
                    <a:pt x="456831" y="824115"/>
                  </a:lnTo>
                  <a:lnTo>
                    <a:pt x="407492" y="831151"/>
                  </a:lnTo>
                  <a:lnTo>
                    <a:pt x="406323" y="845070"/>
                  </a:lnTo>
                  <a:lnTo>
                    <a:pt x="403745" y="859688"/>
                  </a:lnTo>
                  <a:lnTo>
                    <a:pt x="401167" y="873848"/>
                  </a:lnTo>
                  <a:lnTo>
                    <a:pt x="399999" y="886345"/>
                  </a:lnTo>
                  <a:lnTo>
                    <a:pt x="399999" y="1092111"/>
                  </a:lnTo>
                  <a:lnTo>
                    <a:pt x="403352" y="1141387"/>
                  </a:lnTo>
                  <a:lnTo>
                    <a:pt x="413105" y="1188580"/>
                  </a:lnTo>
                  <a:lnTo>
                    <a:pt x="428790" y="1233258"/>
                  </a:lnTo>
                  <a:lnTo>
                    <a:pt x="449948" y="1275016"/>
                  </a:lnTo>
                  <a:lnTo>
                    <a:pt x="476084" y="1313421"/>
                  </a:lnTo>
                  <a:lnTo>
                    <a:pt x="506755" y="1348054"/>
                  </a:lnTo>
                  <a:lnTo>
                    <a:pt x="541477" y="1378521"/>
                  </a:lnTo>
                  <a:lnTo>
                    <a:pt x="579793" y="1404378"/>
                  </a:lnTo>
                  <a:lnTo>
                    <a:pt x="621233" y="1425219"/>
                  </a:lnTo>
                  <a:lnTo>
                    <a:pt x="665314" y="1440624"/>
                  </a:lnTo>
                  <a:lnTo>
                    <a:pt x="711593" y="1450174"/>
                  </a:lnTo>
                  <a:lnTo>
                    <a:pt x="759587" y="1453451"/>
                  </a:lnTo>
                  <a:lnTo>
                    <a:pt x="961847" y="1453451"/>
                  </a:lnTo>
                  <a:lnTo>
                    <a:pt x="1011936" y="1450073"/>
                  </a:lnTo>
                  <a:lnTo>
                    <a:pt x="1059599" y="1440268"/>
                  </a:lnTo>
                  <a:lnTo>
                    <a:pt x="1104455" y="1424508"/>
                  </a:lnTo>
                  <a:lnTo>
                    <a:pt x="1146175" y="1403261"/>
                  </a:lnTo>
                  <a:lnTo>
                    <a:pt x="1184376" y="1376997"/>
                  </a:lnTo>
                  <a:lnTo>
                    <a:pt x="1216634" y="1348054"/>
                  </a:lnTo>
                  <a:lnTo>
                    <a:pt x="1218730" y="1346174"/>
                  </a:lnTo>
                  <a:lnTo>
                    <a:pt x="1248879" y="1311287"/>
                  </a:lnTo>
                  <a:lnTo>
                    <a:pt x="1274445" y="1272781"/>
                  </a:lnTo>
                  <a:lnTo>
                    <a:pt x="1295095" y="1231138"/>
                  </a:lnTo>
                  <a:lnTo>
                    <a:pt x="1310462" y="1186840"/>
                  </a:lnTo>
                  <a:lnTo>
                    <a:pt x="1310881" y="1184833"/>
                  </a:lnTo>
                  <a:lnTo>
                    <a:pt x="1320190" y="1140333"/>
                  </a:lnTo>
                  <a:lnTo>
                    <a:pt x="1323924" y="1092111"/>
                  </a:lnTo>
                  <a:lnTo>
                    <a:pt x="1323924" y="934034"/>
                  </a:lnTo>
                  <a:close/>
                </a:path>
                <a:path w="1752600" h="1743075">
                  <a:moveTo>
                    <a:pt x="1752409" y="1188681"/>
                  </a:moveTo>
                  <a:lnTo>
                    <a:pt x="1744091" y="1146975"/>
                  </a:lnTo>
                  <a:lnTo>
                    <a:pt x="1730844" y="1107833"/>
                  </a:lnTo>
                  <a:lnTo>
                    <a:pt x="1713395" y="1071041"/>
                  </a:lnTo>
                  <a:lnTo>
                    <a:pt x="1692414" y="1036358"/>
                  </a:lnTo>
                  <a:lnTo>
                    <a:pt x="1713268" y="1002017"/>
                  </a:lnTo>
                  <a:lnTo>
                    <a:pt x="1729917" y="963930"/>
                  </a:lnTo>
                  <a:lnTo>
                    <a:pt x="1740928" y="923975"/>
                  </a:lnTo>
                  <a:lnTo>
                    <a:pt x="1744916" y="884021"/>
                  </a:lnTo>
                  <a:lnTo>
                    <a:pt x="1739950" y="834859"/>
                  </a:lnTo>
                  <a:lnTo>
                    <a:pt x="1725637" y="787361"/>
                  </a:lnTo>
                  <a:lnTo>
                    <a:pt x="1702790" y="743242"/>
                  </a:lnTo>
                  <a:lnTo>
                    <a:pt x="1672272" y="704138"/>
                  </a:lnTo>
                  <a:lnTo>
                    <a:pt x="1634921" y="671753"/>
                  </a:lnTo>
                  <a:lnTo>
                    <a:pt x="1626958" y="624497"/>
                  </a:lnTo>
                  <a:lnTo>
                    <a:pt x="1616240" y="578269"/>
                  </a:lnTo>
                  <a:lnTo>
                    <a:pt x="1602879" y="533196"/>
                  </a:lnTo>
                  <a:lnTo>
                    <a:pt x="1586941" y="489331"/>
                  </a:lnTo>
                  <a:lnTo>
                    <a:pt x="1568551" y="446773"/>
                  </a:lnTo>
                  <a:lnTo>
                    <a:pt x="1547774" y="405599"/>
                  </a:lnTo>
                  <a:lnTo>
                    <a:pt x="1524711" y="365912"/>
                  </a:lnTo>
                  <a:lnTo>
                    <a:pt x="1499463" y="327787"/>
                  </a:lnTo>
                  <a:lnTo>
                    <a:pt x="1472107" y="291299"/>
                  </a:lnTo>
                  <a:lnTo>
                    <a:pt x="1442745" y="256552"/>
                  </a:lnTo>
                  <a:lnTo>
                    <a:pt x="1432433" y="245706"/>
                  </a:lnTo>
                  <a:lnTo>
                    <a:pt x="1432433" y="876528"/>
                  </a:lnTo>
                  <a:lnTo>
                    <a:pt x="1432433" y="1083805"/>
                  </a:lnTo>
                  <a:lnTo>
                    <a:pt x="1430032" y="1130528"/>
                  </a:lnTo>
                  <a:lnTo>
                    <a:pt x="1423022" y="1175956"/>
                  </a:lnTo>
                  <a:lnTo>
                    <a:pt x="1411617" y="1219860"/>
                  </a:lnTo>
                  <a:lnTo>
                    <a:pt x="1396060" y="1261999"/>
                  </a:lnTo>
                  <a:lnTo>
                    <a:pt x="1376603" y="1302131"/>
                  </a:lnTo>
                  <a:lnTo>
                    <a:pt x="1353464" y="1340027"/>
                  </a:lnTo>
                  <a:lnTo>
                    <a:pt x="1326896" y="1375435"/>
                  </a:lnTo>
                  <a:lnTo>
                    <a:pt x="1297127" y="1408125"/>
                  </a:lnTo>
                  <a:lnTo>
                    <a:pt x="1264399" y="1437868"/>
                  </a:lnTo>
                  <a:lnTo>
                    <a:pt x="1228953" y="1464411"/>
                  </a:lnTo>
                  <a:lnTo>
                    <a:pt x="1191018" y="1487525"/>
                  </a:lnTo>
                  <a:lnTo>
                    <a:pt x="1150835" y="1506969"/>
                  </a:lnTo>
                  <a:lnTo>
                    <a:pt x="1108659" y="1522501"/>
                  </a:lnTo>
                  <a:lnTo>
                    <a:pt x="1064704" y="1533893"/>
                  </a:lnTo>
                  <a:lnTo>
                    <a:pt x="1019225" y="1540903"/>
                  </a:lnTo>
                  <a:lnTo>
                    <a:pt x="972451" y="1543291"/>
                  </a:lnTo>
                  <a:lnTo>
                    <a:pt x="764959" y="1543291"/>
                  </a:lnTo>
                  <a:lnTo>
                    <a:pt x="717778" y="1540903"/>
                  </a:lnTo>
                  <a:lnTo>
                    <a:pt x="671995" y="1533893"/>
                  </a:lnTo>
                  <a:lnTo>
                    <a:pt x="627824" y="1522501"/>
                  </a:lnTo>
                  <a:lnTo>
                    <a:pt x="585520" y="1506969"/>
                  </a:lnTo>
                  <a:lnTo>
                    <a:pt x="545287" y="1487525"/>
                  </a:lnTo>
                  <a:lnTo>
                    <a:pt x="507365" y="1464411"/>
                  </a:lnTo>
                  <a:lnTo>
                    <a:pt x="471982" y="1437868"/>
                  </a:lnTo>
                  <a:lnTo>
                    <a:pt x="439356" y="1408125"/>
                  </a:lnTo>
                  <a:lnTo>
                    <a:pt x="409714" y="1375435"/>
                  </a:lnTo>
                  <a:lnTo>
                    <a:pt x="383298" y="1340027"/>
                  </a:lnTo>
                  <a:lnTo>
                    <a:pt x="360311" y="1302131"/>
                  </a:lnTo>
                  <a:lnTo>
                    <a:pt x="340995" y="1261999"/>
                  </a:lnTo>
                  <a:lnTo>
                    <a:pt x="325589" y="1219860"/>
                  </a:lnTo>
                  <a:lnTo>
                    <a:pt x="314286" y="1175956"/>
                  </a:lnTo>
                  <a:lnTo>
                    <a:pt x="307352" y="1130528"/>
                  </a:lnTo>
                  <a:lnTo>
                    <a:pt x="304990" y="1083805"/>
                  </a:lnTo>
                  <a:lnTo>
                    <a:pt x="304990" y="876528"/>
                  </a:lnTo>
                  <a:lnTo>
                    <a:pt x="305803" y="849795"/>
                  </a:lnTo>
                  <a:lnTo>
                    <a:pt x="307797" y="821905"/>
                  </a:lnTo>
                  <a:lnTo>
                    <a:pt x="310261" y="792594"/>
                  </a:lnTo>
                  <a:lnTo>
                    <a:pt x="312483" y="761657"/>
                  </a:lnTo>
                  <a:lnTo>
                    <a:pt x="348348" y="722680"/>
                  </a:lnTo>
                  <a:lnTo>
                    <a:pt x="412457" y="716546"/>
                  </a:lnTo>
                  <a:lnTo>
                    <a:pt x="458914" y="708736"/>
                  </a:lnTo>
                  <a:lnTo>
                    <a:pt x="504024" y="696061"/>
                  </a:lnTo>
                  <a:lnTo>
                    <a:pt x="547484" y="678776"/>
                  </a:lnTo>
                  <a:lnTo>
                    <a:pt x="588975" y="657136"/>
                  </a:lnTo>
                  <a:lnTo>
                    <a:pt x="628192" y="631431"/>
                  </a:lnTo>
                  <a:lnTo>
                    <a:pt x="664806" y="601903"/>
                  </a:lnTo>
                  <a:lnTo>
                    <a:pt x="698525" y="568833"/>
                  </a:lnTo>
                  <a:lnTo>
                    <a:pt x="729005" y="532485"/>
                  </a:lnTo>
                  <a:lnTo>
                    <a:pt x="755967" y="493115"/>
                  </a:lnTo>
                  <a:lnTo>
                    <a:pt x="779068" y="451002"/>
                  </a:lnTo>
                  <a:lnTo>
                    <a:pt x="798004" y="406412"/>
                  </a:lnTo>
                  <a:lnTo>
                    <a:pt x="812457" y="359600"/>
                  </a:lnTo>
                  <a:lnTo>
                    <a:pt x="819962" y="337121"/>
                  </a:lnTo>
                  <a:lnTo>
                    <a:pt x="826325" y="322567"/>
                  </a:lnTo>
                  <a:lnTo>
                    <a:pt x="837145" y="312470"/>
                  </a:lnTo>
                  <a:lnTo>
                    <a:pt x="851242" y="306578"/>
                  </a:lnTo>
                  <a:lnTo>
                    <a:pt x="867460" y="304660"/>
                  </a:lnTo>
                  <a:lnTo>
                    <a:pt x="883666" y="306578"/>
                  </a:lnTo>
                  <a:lnTo>
                    <a:pt x="897763" y="312470"/>
                  </a:lnTo>
                  <a:lnTo>
                    <a:pt x="908583" y="322567"/>
                  </a:lnTo>
                  <a:lnTo>
                    <a:pt x="914958" y="337121"/>
                  </a:lnTo>
                  <a:lnTo>
                    <a:pt x="919949" y="359600"/>
                  </a:lnTo>
                  <a:lnTo>
                    <a:pt x="934339" y="406412"/>
                  </a:lnTo>
                  <a:lnTo>
                    <a:pt x="953071" y="451002"/>
                  </a:lnTo>
                  <a:lnTo>
                    <a:pt x="975893" y="493115"/>
                  </a:lnTo>
                  <a:lnTo>
                    <a:pt x="1002563" y="532485"/>
                  </a:lnTo>
                  <a:lnTo>
                    <a:pt x="1032814" y="568833"/>
                  </a:lnTo>
                  <a:lnTo>
                    <a:pt x="1066380" y="601903"/>
                  </a:lnTo>
                  <a:lnTo>
                    <a:pt x="1102995" y="631431"/>
                  </a:lnTo>
                  <a:lnTo>
                    <a:pt x="1142415" y="657136"/>
                  </a:lnTo>
                  <a:lnTo>
                    <a:pt x="1184376" y="678776"/>
                  </a:lnTo>
                  <a:lnTo>
                    <a:pt x="1228623" y="696061"/>
                  </a:lnTo>
                  <a:lnTo>
                    <a:pt x="1274876" y="708736"/>
                  </a:lnTo>
                  <a:lnTo>
                    <a:pt x="1322908" y="716546"/>
                  </a:lnTo>
                  <a:lnTo>
                    <a:pt x="1372425" y="719201"/>
                  </a:lnTo>
                  <a:lnTo>
                    <a:pt x="1389697" y="722325"/>
                  </a:lnTo>
                  <a:lnTo>
                    <a:pt x="1419923" y="761657"/>
                  </a:lnTo>
                  <a:lnTo>
                    <a:pt x="1428991" y="820026"/>
                  </a:lnTo>
                  <a:lnTo>
                    <a:pt x="1432433" y="876528"/>
                  </a:lnTo>
                  <a:lnTo>
                    <a:pt x="1432433" y="245706"/>
                  </a:lnTo>
                  <a:lnTo>
                    <a:pt x="1378369" y="192595"/>
                  </a:lnTo>
                  <a:lnTo>
                    <a:pt x="1343533" y="163563"/>
                  </a:lnTo>
                  <a:lnTo>
                    <a:pt x="1307058" y="136601"/>
                  </a:lnTo>
                  <a:lnTo>
                    <a:pt x="1269047" y="111798"/>
                  </a:lnTo>
                  <a:lnTo>
                    <a:pt x="1229563" y="89255"/>
                  </a:lnTo>
                  <a:lnTo>
                    <a:pt x="1188732" y="69037"/>
                  </a:lnTo>
                  <a:lnTo>
                    <a:pt x="1146619" y="51231"/>
                  </a:lnTo>
                  <a:lnTo>
                    <a:pt x="1103337" y="35928"/>
                  </a:lnTo>
                  <a:lnTo>
                    <a:pt x="1058964" y="23228"/>
                  </a:lnTo>
                  <a:lnTo>
                    <a:pt x="1013599" y="13195"/>
                  </a:lnTo>
                  <a:lnTo>
                    <a:pt x="967333" y="5918"/>
                  </a:lnTo>
                  <a:lnTo>
                    <a:pt x="920254" y="1498"/>
                  </a:lnTo>
                  <a:lnTo>
                    <a:pt x="872451" y="0"/>
                  </a:lnTo>
                  <a:lnTo>
                    <a:pt x="824636" y="1498"/>
                  </a:lnTo>
                  <a:lnTo>
                    <a:pt x="777494" y="5918"/>
                  </a:lnTo>
                  <a:lnTo>
                    <a:pt x="731113" y="13195"/>
                  </a:lnTo>
                  <a:lnTo>
                    <a:pt x="685609" y="23228"/>
                  </a:lnTo>
                  <a:lnTo>
                    <a:pt x="641057" y="35928"/>
                  </a:lnTo>
                  <a:lnTo>
                    <a:pt x="597585" y="51231"/>
                  </a:lnTo>
                  <a:lnTo>
                    <a:pt x="555282" y="69037"/>
                  </a:lnTo>
                  <a:lnTo>
                    <a:pt x="514235" y="89255"/>
                  </a:lnTo>
                  <a:lnTo>
                    <a:pt x="474548" y="111798"/>
                  </a:lnTo>
                  <a:lnTo>
                    <a:pt x="436333" y="136601"/>
                  </a:lnTo>
                  <a:lnTo>
                    <a:pt x="399669" y="163563"/>
                  </a:lnTo>
                  <a:lnTo>
                    <a:pt x="364667" y="192595"/>
                  </a:lnTo>
                  <a:lnTo>
                    <a:pt x="331431" y="223621"/>
                  </a:lnTo>
                  <a:lnTo>
                    <a:pt x="300037" y="256552"/>
                  </a:lnTo>
                  <a:lnTo>
                    <a:pt x="270611" y="291299"/>
                  </a:lnTo>
                  <a:lnTo>
                    <a:pt x="243230" y="327787"/>
                  </a:lnTo>
                  <a:lnTo>
                    <a:pt x="218008" y="365912"/>
                  </a:lnTo>
                  <a:lnTo>
                    <a:pt x="195033" y="405599"/>
                  </a:lnTo>
                  <a:lnTo>
                    <a:pt x="174409" y="446773"/>
                  </a:lnTo>
                  <a:lnTo>
                    <a:pt x="156235" y="489331"/>
                  </a:lnTo>
                  <a:lnTo>
                    <a:pt x="140601" y="533196"/>
                  </a:lnTo>
                  <a:lnTo>
                    <a:pt x="127622" y="578269"/>
                  </a:lnTo>
                  <a:lnTo>
                    <a:pt x="117386" y="624497"/>
                  </a:lnTo>
                  <a:lnTo>
                    <a:pt x="109994" y="671753"/>
                  </a:lnTo>
                  <a:lnTo>
                    <a:pt x="71920" y="703656"/>
                  </a:lnTo>
                  <a:lnTo>
                    <a:pt x="41757" y="741794"/>
                  </a:lnTo>
                  <a:lnTo>
                    <a:pt x="19646" y="785215"/>
                  </a:lnTo>
                  <a:lnTo>
                    <a:pt x="5676" y="832942"/>
                  </a:lnTo>
                  <a:lnTo>
                    <a:pt x="0" y="884021"/>
                  </a:lnTo>
                  <a:lnTo>
                    <a:pt x="3276" y="923620"/>
                  </a:lnTo>
                  <a:lnTo>
                    <a:pt x="13131" y="962990"/>
                  </a:lnTo>
                  <a:lnTo>
                    <a:pt x="29527" y="1000963"/>
                  </a:lnTo>
                  <a:lnTo>
                    <a:pt x="52501" y="1036358"/>
                  </a:lnTo>
                  <a:lnTo>
                    <a:pt x="31635" y="1069987"/>
                  </a:lnTo>
                  <a:lnTo>
                    <a:pt x="14998" y="1106893"/>
                  </a:lnTo>
                  <a:lnTo>
                    <a:pt x="3987" y="1146619"/>
                  </a:lnTo>
                  <a:lnTo>
                    <a:pt x="0" y="1188681"/>
                  </a:lnTo>
                  <a:lnTo>
                    <a:pt x="3276" y="1228255"/>
                  </a:lnTo>
                  <a:lnTo>
                    <a:pt x="13131" y="1267345"/>
                  </a:lnTo>
                  <a:lnTo>
                    <a:pt x="29527" y="1304569"/>
                  </a:lnTo>
                  <a:lnTo>
                    <a:pt x="52501" y="1338516"/>
                  </a:lnTo>
                  <a:lnTo>
                    <a:pt x="31635" y="1372158"/>
                  </a:lnTo>
                  <a:lnTo>
                    <a:pt x="14998" y="1409065"/>
                  </a:lnTo>
                  <a:lnTo>
                    <a:pt x="3987" y="1448790"/>
                  </a:lnTo>
                  <a:lnTo>
                    <a:pt x="0" y="1490853"/>
                  </a:lnTo>
                  <a:lnTo>
                    <a:pt x="4229" y="1536331"/>
                  </a:lnTo>
                  <a:lnTo>
                    <a:pt x="16395" y="1579079"/>
                  </a:lnTo>
                  <a:lnTo>
                    <a:pt x="35737" y="1618399"/>
                  </a:lnTo>
                  <a:lnTo>
                    <a:pt x="61506" y="1653578"/>
                  </a:lnTo>
                  <a:lnTo>
                    <a:pt x="92938" y="1683931"/>
                  </a:lnTo>
                  <a:lnTo>
                    <a:pt x="129260" y="1708759"/>
                  </a:lnTo>
                  <a:lnTo>
                    <a:pt x="169710" y="1727352"/>
                  </a:lnTo>
                  <a:lnTo>
                    <a:pt x="213537" y="1739023"/>
                  </a:lnTo>
                  <a:lnTo>
                    <a:pt x="259994" y="1743075"/>
                  </a:lnTo>
                  <a:lnTo>
                    <a:pt x="1492427" y="1743075"/>
                  </a:lnTo>
                  <a:lnTo>
                    <a:pt x="1538211" y="1739023"/>
                  </a:lnTo>
                  <a:lnTo>
                    <a:pt x="1581696" y="1727352"/>
                  </a:lnTo>
                  <a:lnTo>
                    <a:pt x="1622044" y="1708759"/>
                  </a:lnTo>
                  <a:lnTo>
                    <a:pt x="1658454" y="1683931"/>
                  </a:lnTo>
                  <a:lnTo>
                    <a:pt x="1690077" y="1653578"/>
                  </a:lnTo>
                  <a:lnTo>
                    <a:pt x="1716112" y="1618399"/>
                  </a:lnTo>
                  <a:lnTo>
                    <a:pt x="1735734" y="1579079"/>
                  </a:lnTo>
                  <a:lnTo>
                    <a:pt x="1746084" y="1543291"/>
                  </a:lnTo>
                  <a:lnTo>
                    <a:pt x="1748104" y="1536331"/>
                  </a:lnTo>
                  <a:lnTo>
                    <a:pt x="1752409" y="1490853"/>
                  </a:lnTo>
                  <a:lnTo>
                    <a:pt x="1749094" y="1449133"/>
                  </a:lnTo>
                  <a:lnTo>
                    <a:pt x="1738972" y="1410004"/>
                  </a:lnTo>
                  <a:lnTo>
                    <a:pt x="1721827" y="1373212"/>
                  </a:lnTo>
                  <a:lnTo>
                    <a:pt x="1697418" y="1338516"/>
                  </a:lnTo>
                  <a:lnTo>
                    <a:pt x="1721129" y="1304226"/>
                  </a:lnTo>
                  <a:lnTo>
                    <a:pt x="1738972" y="1266405"/>
                  </a:lnTo>
                  <a:lnTo>
                    <a:pt x="1749793" y="1227201"/>
                  </a:lnTo>
                  <a:lnTo>
                    <a:pt x="1752409" y="1188681"/>
                  </a:lnTo>
                  <a:close/>
                </a:path>
              </a:pathLst>
            </a:custGeom>
            <a:solidFill>
              <a:srgbClr val="FFFFFF"/>
            </a:solidFill>
          </p:spPr>
          <p:txBody>
            <a:bodyPr wrap="square" lIns="0" tIns="0" rIns="0" bIns="0" rtlCol="0"/>
            <a:lstStyle/>
            <a:p>
              <a:endParaRPr/>
            </a:p>
          </p:txBody>
        </p:sp>
      </p:grpSp>
      <p:sp>
        <p:nvSpPr>
          <p:cNvPr id="22" name="object 22"/>
          <p:cNvSpPr txBox="1">
            <a:spLocks noGrp="1"/>
          </p:cNvSpPr>
          <p:nvPr>
            <p:ph type="title"/>
          </p:nvPr>
        </p:nvSpPr>
        <p:spPr>
          <a:xfrm>
            <a:off x="1737199" y="1153707"/>
            <a:ext cx="3139601" cy="617477"/>
          </a:xfrm>
          <a:prstGeom prst="rect">
            <a:avLst/>
          </a:prstGeom>
        </p:spPr>
        <p:txBody>
          <a:bodyPr vert="horz" wrap="square" lIns="0" tIns="17145" rIns="0" bIns="0" rtlCol="0">
            <a:spAutoFit/>
          </a:bodyPr>
          <a:lstStyle/>
          <a:p>
            <a:pPr marL="12700">
              <a:lnSpc>
                <a:spcPct val="100000"/>
              </a:lnSpc>
              <a:spcBef>
                <a:spcPts val="135"/>
              </a:spcBef>
            </a:pPr>
            <a:r>
              <a:rPr sz="3900" u="sng" spc="-105" dirty="0">
                <a:latin typeface="Algerian" panose="04020705040A02060702" pitchFamily="82" charset="0"/>
              </a:rPr>
              <a:t>Conclusion</a:t>
            </a:r>
            <a:r>
              <a:rPr sz="3900" spc="-105" dirty="0"/>
              <a:t>:</a:t>
            </a:r>
            <a:endParaRPr sz="3900" dirty="0"/>
          </a:p>
        </p:txBody>
      </p:sp>
      <p:sp>
        <p:nvSpPr>
          <p:cNvPr id="24" name="TextBox 23">
            <a:extLst>
              <a:ext uri="{FF2B5EF4-FFF2-40B4-BE49-F238E27FC236}">
                <a16:creationId xmlns:a16="http://schemas.microsoft.com/office/drawing/2014/main" id="{B94EA77C-13EB-B9C3-166B-E48F219A8E18}"/>
              </a:ext>
            </a:extLst>
          </p:cNvPr>
          <p:cNvSpPr txBox="1"/>
          <p:nvPr/>
        </p:nvSpPr>
        <p:spPr>
          <a:xfrm>
            <a:off x="1661439" y="2513314"/>
            <a:ext cx="14965119" cy="4524315"/>
          </a:xfrm>
          <a:prstGeom prst="rect">
            <a:avLst/>
          </a:prstGeom>
          <a:noFill/>
        </p:spPr>
        <p:txBody>
          <a:bodyPr wrap="square">
            <a:spAutoFit/>
          </a:bodyPr>
          <a:lstStyle/>
          <a:p>
            <a:r>
              <a:rPr lang="en-US" sz="3200" b="0" i="0" dirty="0">
                <a:effectLst/>
                <a:latin typeface="Segoe UI Variable Text Semibold" pitchFamily="2" charset="0"/>
              </a:rPr>
              <a:t>A Hospital Management System using SQL is essential for improving patient care and operational efficiency in healthcare institutions, offering data security, flexibility, and compliance.</a:t>
            </a:r>
          </a:p>
          <a:p>
            <a:endParaRPr lang="en-US" sz="3200" dirty="0">
              <a:latin typeface="Segoe UI Variable Text Semibold" pitchFamily="2" charset="0"/>
            </a:endParaRPr>
          </a:p>
          <a:p>
            <a:r>
              <a:rPr lang="en-US" sz="3200" dirty="0">
                <a:latin typeface="Segoe UI Variable Text Semibold" pitchFamily="2" charset="0"/>
              </a:rPr>
              <a:t>Hospital Management System utilizing SQL is pivotal in enhancing healthcare quality and efficiency. It empowers healthcare professionals with rapid, accurate access to patient data, streamlining workflows and reducing errors. The robust security features of SQL databases ensure patient data remains protected, adhering to regulatory standards like HIPAA.</a:t>
            </a:r>
            <a:endParaRPr lang="en-IN" sz="3200" dirty="0">
              <a:latin typeface="Segoe UI Variable Text Semibold" pitchFamily="2" charset="0"/>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2037" y="458737"/>
            <a:ext cx="16163925" cy="9163050"/>
          </a:xfrm>
          <a:custGeom>
            <a:avLst/>
            <a:gdLst/>
            <a:ahLst/>
            <a:cxnLst/>
            <a:rect l="l" t="t" r="r" b="b"/>
            <a:pathLst>
              <a:path w="16163925" h="9163050">
                <a:moveTo>
                  <a:pt x="16163925" y="9163051"/>
                </a:moveTo>
                <a:lnTo>
                  <a:pt x="0" y="9163051"/>
                </a:lnTo>
                <a:lnTo>
                  <a:pt x="0" y="0"/>
                </a:lnTo>
                <a:lnTo>
                  <a:pt x="16163925" y="0"/>
                </a:lnTo>
                <a:lnTo>
                  <a:pt x="16163925" y="9163051"/>
                </a:lnTo>
                <a:close/>
              </a:path>
            </a:pathLst>
          </a:custGeom>
          <a:solidFill>
            <a:srgbClr val="FFD5DB"/>
          </a:solidFill>
        </p:spPr>
        <p:txBody>
          <a:bodyPr wrap="square" lIns="0" tIns="0" rIns="0" bIns="0" rtlCol="0"/>
          <a:lstStyle/>
          <a:p>
            <a:endParaRPr/>
          </a:p>
        </p:txBody>
      </p:sp>
      <p:sp>
        <p:nvSpPr>
          <p:cNvPr id="3" name="object 3"/>
          <p:cNvSpPr txBox="1">
            <a:spLocks noGrp="1"/>
          </p:cNvSpPr>
          <p:nvPr>
            <p:ph type="title"/>
          </p:nvPr>
        </p:nvSpPr>
        <p:spPr>
          <a:xfrm>
            <a:off x="6221919" y="3046923"/>
            <a:ext cx="5846445" cy="1655445"/>
          </a:xfrm>
          <a:prstGeom prst="rect">
            <a:avLst/>
          </a:prstGeom>
          <a:solidFill>
            <a:srgbClr val="FFD5DB"/>
          </a:solidFill>
          <a:ln w="68960">
            <a:solidFill>
              <a:srgbClr val="424242"/>
            </a:solidFill>
          </a:ln>
        </p:spPr>
        <p:txBody>
          <a:bodyPr vert="horz" wrap="square" lIns="0" tIns="238760" rIns="0" bIns="0" rtlCol="0">
            <a:spAutoFit/>
          </a:bodyPr>
          <a:lstStyle/>
          <a:p>
            <a:pPr algn="ctr">
              <a:lnSpc>
                <a:spcPct val="100000"/>
              </a:lnSpc>
              <a:spcBef>
                <a:spcPts val="1880"/>
              </a:spcBef>
            </a:pPr>
            <a:r>
              <a:rPr sz="7250" spc="-130" dirty="0"/>
              <a:t>Thanks!</a:t>
            </a:r>
            <a:endParaRPr sz="7250" dirty="0"/>
          </a:p>
        </p:txBody>
      </p:sp>
      <p:pic>
        <p:nvPicPr>
          <p:cNvPr id="4" name="object 4"/>
          <p:cNvPicPr/>
          <p:nvPr/>
        </p:nvPicPr>
        <p:blipFill>
          <a:blip r:embed="rId2" cstate="print"/>
          <a:stretch>
            <a:fillRect/>
          </a:stretch>
        </p:blipFill>
        <p:spPr>
          <a:xfrm>
            <a:off x="6293370" y="5793879"/>
            <a:ext cx="6422135" cy="2273807"/>
          </a:xfrm>
          <a:prstGeom prst="rect">
            <a:avLst/>
          </a:prstGeom>
        </p:spPr>
      </p:pic>
      <p:sp>
        <p:nvSpPr>
          <p:cNvPr id="5" name="object 5"/>
          <p:cNvSpPr txBox="1"/>
          <p:nvPr/>
        </p:nvSpPr>
        <p:spPr>
          <a:xfrm>
            <a:off x="8299953" y="7220965"/>
            <a:ext cx="1453647" cy="1086195"/>
          </a:xfrm>
          <a:prstGeom prst="rect">
            <a:avLst/>
          </a:prstGeom>
        </p:spPr>
        <p:txBody>
          <a:bodyPr vert="horz" wrap="square" lIns="0" tIns="16510" rIns="0" bIns="0" rtlCol="0">
            <a:spAutoFit/>
          </a:bodyPr>
          <a:lstStyle/>
          <a:p>
            <a:pPr marL="12700">
              <a:lnSpc>
                <a:spcPct val="100000"/>
              </a:lnSpc>
              <a:spcBef>
                <a:spcPts val="130"/>
              </a:spcBef>
            </a:pPr>
            <a:r>
              <a:rPr sz="6950" spc="-880" dirty="0">
                <a:solidFill>
                  <a:srgbClr val="F78A00"/>
                </a:solidFill>
                <a:latin typeface="Lucida Handwriting" panose="03010101010101010101" pitchFamily="66" charset="0"/>
                <a:cs typeface="Lucida Sans Unicode"/>
              </a:rPr>
              <a:t>V</a:t>
            </a:r>
            <a:r>
              <a:rPr sz="6950" spc="600" dirty="0">
                <a:solidFill>
                  <a:srgbClr val="F78A00"/>
                </a:solidFill>
                <a:latin typeface="Lucida Handwriting" panose="03010101010101010101" pitchFamily="66" charset="0"/>
                <a:cs typeface="Lucida Sans Unicode"/>
              </a:rPr>
              <a:t>4</a:t>
            </a:r>
            <a:endParaRPr sz="6950" dirty="0">
              <a:latin typeface="Lucida Handwriting" panose="03010101010101010101" pitchFamily="66" charset="0"/>
              <a:cs typeface="Lucida Sans Unicode"/>
            </a:endParaRPr>
          </a:p>
        </p:txBody>
      </p:sp>
      <p:pic>
        <p:nvPicPr>
          <p:cNvPr id="6" name="object 6"/>
          <p:cNvPicPr/>
          <p:nvPr/>
        </p:nvPicPr>
        <p:blipFill>
          <a:blip r:embed="rId3" cstate="print"/>
          <a:stretch>
            <a:fillRect/>
          </a:stretch>
        </p:blipFill>
        <p:spPr>
          <a:xfrm>
            <a:off x="9504438" y="7122025"/>
            <a:ext cx="1162049" cy="1162049"/>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5715000" cy="10287000"/>
          </a:xfrm>
          <a:custGeom>
            <a:avLst/>
            <a:gdLst/>
            <a:ahLst/>
            <a:cxnLst/>
            <a:rect l="l" t="t" r="r" b="b"/>
            <a:pathLst>
              <a:path w="5715000" h="10287000">
                <a:moveTo>
                  <a:pt x="5714999" y="10286999"/>
                </a:moveTo>
                <a:lnTo>
                  <a:pt x="0" y="10286999"/>
                </a:lnTo>
                <a:lnTo>
                  <a:pt x="0" y="0"/>
                </a:lnTo>
                <a:lnTo>
                  <a:pt x="5714999" y="0"/>
                </a:lnTo>
                <a:lnTo>
                  <a:pt x="5714999" y="10286999"/>
                </a:lnTo>
                <a:close/>
              </a:path>
            </a:pathLst>
          </a:custGeom>
          <a:solidFill>
            <a:srgbClr val="FFD5DB"/>
          </a:solidFill>
        </p:spPr>
        <p:txBody>
          <a:bodyPr wrap="square" lIns="0" tIns="0" rIns="0" bIns="0" rtlCol="0"/>
          <a:lstStyle/>
          <a:p>
            <a:endParaRPr/>
          </a:p>
        </p:txBody>
      </p:sp>
      <p:sp>
        <p:nvSpPr>
          <p:cNvPr id="3" name="object 3"/>
          <p:cNvSpPr txBox="1">
            <a:spLocks noGrp="1"/>
          </p:cNvSpPr>
          <p:nvPr>
            <p:ph type="title"/>
          </p:nvPr>
        </p:nvSpPr>
        <p:spPr>
          <a:xfrm>
            <a:off x="9155838" y="894161"/>
            <a:ext cx="5273675" cy="1225550"/>
          </a:xfrm>
          <a:prstGeom prst="rect">
            <a:avLst/>
          </a:prstGeom>
          <a:ln w="51053">
            <a:solidFill>
              <a:srgbClr val="424242"/>
            </a:solidFill>
          </a:ln>
        </p:spPr>
        <p:txBody>
          <a:bodyPr vert="horz" wrap="square" lIns="0" tIns="107950" rIns="0" bIns="0" rtlCol="0">
            <a:spAutoFit/>
          </a:bodyPr>
          <a:lstStyle/>
          <a:p>
            <a:pPr marL="423545">
              <a:lnSpc>
                <a:spcPct val="100000"/>
              </a:lnSpc>
              <a:spcBef>
                <a:spcPts val="850"/>
              </a:spcBef>
            </a:pPr>
            <a:r>
              <a:rPr sz="4700" spc="20" dirty="0"/>
              <a:t>Contents</a:t>
            </a:r>
            <a:endParaRPr sz="4700"/>
          </a:p>
        </p:txBody>
      </p:sp>
      <p:sp>
        <p:nvSpPr>
          <p:cNvPr id="4" name="object 4"/>
          <p:cNvSpPr txBox="1"/>
          <p:nvPr/>
        </p:nvSpPr>
        <p:spPr>
          <a:xfrm>
            <a:off x="9513965" y="5209590"/>
            <a:ext cx="7916545" cy="1614805"/>
          </a:xfrm>
          <a:prstGeom prst="rect">
            <a:avLst/>
          </a:prstGeom>
        </p:spPr>
        <p:txBody>
          <a:bodyPr vert="horz" wrap="square" lIns="0" tIns="11430" rIns="0" bIns="0" rtlCol="0">
            <a:spAutoFit/>
          </a:bodyPr>
          <a:lstStyle/>
          <a:p>
            <a:pPr marL="60960">
              <a:lnSpc>
                <a:spcPct val="100000"/>
              </a:lnSpc>
              <a:spcBef>
                <a:spcPts val="90"/>
              </a:spcBef>
            </a:pPr>
            <a:r>
              <a:rPr sz="3550" b="1" spc="15" dirty="0">
                <a:solidFill>
                  <a:srgbClr val="424242"/>
                </a:solidFill>
                <a:latin typeface="Arial"/>
                <a:cs typeface="Arial"/>
              </a:rPr>
              <a:t>Explanation</a:t>
            </a:r>
            <a:endParaRPr sz="3550">
              <a:latin typeface="Arial"/>
              <a:cs typeface="Arial"/>
            </a:endParaRPr>
          </a:p>
          <a:p>
            <a:pPr marL="12700">
              <a:lnSpc>
                <a:spcPts val="3010"/>
              </a:lnSpc>
              <a:spcBef>
                <a:spcPts val="140"/>
              </a:spcBef>
            </a:pPr>
            <a:r>
              <a:rPr sz="2600" b="1" spc="-130" dirty="0">
                <a:latin typeface="Arial"/>
                <a:cs typeface="Arial"/>
              </a:rPr>
              <a:t>E.R</a:t>
            </a:r>
            <a:r>
              <a:rPr sz="2600" b="1" spc="-100" dirty="0">
                <a:latin typeface="Arial"/>
                <a:cs typeface="Arial"/>
              </a:rPr>
              <a:t> </a:t>
            </a:r>
            <a:r>
              <a:rPr sz="2600" b="1" spc="-35" dirty="0">
                <a:latin typeface="Arial"/>
                <a:cs typeface="Arial"/>
              </a:rPr>
              <a:t>Diagram,SQL</a:t>
            </a:r>
            <a:r>
              <a:rPr sz="2600" b="1" spc="-100" dirty="0">
                <a:latin typeface="Arial"/>
                <a:cs typeface="Arial"/>
              </a:rPr>
              <a:t> </a:t>
            </a:r>
            <a:r>
              <a:rPr sz="2600" b="1" spc="20" dirty="0">
                <a:latin typeface="Arial"/>
                <a:cs typeface="Arial"/>
              </a:rPr>
              <a:t>Query,(with</a:t>
            </a:r>
            <a:r>
              <a:rPr sz="2600" b="1" spc="-100" dirty="0">
                <a:latin typeface="Arial"/>
                <a:cs typeface="Arial"/>
              </a:rPr>
              <a:t> </a:t>
            </a:r>
            <a:r>
              <a:rPr sz="2600" b="1" spc="30" dirty="0">
                <a:latin typeface="Arial"/>
                <a:cs typeface="Arial"/>
              </a:rPr>
              <a:t>outputs)</a:t>
            </a:r>
            <a:r>
              <a:rPr sz="2600" b="1" spc="-95" dirty="0">
                <a:latin typeface="Arial"/>
                <a:cs typeface="Arial"/>
              </a:rPr>
              <a:t> </a:t>
            </a:r>
            <a:r>
              <a:rPr sz="2600" b="1" spc="-30" dirty="0">
                <a:latin typeface="Arial"/>
                <a:cs typeface="Arial"/>
              </a:rPr>
              <a:t>and</a:t>
            </a:r>
            <a:r>
              <a:rPr sz="2600" b="1" spc="-100" dirty="0">
                <a:latin typeface="Arial"/>
                <a:cs typeface="Arial"/>
              </a:rPr>
              <a:t> </a:t>
            </a:r>
            <a:r>
              <a:rPr sz="2600" b="1" spc="35" dirty="0">
                <a:latin typeface="Arial"/>
                <a:cs typeface="Arial"/>
              </a:rPr>
              <a:t>Benﬁts</a:t>
            </a:r>
            <a:endParaRPr sz="2600">
              <a:latin typeface="Arial"/>
              <a:cs typeface="Arial"/>
            </a:endParaRPr>
          </a:p>
          <a:p>
            <a:pPr marL="62230" marR="1351280">
              <a:lnSpc>
                <a:spcPts val="2400"/>
              </a:lnSpc>
              <a:spcBef>
                <a:spcPts val="320"/>
              </a:spcBef>
            </a:pPr>
            <a:r>
              <a:rPr sz="2350" spc="-65" dirty="0">
                <a:solidFill>
                  <a:srgbClr val="999999"/>
                </a:solidFill>
                <a:latin typeface="Microsoft Sans Serif"/>
                <a:cs typeface="Microsoft Sans Serif"/>
              </a:rPr>
              <a:t>This</a:t>
            </a:r>
            <a:r>
              <a:rPr sz="2350" spc="-90" dirty="0">
                <a:solidFill>
                  <a:srgbClr val="999999"/>
                </a:solidFill>
                <a:latin typeface="Microsoft Sans Serif"/>
                <a:cs typeface="Microsoft Sans Serif"/>
              </a:rPr>
              <a:t> </a:t>
            </a:r>
            <a:r>
              <a:rPr sz="2350" spc="-35" dirty="0">
                <a:solidFill>
                  <a:srgbClr val="999999"/>
                </a:solidFill>
                <a:latin typeface="Microsoft Sans Serif"/>
                <a:cs typeface="Microsoft Sans Serif"/>
              </a:rPr>
              <a:t>gives</a:t>
            </a:r>
            <a:r>
              <a:rPr sz="2350" spc="-90" dirty="0">
                <a:solidFill>
                  <a:srgbClr val="999999"/>
                </a:solidFill>
                <a:latin typeface="Microsoft Sans Serif"/>
                <a:cs typeface="Microsoft Sans Serif"/>
              </a:rPr>
              <a:t> </a:t>
            </a:r>
            <a:r>
              <a:rPr sz="2350" spc="-185" dirty="0">
                <a:solidFill>
                  <a:srgbClr val="999999"/>
                </a:solidFill>
                <a:latin typeface="Microsoft Sans Serif"/>
                <a:cs typeface="Microsoft Sans Serif"/>
              </a:rPr>
              <a:t>E.R</a:t>
            </a:r>
            <a:r>
              <a:rPr sz="2350" spc="-85" dirty="0">
                <a:solidFill>
                  <a:srgbClr val="999999"/>
                </a:solidFill>
                <a:latin typeface="Microsoft Sans Serif"/>
                <a:cs typeface="Microsoft Sans Serif"/>
              </a:rPr>
              <a:t> </a:t>
            </a:r>
            <a:r>
              <a:rPr sz="2350" spc="-15" dirty="0">
                <a:solidFill>
                  <a:srgbClr val="999999"/>
                </a:solidFill>
                <a:latin typeface="Microsoft Sans Serif"/>
                <a:cs typeface="Microsoft Sans Serif"/>
              </a:rPr>
              <a:t>Diagram,</a:t>
            </a:r>
            <a:r>
              <a:rPr sz="2350" spc="-90" dirty="0">
                <a:solidFill>
                  <a:srgbClr val="999999"/>
                </a:solidFill>
                <a:latin typeface="Microsoft Sans Serif"/>
                <a:cs typeface="Microsoft Sans Serif"/>
              </a:rPr>
              <a:t> </a:t>
            </a:r>
            <a:r>
              <a:rPr sz="2350" spc="-35" dirty="0">
                <a:solidFill>
                  <a:srgbClr val="999999"/>
                </a:solidFill>
                <a:latin typeface="Microsoft Sans Serif"/>
                <a:cs typeface="Microsoft Sans Serif"/>
              </a:rPr>
              <a:t>Databasescheme</a:t>
            </a:r>
            <a:r>
              <a:rPr sz="2350" spc="-85" dirty="0">
                <a:solidFill>
                  <a:srgbClr val="999999"/>
                </a:solidFill>
                <a:latin typeface="Microsoft Sans Serif"/>
                <a:cs typeface="Microsoft Sans Serif"/>
              </a:rPr>
              <a:t> </a:t>
            </a:r>
            <a:r>
              <a:rPr sz="2350" spc="-5" dirty="0">
                <a:solidFill>
                  <a:srgbClr val="999999"/>
                </a:solidFill>
                <a:latin typeface="Microsoft Sans Serif"/>
                <a:cs typeface="Microsoft Sans Serif"/>
              </a:rPr>
              <a:t>and</a:t>
            </a:r>
            <a:r>
              <a:rPr sz="2350" spc="-90" dirty="0">
                <a:solidFill>
                  <a:srgbClr val="999999"/>
                </a:solidFill>
                <a:latin typeface="Microsoft Sans Serif"/>
                <a:cs typeface="Microsoft Sans Serif"/>
              </a:rPr>
              <a:t> </a:t>
            </a:r>
            <a:r>
              <a:rPr sz="2350" spc="-100" dirty="0">
                <a:solidFill>
                  <a:srgbClr val="999999"/>
                </a:solidFill>
                <a:latin typeface="Microsoft Sans Serif"/>
                <a:cs typeface="Microsoft Sans Serif"/>
              </a:rPr>
              <a:t>SQl </a:t>
            </a:r>
            <a:r>
              <a:rPr sz="2350" spc="-610" dirty="0">
                <a:solidFill>
                  <a:srgbClr val="999999"/>
                </a:solidFill>
                <a:latin typeface="Microsoft Sans Serif"/>
                <a:cs typeface="Microsoft Sans Serif"/>
              </a:rPr>
              <a:t> </a:t>
            </a:r>
            <a:r>
              <a:rPr sz="2350" spc="15" dirty="0">
                <a:solidFill>
                  <a:srgbClr val="999999"/>
                </a:solidFill>
                <a:latin typeface="Microsoft Sans Serif"/>
                <a:cs typeface="Microsoft Sans Serif"/>
              </a:rPr>
              <a:t>Query</a:t>
            </a:r>
            <a:r>
              <a:rPr sz="2350" spc="-95" dirty="0">
                <a:solidFill>
                  <a:srgbClr val="999999"/>
                </a:solidFill>
                <a:latin typeface="Microsoft Sans Serif"/>
                <a:cs typeface="Microsoft Sans Serif"/>
              </a:rPr>
              <a:t> </a:t>
            </a:r>
            <a:r>
              <a:rPr sz="2350" spc="145" dirty="0">
                <a:solidFill>
                  <a:srgbClr val="999999"/>
                </a:solidFill>
                <a:latin typeface="Microsoft Sans Serif"/>
                <a:cs typeface="Microsoft Sans Serif"/>
              </a:rPr>
              <a:t>of</a:t>
            </a:r>
            <a:r>
              <a:rPr sz="2350" spc="-90" dirty="0">
                <a:solidFill>
                  <a:srgbClr val="999999"/>
                </a:solidFill>
                <a:latin typeface="Microsoft Sans Serif"/>
                <a:cs typeface="Microsoft Sans Serif"/>
              </a:rPr>
              <a:t> </a:t>
            </a:r>
            <a:r>
              <a:rPr sz="2350" spc="65" dirty="0">
                <a:solidFill>
                  <a:srgbClr val="999999"/>
                </a:solidFill>
                <a:latin typeface="Microsoft Sans Serif"/>
                <a:cs typeface="Microsoft Sans Serif"/>
              </a:rPr>
              <a:t>our</a:t>
            </a:r>
            <a:r>
              <a:rPr sz="2350" spc="-90" dirty="0">
                <a:solidFill>
                  <a:srgbClr val="999999"/>
                </a:solidFill>
                <a:latin typeface="Microsoft Sans Serif"/>
                <a:cs typeface="Microsoft Sans Serif"/>
              </a:rPr>
              <a:t> </a:t>
            </a:r>
            <a:r>
              <a:rPr sz="2350" spc="10" dirty="0">
                <a:solidFill>
                  <a:srgbClr val="999999"/>
                </a:solidFill>
                <a:latin typeface="Microsoft Sans Serif"/>
                <a:cs typeface="Microsoft Sans Serif"/>
              </a:rPr>
              <a:t>Project.</a:t>
            </a:r>
            <a:endParaRPr sz="2350">
              <a:latin typeface="Microsoft Sans Serif"/>
              <a:cs typeface="Microsoft Sans Serif"/>
            </a:endParaRPr>
          </a:p>
        </p:txBody>
      </p:sp>
      <p:sp>
        <p:nvSpPr>
          <p:cNvPr id="5" name="object 5"/>
          <p:cNvSpPr txBox="1"/>
          <p:nvPr/>
        </p:nvSpPr>
        <p:spPr>
          <a:xfrm>
            <a:off x="9562591" y="2872522"/>
            <a:ext cx="6337300" cy="1363980"/>
          </a:xfrm>
          <a:prstGeom prst="rect">
            <a:avLst/>
          </a:prstGeom>
        </p:spPr>
        <p:txBody>
          <a:bodyPr vert="horz" wrap="square" lIns="0" tIns="92075" rIns="0" bIns="0" rtlCol="0">
            <a:spAutoFit/>
          </a:bodyPr>
          <a:lstStyle/>
          <a:p>
            <a:pPr marL="12700">
              <a:lnSpc>
                <a:spcPct val="100000"/>
              </a:lnSpc>
              <a:spcBef>
                <a:spcPts val="725"/>
              </a:spcBef>
            </a:pPr>
            <a:r>
              <a:rPr sz="3550" b="1" spc="35" dirty="0">
                <a:solidFill>
                  <a:srgbClr val="424242"/>
                </a:solidFill>
                <a:latin typeface="Arial"/>
                <a:cs typeface="Arial"/>
              </a:rPr>
              <a:t>Introduction</a:t>
            </a:r>
            <a:endParaRPr sz="3550" dirty="0">
              <a:latin typeface="Arial"/>
              <a:cs typeface="Arial"/>
            </a:endParaRPr>
          </a:p>
          <a:p>
            <a:pPr marL="12700" marR="5080">
              <a:lnSpc>
                <a:spcPts val="2400"/>
              </a:lnSpc>
              <a:spcBef>
                <a:spcPts val="860"/>
              </a:spcBef>
            </a:pPr>
            <a:r>
              <a:rPr sz="2350" spc="-150" dirty="0">
                <a:solidFill>
                  <a:srgbClr val="999999"/>
                </a:solidFill>
                <a:latin typeface="Microsoft Sans Serif"/>
                <a:cs typeface="Microsoft Sans Serif"/>
              </a:rPr>
              <a:t>T</a:t>
            </a:r>
            <a:r>
              <a:rPr sz="2350" spc="30" dirty="0">
                <a:solidFill>
                  <a:srgbClr val="999999"/>
                </a:solidFill>
                <a:latin typeface="Microsoft Sans Serif"/>
                <a:cs typeface="Microsoft Sans Serif"/>
              </a:rPr>
              <a:t>h</a:t>
            </a:r>
            <a:r>
              <a:rPr sz="2350" spc="15" dirty="0">
                <a:solidFill>
                  <a:srgbClr val="999999"/>
                </a:solidFill>
                <a:latin typeface="Microsoft Sans Serif"/>
                <a:cs typeface="Microsoft Sans Serif"/>
              </a:rPr>
              <a:t>i</a:t>
            </a:r>
            <a:r>
              <a:rPr sz="2350" spc="-165" dirty="0">
                <a:solidFill>
                  <a:srgbClr val="999999"/>
                </a:solidFill>
                <a:latin typeface="Microsoft Sans Serif"/>
                <a:cs typeface="Microsoft Sans Serif"/>
              </a:rPr>
              <a:t>s</a:t>
            </a:r>
            <a:r>
              <a:rPr sz="2350" spc="-90" dirty="0">
                <a:solidFill>
                  <a:srgbClr val="999999"/>
                </a:solidFill>
                <a:latin typeface="Microsoft Sans Serif"/>
                <a:cs typeface="Microsoft Sans Serif"/>
              </a:rPr>
              <a:t> </a:t>
            </a:r>
            <a:r>
              <a:rPr sz="2350" spc="40" dirty="0">
                <a:solidFill>
                  <a:srgbClr val="999999"/>
                </a:solidFill>
                <a:latin typeface="Microsoft Sans Serif"/>
                <a:cs typeface="Microsoft Sans Serif"/>
              </a:rPr>
              <a:t>g</a:t>
            </a:r>
            <a:r>
              <a:rPr sz="2350" spc="15" dirty="0">
                <a:solidFill>
                  <a:srgbClr val="999999"/>
                </a:solidFill>
                <a:latin typeface="Microsoft Sans Serif"/>
                <a:cs typeface="Microsoft Sans Serif"/>
              </a:rPr>
              <a:t>i</a:t>
            </a:r>
            <a:r>
              <a:rPr sz="2350" spc="-50" dirty="0">
                <a:solidFill>
                  <a:srgbClr val="999999"/>
                </a:solidFill>
                <a:latin typeface="Microsoft Sans Serif"/>
                <a:cs typeface="Microsoft Sans Serif"/>
              </a:rPr>
              <a:t>v</a:t>
            </a:r>
            <a:r>
              <a:rPr sz="2350" spc="-20" dirty="0">
                <a:solidFill>
                  <a:srgbClr val="999999"/>
                </a:solidFill>
                <a:latin typeface="Microsoft Sans Serif"/>
                <a:cs typeface="Microsoft Sans Serif"/>
              </a:rPr>
              <a:t>e</a:t>
            </a:r>
            <a:r>
              <a:rPr sz="2350" spc="-165" dirty="0">
                <a:solidFill>
                  <a:srgbClr val="999999"/>
                </a:solidFill>
                <a:latin typeface="Microsoft Sans Serif"/>
                <a:cs typeface="Microsoft Sans Serif"/>
              </a:rPr>
              <a:t>s</a:t>
            </a:r>
            <a:r>
              <a:rPr sz="2350" spc="-90" dirty="0">
                <a:solidFill>
                  <a:srgbClr val="999999"/>
                </a:solidFill>
                <a:latin typeface="Microsoft Sans Serif"/>
                <a:cs typeface="Microsoft Sans Serif"/>
              </a:rPr>
              <a:t> </a:t>
            </a:r>
            <a:r>
              <a:rPr sz="2350" spc="-105" dirty="0">
                <a:solidFill>
                  <a:srgbClr val="999999"/>
                </a:solidFill>
                <a:latin typeface="Microsoft Sans Serif"/>
                <a:cs typeface="Microsoft Sans Serif"/>
              </a:rPr>
              <a:t>a</a:t>
            </a:r>
            <a:r>
              <a:rPr sz="2350" spc="-90" dirty="0">
                <a:solidFill>
                  <a:srgbClr val="999999"/>
                </a:solidFill>
                <a:latin typeface="Microsoft Sans Serif"/>
                <a:cs typeface="Microsoft Sans Serif"/>
              </a:rPr>
              <a:t> </a:t>
            </a:r>
            <a:r>
              <a:rPr sz="2350" spc="60" dirty="0">
                <a:solidFill>
                  <a:srgbClr val="999999"/>
                </a:solidFill>
                <a:latin typeface="Microsoft Sans Serif"/>
                <a:cs typeface="Microsoft Sans Serif"/>
              </a:rPr>
              <a:t>b</a:t>
            </a:r>
            <a:r>
              <a:rPr sz="2350" spc="95" dirty="0">
                <a:solidFill>
                  <a:srgbClr val="999999"/>
                </a:solidFill>
                <a:latin typeface="Microsoft Sans Serif"/>
                <a:cs typeface="Microsoft Sans Serif"/>
              </a:rPr>
              <a:t>r</a:t>
            </a:r>
            <a:r>
              <a:rPr sz="2350" spc="15" dirty="0">
                <a:solidFill>
                  <a:srgbClr val="999999"/>
                </a:solidFill>
                <a:latin typeface="Microsoft Sans Serif"/>
                <a:cs typeface="Microsoft Sans Serif"/>
              </a:rPr>
              <a:t>i</a:t>
            </a:r>
            <a:r>
              <a:rPr sz="2350" spc="-20" dirty="0">
                <a:solidFill>
                  <a:srgbClr val="999999"/>
                </a:solidFill>
                <a:latin typeface="Microsoft Sans Serif"/>
                <a:cs typeface="Microsoft Sans Serif"/>
              </a:rPr>
              <a:t>e</a:t>
            </a:r>
            <a:r>
              <a:rPr sz="2350" spc="235" dirty="0">
                <a:solidFill>
                  <a:srgbClr val="999999"/>
                </a:solidFill>
                <a:latin typeface="Microsoft Sans Serif"/>
                <a:cs typeface="Microsoft Sans Serif"/>
              </a:rPr>
              <a:t>f</a:t>
            </a:r>
            <a:r>
              <a:rPr sz="2350" spc="-90" dirty="0">
                <a:solidFill>
                  <a:srgbClr val="999999"/>
                </a:solidFill>
                <a:latin typeface="Microsoft Sans Serif"/>
                <a:cs typeface="Microsoft Sans Serif"/>
              </a:rPr>
              <a:t> </a:t>
            </a:r>
            <a:r>
              <a:rPr sz="2350" spc="-75" dirty="0">
                <a:solidFill>
                  <a:srgbClr val="999999"/>
                </a:solidFill>
                <a:latin typeface="Microsoft Sans Serif"/>
                <a:cs typeface="Microsoft Sans Serif"/>
              </a:rPr>
              <a:t>I</a:t>
            </a:r>
            <a:r>
              <a:rPr sz="2350" spc="30" dirty="0">
                <a:solidFill>
                  <a:srgbClr val="999999"/>
                </a:solidFill>
                <a:latin typeface="Microsoft Sans Serif"/>
                <a:cs typeface="Microsoft Sans Serif"/>
              </a:rPr>
              <a:t>n</a:t>
            </a:r>
            <a:r>
              <a:rPr sz="2350" spc="254" dirty="0">
                <a:solidFill>
                  <a:srgbClr val="999999"/>
                </a:solidFill>
                <a:latin typeface="Microsoft Sans Serif"/>
                <a:cs typeface="Microsoft Sans Serif"/>
              </a:rPr>
              <a:t>t</a:t>
            </a:r>
            <a:r>
              <a:rPr sz="2350" spc="95" dirty="0">
                <a:solidFill>
                  <a:srgbClr val="999999"/>
                </a:solidFill>
                <a:latin typeface="Microsoft Sans Serif"/>
                <a:cs typeface="Microsoft Sans Serif"/>
              </a:rPr>
              <a:t>r</a:t>
            </a:r>
            <a:r>
              <a:rPr sz="2350" spc="60" dirty="0">
                <a:solidFill>
                  <a:srgbClr val="999999"/>
                </a:solidFill>
                <a:latin typeface="Microsoft Sans Serif"/>
                <a:cs typeface="Microsoft Sans Serif"/>
              </a:rPr>
              <a:t>od</a:t>
            </a:r>
            <a:r>
              <a:rPr sz="2350" spc="30" dirty="0">
                <a:solidFill>
                  <a:srgbClr val="999999"/>
                </a:solidFill>
                <a:latin typeface="Microsoft Sans Serif"/>
                <a:cs typeface="Microsoft Sans Serif"/>
              </a:rPr>
              <a:t>u</a:t>
            </a:r>
            <a:r>
              <a:rPr sz="2350" spc="-95" dirty="0">
                <a:solidFill>
                  <a:srgbClr val="999999"/>
                </a:solidFill>
                <a:latin typeface="Microsoft Sans Serif"/>
                <a:cs typeface="Microsoft Sans Serif"/>
              </a:rPr>
              <a:t>c</a:t>
            </a:r>
            <a:r>
              <a:rPr sz="2350" spc="254" dirty="0">
                <a:solidFill>
                  <a:srgbClr val="999999"/>
                </a:solidFill>
                <a:latin typeface="Microsoft Sans Serif"/>
                <a:cs typeface="Microsoft Sans Serif"/>
              </a:rPr>
              <a:t>t</a:t>
            </a:r>
            <a:r>
              <a:rPr sz="2350" spc="15" dirty="0">
                <a:solidFill>
                  <a:srgbClr val="999999"/>
                </a:solidFill>
                <a:latin typeface="Microsoft Sans Serif"/>
                <a:cs typeface="Microsoft Sans Serif"/>
              </a:rPr>
              <a:t>i</a:t>
            </a:r>
            <a:r>
              <a:rPr sz="2350" spc="60" dirty="0">
                <a:solidFill>
                  <a:srgbClr val="999999"/>
                </a:solidFill>
                <a:latin typeface="Microsoft Sans Serif"/>
                <a:cs typeface="Microsoft Sans Serif"/>
              </a:rPr>
              <a:t>o</a:t>
            </a:r>
            <a:r>
              <a:rPr sz="2350" spc="35" dirty="0">
                <a:solidFill>
                  <a:srgbClr val="999999"/>
                </a:solidFill>
                <a:latin typeface="Microsoft Sans Serif"/>
                <a:cs typeface="Microsoft Sans Serif"/>
              </a:rPr>
              <a:t>n</a:t>
            </a:r>
            <a:r>
              <a:rPr sz="2350" spc="-90" dirty="0">
                <a:solidFill>
                  <a:srgbClr val="999999"/>
                </a:solidFill>
                <a:latin typeface="Microsoft Sans Serif"/>
                <a:cs typeface="Microsoft Sans Serif"/>
              </a:rPr>
              <a:t> </a:t>
            </a:r>
            <a:r>
              <a:rPr sz="2350" spc="-110" dirty="0">
                <a:solidFill>
                  <a:srgbClr val="999999"/>
                </a:solidFill>
                <a:latin typeface="Microsoft Sans Serif"/>
                <a:cs typeface="Microsoft Sans Serif"/>
              </a:rPr>
              <a:t>a</a:t>
            </a:r>
            <a:r>
              <a:rPr sz="2350" spc="60" dirty="0">
                <a:solidFill>
                  <a:srgbClr val="999999"/>
                </a:solidFill>
                <a:latin typeface="Microsoft Sans Serif"/>
                <a:cs typeface="Microsoft Sans Serif"/>
              </a:rPr>
              <a:t>bo</a:t>
            </a:r>
            <a:r>
              <a:rPr sz="2350" spc="30" dirty="0">
                <a:solidFill>
                  <a:srgbClr val="999999"/>
                </a:solidFill>
                <a:latin typeface="Microsoft Sans Serif"/>
                <a:cs typeface="Microsoft Sans Serif"/>
              </a:rPr>
              <a:t>u</a:t>
            </a:r>
            <a:r>
              <a:rPr sz="2350" spc="260" dirty="0">
                <a:solidFill>
                  <a:srgbClr val="999999"/>
                </a:solidFill>
                <a:latin typeface="Microsoft Sans Serif"/>
                <a:cs typeface="Microsoft Sans Serif"/>
              </a:rPr>
              <a:t>t</a:t>
            </a:r>
            <a:r>
              <a:rPr sz="2350" spc="-90" dirty="0">
                <a:solidFill>
                  <a:srgbClr val="999999"/>
                </a:solidFill>
                <a:latin typeface="Microsoft Sans Serif"/>
                <a:cs typeface="Microsoft Sans Serif"/>
              </a:rPr>
              <a:t> </a:t>
            </a:r>
            <a:r>
              <a:rPr sz="2350" spc="-70" dirty="0">
                <a:solidFill>
                  <a:srgbClr val="999999"/>
                </a:solidFill>
                <a:latin typeface="Microsoft Sans Serif"/>
                <a:cs typeface="Microsoft Sans Serif"/>
              </a:rPr>
              <a:t>H</a:t>
            </a:r>
            <a:r>
              <a:rPr sz="2350" spc="60" dirty="0">
                <a:solidFill>
                  <a:srgbClr val="999999"/>
                </a:solidFill>
                <a:latin typeface="Microsoft Sans Serif"/>
                <a:cs typeface="Microsoft Sans Serif"/>
              </a:rPr>
              <a:t>op</a:t>
            </a:r>
            <a:r>
              <a:rPr sz="2350" spc="15" dirty="0">
                <a:solidFill>
                  <a:srgbClr val="999999"/>
                </a:solidFill>
                <a:latin typeface="Microsoft Sans Serif"/>
                <a:cs typeface="Microsoft Sans Serif"/>
              </a:rPr>
              <a:t>i</a:t>
            </a:r>
            <a:r>
              <a:rPr sz="2350" spc="254" dirty="0">
                <a:solidFill>
                  <a:srgbClr val="999999"/>
                </a:solidFill>
                <a:latin typeface="Microsoft Sans Serif"/>
                <a:cs typeface="Microsoft Sans Serif"/>
              </a:rPr>
              <a:t>t</a:t>
            </a:r>
            <a:r>
              <a:rPr sz="2350" spc="-110" dirty="0">
                <a:solidFill>
                  <a:srgbClr val="999999"/>
                </a:solidFill>
                <a:latin typeface="Microsoft Sans Serif"/>
                <a:cs typeface="Microsoft Sans Serif"/>
              </a:rPr>
              <a:t>a</a:t>
            </a:r>
            <a:r>
              <a:rPr sz="2350" spc="70" dirty="0">
                <a:solidFill>
                  <a:srgbClr val="999999"/>
                </a:solidFill>
                <a:latin typeface="Microsoft Sans Serif"/>
                <a:cs typeface="Microsoft Sans Serif"/>
              </a:rPr>
              <a:t>l  </a:t>
            </a:r>
            <a:r>
              <a:rPr sz="2350" spc="80" dirty="0">
                <a:solidFill>
                  <a:srgbClr val="999999"/>
                </a:solidFill>
                <a:latin typeface="Microsoft Sans Serif"/>
                <a:cs typeface="Microsoft Sans Serif"/>
              </a:rPr>
              <a:t>M</a:t>
            </a:r>
            <a:r>
              <a:rPr sz="2350" spc="-110" dirty="0">
                <a:solidFill>
                  <a:srgbClr val="999999"/>
                </a:solidFill>
                <a:latin typeface="Microsoft Sans Serif"/>
                <a:cs typeface="Microsoft Sans Serif"/>
              </a:rPr>
              <a:t>a</a:t>
            </a:r>
            <a:r>
              <a:rPr sz="2350" spc="30" dirty="0">
                <a:solidFill>
                  <a:srgbClr val="999999"/>
                </a:solidFill>
                <a:latin typeface="Microsoft Sans Serif"/>
                <a:cs typeface="Microsoft Sans Serif"/>
              </a:rPr>
              <a:t>n</a:t>
            </a:r>
            <a:r>
              <a:rPr sz="2350" spc="-110" dirty="0">
                <a:solidFill>
                  <a:srgbClr val="999999"/>
                </a:solidFill>
                <a:latin typeface="Microsoft Sans Serif"/>
                <a:cs typeface="Microsoft Sans Serif"/>
              </a:rPr>
              <a:t>a</a:t>
            </a:r>
            <a:r>
              <a:rPr sz="2350" spc="40" dirty="0">
                <a:solidFill>
                  <a:srgbClr val="999999"/>
                </a:solidFill>
                <a:latin typeface="Microsoft Sans Serif"/>
                <a:cs typeface="Microsoft Sans Serif"/>
              </a:rPr>
              <a:t>g</a:t>
            </a:r>
            <a:r>
              <a:rPr sz="2350" spc="-20" dirty="0">
                <a:solidFill>
                  <a:srgbClr val="999999"/>
                </a:solidFill>
                <a:latin typeface="Microsoft Sans Serif"/>
                <a:cs typeface="Microsoft Sans Serif"/>
              </a:rPr>
              <a:t>e</a:t>
            </a:r>
            <a:r>
              <a:rPr sz="2350" spc="75" dirty="0">
                <a:solidFill>
                  <a:srgbClr val="999999"/>
                </a:solidFill>
                <a:latin typeface="Microsoft Sans Serif"/>
                <a:cs typeface="Microsoft Sans Serif"/>
              </a:rPr>
              <a:t>m</a:t>
            </a:r>
            <a:r>
              <a:rPr sz="2350" spc="-20" dirty="0">
                <a:solidFill>
                  <a:srgbClr val="999999"/>
                </a:solidFill>
                <a:latin typeface="Microsoft Sans Serif"/>
                <a:cs typeface="Microsoft Sans Serif"/>
              </a:rPr>
              <a:t>e</a:t>
            </a:r>
            <a:r>
              <a:rPr sz="2350" spc="30" dirty="0">
                <a:solidFill>
                  <a:srgbClr val="999999"/>
                </a:solidFill>
                <a:latin typeface="Microsoft Sans Serif"/>
                <a:cs typeface="Microsoft Sans Serif"/>
              </a:rPr>
              <a:t>n</a:t>
            </a:r>
            <a:r>
              <a:rPr sz="2350" spc="260" dirty="0">
                <a:solidFill>
                  <a:srgbClr val="999999"/>
                </a:solidFill>
                <a:latin typeface="Microsoft Sans Serif"/>
                <a:cs typeface="Microsoft Sans Serif"/>
              </a:rPr>
              <a:t>t</a:t>
            </a:r>
            <a:r>
              <a:rPr sz="2350" spc="-90" dirty="0">
                <a:solidFill>
                  <a:srgbClr val="999999"/>
                </a:solidFill>
                <a:latin typeface="Microsoft Sans Serif"/>
                <a:cs typeface="Microsoft Sans Serif"/>
              </a:rPr>
              <a:t> </a:t>
            </a:r>
            <a:r>
              <a:rPr sz="2350" spc="30" dirty="0">
                <a:solidFill>
                  <a:srgbClr val="999999"/>
                </a:solidFill>
                <a:latin typeface="Microsoft Sans Serif"/>
                <a:cs typeface="Microsoft Sans Serif"/>
              </a:rPr>
              <a:t>u</a:t>
            </a:r>
            <a:r>
              <a:rPr sz="2350" spc="-170" dirty="0">
                <a:solidFill>
                  <a:srgbClr val="999999"/>
                </a:solidFill>
                <a:latin typeface="Microsoft Sans Serif"/>
                <a:cs typeface="Microsoft Sans Serif"/>
              </a:rPr>
              <a:t>s</a:t>
            </a:r>
            <a:r>
              <a:rPr sz="2350" spc="15" dirty="0">
                <a:solidFill>
                  <a:srgbClr val="999999"/>
                </a:solidFill>
                <a:latin typeface="Microsoft Sans Serif"/>
                <a:cs typeface="Microsoft Sans Serif"/>
              </a:rPr>
              <a:t>i</a:t>
            </a:r>
            <a:r>
              <a:rPr sz="2350" spc="30" dirty="0">
                <a:solidFill>
                  <a:srgbClr val="999999"/>
                </a:solidFill>
                <a:latin typeface="Microsoft Sans Serif"/>
                <a:cs typeface="Microsoft Sans Serif"/>
              </a:rPr>
              <a:t>n</a:t>
            </a:r>
            <a:r>
              <a:rPr sz="2350" spc="45" dirty="0">
                <a:solidFill>
                  <a:srgbClr val="999999"/>
                </a:solidFill>
                <a:latin typeface="Microsoft Sans Serif"/>
                <a:cs typeface="Microsoft Sans Serif"/>
              </a:rPr>
              <a:t>g</a:t>
            </a:r>
            <a:r>
              <a:rPr sz="2350" spc="-90" dirty="0">
                <a:solidFill>
                  <a:srgbClr val="999999"/>
                </a:solidFill>
                <a:latin typeface="Microsoft Sans Serif"/>
                <a:cs typeface="Microsoft Sans Serif"/>
              </a:rPr>
              <a:t> </a:t>
            </a:r>
            <a:r>
              <a:rPr sz="2350" spc="-235" dirty="0">
                <a:solidFill>
                  <a:srgbClr val="999999"/>
                </a:solidFill>
                <a:latin typeface="Microsoft Sans Serif"/>
                <a:cs typeface="Microsoft Sans Serif"/>
              </a:rPr>
              <a:t>E</a:t>
            </a:r>
            <a:r>
              <a:rPr sz="2350" spc="-80" dirty="0">
                <a:solidFill>
                  <a:srgbClr val="999999"/>
                </a:solidFill>
                <a:latin typeface="Microsoft Sans Serif"/>
                <a:cs typeface="Microsoft Sans Serif"/>
              </a:rPr>
              <a:t>.</a:t>
            </a:r>
            <a:r>
              <a:rPr sz="2350" spc="-240" dirty="0">
                <a:solidFill>
                  <a:srgbClr val="999999"/>
                </a:solidFill>
                <a:latin typeface="Microsoft Sans Serif"/>
                <a:cs typeface="Microsoft Sans Serif"/>
              </a:rPr>
              <a:t>R</a:t>
            </a:r>
            <a:r>
              <a:rPr sz="2350" spc="-90" dirty="0">
                <a:solidFill>
                  <a:srgbClr val="999999"/>
                </a:solidFill>
                <a:latin typeface="Microsoft Sans Serif"/>
                <a:cs typeface="Microsoft Sans Serif"/>
              </a:rPr>
              <a:t> </a:t>
            </a:r>
            <a:r>
              <a:rPr sz="2350" spc="-45" dirty="0">
                <a:solidFill>
                  <a:srgbClr val="999999"/>
                </a:solidFill>
                <a:latin typeface="Microsoft Sans Serif"/>
                <a:cs typeface="Microsoft Sans Serif"/>
              </a:rPr>
              <a:t>D</a:t>
            </a:r>
            <a:r>
              <a:rPr sz="2350" spc="15" dirty="0">
                <a:solidFill>
                  <a:srgbClr val="999999"/>
                </a:solidFill>
                <a:latin typeface="Microsoft Sans Serif"/>
                <a:cs typeface="Microsoft Sans Serif"/>
              </a:rPr>
              <a:t>i</a:t>
            </a:r>
            <a:r>
              <a:rPr sz="2350" spc="-110" dirty="0">
                <a:solidFill>
                  <a:srgbClr val="999999"/>
                </a:solidFill>
                <a:latin typeface="Microsoft Sans Serif"/>
                <a:cs typeface="Microsoft Sans Serif"/>
              </a:rPr>
              <a:t>a</a:t>
            </a:r>
            <a:r>
              <a:rPr sz="2350" spc="40" dirty="0">
                <a:solidFill>
                  <a:srgbClr val="999999"/>
                </a:solidFill>
                <a:latin typeface="Microsoft Sans Serif"/>
                <a:cs typeface="Microsoft Sans Serif"/>
              </a:rPr>
              <a:t>g</a:t>
            </a:r>
            <a:r>
              <a:rPr sz="2350" spc="95" dirty="0">
                <a:solidFill>
                  <a:srgbClr val="999999"/>
                </a:solidFill>
                <a:latin typeface="Microsoft Sans Serif"/>
                <a:cs typeface="Microsoft Sans Serif"/>
              </a:rPr>
              <a:t>r</a:t>
            </a:r>
            <a:r>
              <a:rPr sz="2350" spc="-110" dirty="0">
                <a:solidFill>
                  <a:srgbClr val="999999"/>
                </a:solidFill>
                <a:latin typeface="Microsoft Sans Serif"/>
                <a:cs typeface="Microsoft Sans Serif"/>
              </a:rPr>
              <a:t>a</a:t>
            </a:r>
            <a:r>
              <a:rPr sz="2350" spc="80" dirty="0">
                <a:solidFill>
                  <a:srgbClr val="999999"/>
                </a:solidFill>
                <a:latin typeface="Microsoft Sans Serif"/>
                <a:cs typeface="Microsoft Sans Serif"/>
              </a:rPr>
              <a:t>m</a:t>
            </a:r>
            <a:r>
              <a:rPr sz="2350" spc="-90" dirty="0">
                <a:solidFill>
                  <a:srgbClr val="999999"/>
                </a:solidFill>
                <a:latin typeface="Microsoft Sans Serif"/>
                <a:cs typeface="Microsoft Sans Serif"/>
              </a:rPr>
              <a:t> </a:t>
            </a:r>
            <a:r>
              <a:rPr sz="2350" spc="-40" dirty="0">
                <a:solidFill>
                  <a:srgbClr val="999999"/>
                </a:solidFill>
                <a:latin typeface="Microsoft Sans Serif"/>
                <a:cs typeface="Microsoft Sans Serif"/>
              </a:rPr>
              <a:t>&amp;</a:t>
            </a:r>
            <a:r>
              <a:rPr sz="2350" spc="-90" dirty="0">
                <a:solidFill>
                  <a:srgbClr val="999999"/>
                </a:solidFill>
                <a:latin typeface="Microsoft Sans Serif"/>
                <a:cs typeface="Microsoft Sans Serif"/>
              </a:rPr>
              <a:t> </a:t>
            </a:r>
            <a:r>
              <a:rPr sz="2350" spc="-355" dirty="0">
                <a:solidFill>
                  <a:srgbClr val="999999"/>
                </a:solidFill>
                <a:latin typeface="Microsoft Sans Serif"/>
                <a:cs typeface="Microsoft Sans Serif"/>
              </a:rPr>
              <a:t>S</a:t>
            </a:r>
            <a:r>
              <a:rPr sz="2350" spc="-5" dirty="0">
                <a:solidFill>
                  <a:srgbClr val="999999"/>
                </a:solidFill>
                <a:latin typeface="Microsoft Sans Serif"/>
                <a:cs typeface="Microsoft Sans Serif"/>
              </a:rPr>
              <a:t>Q</a:t>
            </a:r>
            <a:r>
              <a:rPr sz="2350" spc="-125" dirty="0">
                <a:solidFill>
                  <a:srgbClr val="999999"/>
                </a:solidFill>
                <a:latin typeface="Microsoft Sans Serif"/>
                <a:cs typeface="Microsoft Sans Serif"/>
              </a:rPr>
              <a:t>L</a:t>
            </a:r>
            <a:r>
              <a:rPr sz="2350" spc="-90" dirty="0">
                <a:solidFill>
                  <a:srgbClr val="999999"/>
                </a:solidFill>
                <a:latin typeface="Microsoft Sans Serif"/>
                <a:cs typeface="Microsoft Sans Serif"/>
              </a:rPr>
              <a:t> </a:t>
            </a:r>
            <a:r>
              <a:rPr sz="2350" spc="-5" dirty="0">
                <a:solidFill>
                  <a:srgbClr val="999999"/>
                </a:solidFill>
                <a:latin typeface="Microsoft Sans Serif"/>
                <a:cs typeface="Microsoft Sans Serif"/>
              </a:rPr>
              <a:t>Q</a:t>
            </a:r>
            <a:r>
              <a:rPr sz="2350" spc="30" dirty="0">
                <a:solidFill>
                  <a:srgbClr val="999999"/>
                </a:solidFill>
                <a:latin typeface="Microsoft Sans Serif"/>
                <a:cs typeface="Microsoft Sans Serif"/>
              </a:rPr>
              <a:t>u</a:t>
            </a:r>
            <a:r>
              <a:rPr sz="2350" spc="-20" dirty="0">
                <a:solidFill>
                  <a:srgbClr val="999999"/>
                </a:solidFill>
                <a:latin typeface="Microsoft Sans Serif"/>
                <a:cs typeface="Microsoft Sans Serif"/>
              </a:rPr>
              <a:t>e</a:t>
            </a:r>
            <a:r>
              <a:rPr sz="2350" spc="95" dirty="0">
                <a:solidFill>
                  <a:srgbClr val="999999"/>
                </a:solidFill>
                <a:latin typeface="Microsoft Sans Serif"/>
                <a:cs typeface="Microsoft Sans Serif"/>
              </a:rPr>
              <a:t>r</a:t>
            </a:r>
            <a:r>
              <a:rPr sz="2350" spc="15" dirty="0">
                <a:solidFill>
                  <a:srgbClr val="999999"/>
                </a:solidFill>
                <a:latin typeface="Microsoft Sans Serif"/>
                <a:cs typeface="Microsoft Sans Serif"/>
              </a:rPr>
              <a:t>i</a:t>
            </a:r>
            <a:r>
              <a:rPr sz="2350" spc="-20" dirty="0">
                <a:solidFill>
                  <a:srgbClr val="999999"/>
                </a:solidFill>
                <a:latin typeface="Microsoft Sans Serif"/>
                <a:cs typeface="Microsoft Sans Serif"/>
              </a:rPr>
              <a:t>e</a:t>
            </a:r>
            <a:r>
              <a:rPr sz="2350" spc="-170" dirty="0">
                <a:solidFill>
                  <a:srgbClr val="999999"/>
                </a:solidFill>
                <a:latin typeface="Microsoft Sans Serif"/>
                <a:cs typeface="Microsoft Sans Serif"/>
              </a:rPr>
              <a:t>s</a:t>
            </a:r>
            <a:r>
              <a:rPr sz="2350" spc="-75" dirty="0">
                <a:solidFill>
                  <a:srgbClr val="999999"/>
                </a:solidFill>
                <a:latin typeface="Microsoft Sans Serif"/>
                <a:cs typeface="Microsoft Sans Serif"/>
              </a:rPr>
              <a:t>.</a:t>
            </a:r>
            <a:endParaRPr sz="2350" dirty="0">
              <a:latin typeface="Microsoft Sans Serif"/>
              <a:cs typeface="Microsoft Sans Serif"/>
            </a:endParaRPr>
          </a:p>
        </p:txBody>
      </p:sp>
      <p:sp>
        <p:nvSpPr>
          <p:cNvPr id="6" name="object 6"/>
          <p:cNvSpPr txBox="1"/>
          <p:nvPr/>
        </p:nvSpPr>
        <p:spPr>
          <a:xfrm>
            <a:off x="9562591" y="7376547"/>
            <a:ext cx="6040120" cy="1071245"/>
          </a:xfrm>
          <a:prstGeom prst="rect">
            <a:avLst/>
          </a:prstGeom>
        </p:spPr>
        <p:txBody>
          <a:bodyPr vert="horz" wrap="square" lIns="0" tIns="99060" rIns="0" bIns="0" rtlCol="0">
            <a:spAutoFit/>
          </a:bodyPr>
          <a:lstStyle/>
          <a:p>
            <a:pPr marL="12700">
              <a:lnSpc>
                <a:spcPct val="100000"/>
              </a:lnSpc>
              <a:spcBef>
                <a:spcPts val="780"/>
              </a:spcBef>
            </a:pPr>
            <a:r>
              <a:rPr sz="3550" b="1" spc="-95" dirty="0">
                <a:solidFill>
                  <a:srgbClr val="424242"/>
                </a:solidFill>
                <a:latin typeface="Arial"/>
                <a:cs typeface="Arial"/>
              </a:rPr>
              <a:t>Conclusion</a:t>
            </a:r>
            <a:endParaRPr sz="3550">
              <a:latin typeface="Arial"/>
              <a:cs typeface="Arial"/>
            </a:endParaRPr>
          </a:p>
          <a:p>
            <a:pPr marL="12700">
              <a:lnSpc>
                <a:spcPct val="100000"/>
              </a:lnSpc>
              <a:spcBef>
                <a:spcPts val="470"/>
              </a:spcBef>
            </a:pPr>
            <a:r>
              <a:rPr sz="2350" spc="-150" dirty="0">
                <a:solidFill>
                  <a:srgbClr val="999999"/>
                </a:solidFill>
                <a:latin typeface="Microsoft Sans Serif"/>
                <a:cs typeface="Microsoft Sans Serif"/>
              </a:rPr>
              <a:t>T</a:t>
            </a:r>
            <a:r>
              <a:rPr sz="2350" spc="30" dirty="0">
                <a:solidFill>
                  <a:srgbClr val="999999"/>
                </a:solidFill>
                <a:latin typeface="Microsoft Sans Serif"/>
                <a:cs typeface="Microsoft Sans Serif"/>
              </a:rPr>
              <a:t>hu</a:t>
            </a:r>
            <a:r>
              <a:rPr sz="2350" spc="-165" dirty="0">
                <a:solidFill>
                  <a:srgbClr val="999999"/>
                </a:solidFill>
                <a:latin typeface="Microsoft Sans Serif"/>
                <a:cs typeface="Microsoft Sans Serif"/>
              </a:rPr>
              <a:t>s</a:t>
            </a:r>
            <a:r>
              <a:rPr sz="2350" spc="-90" dirty="0">
                <a:solidFill>
                  <a:srgbClr val="999999"/>
                </a:solidFill>
                <a:latin typeface="Microsoft Sans Serif"/>
                <a:cs typeface="Microsoft Sans Serif"/>
              </a:rPr>
              <a:t> </a:t>
            </a:r>
            <a:r>
              <a:rPr sz="2350" spc="254" dirty="0">
                <a:solidFill>
                  <a:srgbClr val="999999"/>
                </a:solidFill>
                <a:latin typeface="Microsoft Sans Serif"/>
                <a:cs typeface="Microsoft Sans Serif"/>
              </a:rPr>
              <a:t>t</a:t>
            </a:r>
            <a:r>
              <a:rPr sz="2350" spc="30" dirty="0">
                <a:solidFill>
                  <a:srgbClr val="999999"/>
                </a:solidFill>
                <a:latin typeface="Microsoft Sans Serif"/>
                <a:cs typeface="Microsoft Sans Serif"/>
              </a:rPr>
              <a:t>h</a:t>
            </a:r>
            <a:r>
              <a:rPr sz="2350" spc="-15" dirty="0">
                <a:solidFill>
                  <a:srgbClr val="999999"/>
                </a:solidFill>
                <a:latin typeface="Microsoft Sans Serif"/>
                <a:cs typeface="Microsoft Sans Serif"/>
              </a:rPr>
              <a:t>e</a:t>
            </a:r>
            <a:r>
              <a:rPr sz="2350" spc="-90" dirty="0">
                <a:solidFill>
                  <a:srgbClr val="999999"/>
                </a:solidFill>
                <a:latin typeface="Microsoft Sans Serif"/>
                <a:cs typeface="Microsoft Sans Serif"/>
              </a:rPr>
              <a:t> </a:t>
            </a:r>
            <a:r>
              <a:rPr sz="2350" spc="-30" dirty="0">
                <a:solidFill>
                  <a:srgbClr val="999999"/>
                </a:solidFill>
                <a:latin typeface="Microsoft Sans Serif"/>
                <a:cs typeface="Microsoft Sans Serif"/>
              </a:rPr>
              <a:t>N</a:t>
            </a:r>
            <a:r>
              <a:rPr sz="2350" spc="-20" dirty="0">
                <a:solidFill>
                  <a:srgbClr val="999999"/>
                </a:solidFill>
                <a:latin typeface="Microsoft Sans Serif"/>
                <a:cs typeface="Microsoft Sans Serif"/>
              </a:rPr>
              <a:t>ee</a:t>
            </a:r>
            <a:r>
              <a:rPr sz="2350" spc="60" dirty="0">
                <a:solidFill>
                  <a:srgbClr val="999999"/>
                </a:solidFill>
                <a:latin typeface="Microsoft Sans Serif"/>
                <a:cs typeface="Microsoft Sans Serif"/>
              </a:rPr>
              <a:t>d</a:t>
            </a:r>
            <a:r>
              <a:rPr sz="2350" spc="-165" dirty="0">
                <a:solidFill>
                  <a:srgbClr val="999999"/>
                </a:solidFill>
                <a:latin typeface="Microsoft Sans Serif"/>
                <a:cs typeface="Microsoft Sans Serif"/>
              </a:rPr>
              <a:t>s</a:t>
            </a:r>
            <a:r>
              <a:rPr sz="2350" spc="-90" dirty="0">
                <a:solidFill>
                  <a:srgbClr val="999999"/>
                </a:solidFill>
                <a:latin typeface="Microsoft Sans Serif"/>
                <a:cs typeface="Microsoft Sans Serif"/>
              </a:rPr>
              <a:t> </a:t>
            </a:r>
            <a:r>
              <a:rPr sz="2350" spc="-110" dirty="0">
                <a:solidFill>
                  <a:srgbClr val="999999"/>
                </a:solidFill>
                <a:latin typeface="Microsoft Sans Serif"/>
                <a:cs typeface="Microsoft Sans Serif"/>
              </a:rPr>
              <a:t>a</a:t>
            </a:r>
            <a:r>
              <a:rPr sz="2350" spc="30" dirty="0">
                <a:solidFill>
                  <a:srgbClr val="999999"/>
                </a:solidFill>
                <a:latin typeface="Microsoft Sans Serif"/>
                <a:cs typeface="Microsoft Sans Serif"/>
              </a:rPr>
              <a:t>n</a:t>
            </a:r>
            <a:r>
              <a:rPr sz="2350" spc="65" dirty="0">
                <a:solidFill>
                  <a:srgbClr val="999999"/>
                </a:solidFill>
                <a:latin typeface="Microsoft Sans Serif"/>
                <a:cs typeface="Microsoft Sans Serif"/>
              </a:rPr>
              <a:t>d</a:t>
            </a:r>
            <a:r>
              <a:rPr sz="2350" spc="-90" dirty="0">
                <a:solidFill>
                  <a:srgbClr val="999999"/>
                </a:solidFill>
                <a:latin typeface="Microsoft Sans Serif"/>
                <a:cs typeface="Microsoft Sans Serif"/>
              </a:rPr>
              <a:t> </a:t>
            </a:r>
            <a:r>
              <a:rPr sz="2350" spc="-95" dirty="0">
                <a:solidFill>
                  <a:srgbClr val="999999"/>
                </a:solidFill>
                <a:latin typeface="Microsoft Sans Serif"/>
                <a:cs typeface="Microsoft Sans Serif"/>
              </a:rPr>
              <a:t>c</a:t>
            </a:r>
            <a:r>
              <a:rPr sz="2350" spc="60" dirty="0">
                <a:solidFill>
                  <a:srgbClr val="999999"/>
                </a:solidFill>
                <a:latin typeface="Microsoft Sans Serif"/>
                <a:cs typeface="Microsoft Sans Serif"/>
              </a:rPr>
              <a:t>o</a:t>
            </a:r>
            <a:r>
              <a:rPr sz="2350" spc="30" dirty="0">
                <a:solidFill>
                  <a:srgbClr val="999999"/>
                </a:solidFill>
                <a:latin typeface="Microsoft Sans Serif"/>
                <a:cs typeface="Microsoft Sans Serif"/>
              </a:rPr>
              <a:t>n</a:t>
            </a:r>
            <a:r>
              <a:rPr sz="2350" spc="-95" dirty="0">
                <a:solidFill>
                  <a:srgbClr val="999999"/>
                </a:solidFill>
                <a:latin typeface="Microsoft Sans Serif"/>
                <a:cs typeface="Microsoft Sans Serif"/>
              </a:rPr>
              <a:t>c</a:t>
            </a:r>
            <a:r>
              <a:rPr sz="2350" spc="60" dirty="0">
                <a:solidFill>
                  <a:srgbClr val="999999"/>
                </a:solidFill>
                <a:latin typeface="Microsoft Sans Serif"/>
                <a:cs typeface="Microsoft Sans Serif"/>
              </a:rPr>
              <a:t>l</a:t>
            </a:r>
            <a:r>
              <a:rPr sz="2350" spc="30" dirty="0">
                <a:solidFill>
                  <a:srgbClr val="999999"/>
                </a:solidFill>
                <a:latin typeface="Microsoft Sans Serif"/>
                <a:cs typeface="Microsoft Sans Serif"/>
              </a:rPr>
              <a:t>u</a:t>
            </a:r>
            <a:r>
              <a:rPr sz="2350" spc="-170" dirty="0">
                <a:solidFill>
                  <a:srgbClr val="999999"/>
                </a:solidFill>
                <a:latin typeface="Microsoft Sans Serif"/>
                <a:cs typeface="Microsoft Sans Serif"/>
              </a:rPr>
              <a:t>s</a:t>
            </a:r>
            <a:r>
              <a:rPr sz="2350" spc="15" dirty="0">
                <a:solidFill>
                  <a:srgbClr val="999999"/>
                </a:solidFill>
                <a:latin typeface="Microsoft Sans Serif"/>
                <a:cs typeface="Microsoft Sans Serif"/>
              </a:rPr>
              <a:t>i</a:t>
            </a:r>
            <a:r>
              <a:rPr sz="2350" spc="60" dirty="0">
                <a:solidFill>
                  <a:srgbClr val="999999"/>
                </a:solidFill>
                <a:latin typeface="Microsoft Sans Serif"/>
                <a:cs typeface="Microsoft Sans Serif"/>
              </a:rPr>
              <a:t>o</a:t>
            </a:r>
            <a:r>
              <a:rPr sz="2350" spc="35" dirty="0">
                <a:solidFill>
                  <a:srgbClr val="999999"/>
                </a:solidFill>
                <a:latin typeface="Microsoft Sans Serif"/>
                <a:cs typeface="Microsoft Sans Serif"/>
              </a:rPr>
              <a:t>n</a:t>
            </a:r>
            <a:r>
              <a:rPr sz="2350" spc="-90" dirty="0">
                <a:solidFill>
                  <a:srgbClr val="999999"/>
                </a:solidFill>
                <a:latin typeface="Microsoft Sans Serif"/>
                <a:cs typeface="Microsoft Sans Serif"/>
              </a:rPr>
              <a:t> </a:t>
            </a:r>
            <a:r>
              <a:rPr sz="2350" spc="60" dirty="0">
                <a:solidFill>
                  <a:srgbClr val="999999"/>
                </a:solidFill>
                <a:latin typeface="Microsoft Sans Serif"/>
                <a:cs typeface="Microsoft Sans Serif"/>
              </a:rPr>
              <a:t>o</a:t>
            </a:r>
            <a:r>
              <a:rPr sz="2350" spc="235" dirty="0">
                <a:solidFill>
                  <a:srgbClr val="999999"/>
                </a:solidFill>
                <a:latin typeface="Microsoft Sans Serif"/>
                <a:cs typeface="Microsoft Sans Serif"/>
              </a:rPr>
              <a:t>f</a:t>
            </a:r>
            <a:r>
              <a:rPr sz="2350" spc="-90" dirty="0">
                <a:solidFill>
                  <a:srgbClr val="999999"/>
                </a:solidFill>
                <a:latin typeface="Microsoft Sans Serif"/>
                <a:cs typeface="Microsoft Sans Serif"/>
              </a:rPr>
              <a:t> </a:t>
            </a:r>
            <a:r>
              <a:rPr sz="2350" spc="60" dirty="0">
                <a:solidFill>
                  <a:srgbClr val="999999"/>
                </a:solidFill>
                <a:latin typeface="Microsoft Sans Serif"/>
                <a:cs typeface="Microsoft Sans Serif"/>
              </a:rPr>
              <a:t>o</a:t>
            </a:r>
            <a:r>
              <a:rPr sz="2350" spc="30" dirty="0">
                <a:solidFill>
                  <a:srgbClr val="999999"/>
                </a:solidFill>
                <a:latin typeface="Microsoft Sans Serif"/>
                <a:cs typeface="Microsoft Sans Serif"/>
              </a:rPr>
              <a:t>u</a:t>
            </a:r>
            <a:r>
              <a:rPr sz="2350" spc="100" dirty="0">
                <a:solidFill>
                  <a:srgbClr val="999999"/>
                </a:solidFill>
                <a:latin typeface="Microsoft Sans Serif"/>
                <a:cs typeface="Microsoft Sans Serif"/>
              </a:rPr>
              <a:t>r</a:t>
            </a:r>
            <a:r>
              <a:rPr sz="2350" spc="-90" dirty="0">
                <a:solidFill>
                  <a:srgbClr val="999999"/>
                </a:solidFill>
                <a:latin typeface="Microsoft Sans Serif"/>
                <a:cs typeface="Microsoft Sans Serif"/>
              </a:rPr>
              <a:t> </a:t>
            </a:r>
            <a:r>
              <a:rPr sz="2350" spc="60" dirty="0">
                <a:solidFill>
                  <a:srgbClr val="999999"/>
                </a:solidFill>
                <a:latin typeface="Microsoft Sans Serif"/>
                <a:cs typeface="Microsoft Sans Serif"/>
              </a:rPr>
              <a:t>p</a:t>
            </a:r>
            <a:r>
              <a:rPr sz="2350" spc="95" dirty="0">
                <a:solidFill>
                  <a:srgbClr val="999999"/>
                </a:solidFill>
                <a:latin typeface="Microsoft Sans Serif"/>
                <a:cs typeface="Microsoft Sans Serif"/>
              </a:rPr>
              <a:t>r</a:t>
            </a:r>
            <a:r>
              <a:rPr sz="2350" spc="60" dirty="0">
                <a:solidFill>
                  <a:srgbClr val="999999"/>
                </a:solidFill>
                <a:latin typeface="Microsoft Sans Serif"/>
                <a:cs typeface="Microsoft Sans Serif"/>
              </a:rPr>
              <a:t>o</a:t>
            </a:r>
            <a:r>
              <a:rPr sz="2350" spc="15" dirty="0">
                <a:solidFill>
                  <a:srgbClr val="999999"/>
                </a:solidFill>
                <a:latin typeface="Microsoft Sans Serif"/>
                <a:cs typeface="Microsoft Sans Serif"/>
              </a:rPr>
              <a:t>j</a:t>
            </a:r>
            <a:r>
              <a:rPr sz="2350" spc="-20" dirty="0">
                <a:solidFill>
                  <a:srgbClr val="999999"/>
                </a:solidFill>
                <a:latin typeface="Microsoft Sans Serif"/>
                <a:cs typeface="Microsoft Sans Serif"/>
              </a:rPr>
              <a:t>e</a:t>
            </a:r>
            <a:r>
              <a:rPr sz="2350" spc="-95" dirty="0">
                <a:solidFill>
                  <a:srgbClr val="999999"/>
                </a:solidFill>
                <a:latin typeface="Microsoft Sans Serif"/>
                <a:cs typeface="Microsoft Sans Serif"/>
              </a:rPr>
              <a:t>c</a:t>
            </a:r>
            <a:r>
              <a:rPr sz="2350" spc="260" dirty="0">
                <a:solidFill>
                  <a:srgbClr val="999999"/>
                </a:solidFill>
                <a:latin typeface="Microsoft Sans Serif"/>
                <a:cs typeface="Microsoft Sans Serif"/>
              </a:rPr>
              <a:t>t</a:t>
            </a:r>
            <a:endParaRPr sz="2350">
              <a:latin typeface="Microsoft Sans Serif"/>
              <a:cs typeface="Microsoft Sans Serif"/>
            </a:endParaRPr>
          </a:p>
        </p:txBody>
      </p:sp>
      <p:sp>
        <p:nvSpPr>
          <p:cNvPr id="7" name="object 7"/>
          <p:cNvSpPr txBox="1"/>
          <p:nvPr/>
        </p:nvSpPr>
        <p:spPr>
          <a:xfrm>
            <a:off x="7164999" y="2852499"/>
            <a:ext cx="1676400" cy="1638300"/>
          </a:xfrm>
          <a:prstGeom prst="rect">
            <a:avLst/>
          </a:prstGeom>
          <a:solidFill>
            <a:srgbClr val="FFD5DB"/>
          </a:solidFill>
        </p:spPr>
        <p:txBody>
          <a:bodyPr vert="horz" wrap="square" lIns="0" tIns="292735" rIns="0" bIns="0" rtlCol="0">
            <a:spAutoFit/>
          </a:bodyPr>
          <a:lstStyle/>
          <a:p>
            <a:pPr algn="ctr">
              <a:lnSpc>
                <a:spcPct val="100000"/>
              </a:lnSpc>
              <a:spcBef>
                <a:spcPts val="2305"/>
              </a:spcBef>
            </a:pPr>
            <a:r>
              <a:rPr sz="5500" b="1" spc="70" dirty="0">
                <a:solidFill>
                  <a:srgbClr val="424242"/>
                </a:solidFill>
                <a:latin typeface="Arial"/>
                <a:cs typeface="Arial"/>
              </a:rPr>
              <a:t>1</a:t>
            </a:r>
            <a:endParaRPr sz="5500">
              <a:latin typeface="Arial"/>
              <a:cs typeface="Arial"/>
            </a:endParaRPr>
          </a:p>
        </p:txBody>
      </p:sp>
      <p:sp>
        <p:nvSpPr>
          <p:cNvPr id="8" name="object 8"/>
          <p:cNvSpPr txBox="1"/>
          <p:nvPr/>
        </p:nvSpPr>
        <p:spPr>
          <a:xfrm>
            <a:off x="7164999" y="5107499"/>
            <a:ext cx="1676400" cy="1638300"/>
          </a:xfrm>
          <a:prstGeom prst="rect">
            <a:avLst/>
          </a:prstGeom>
          <a:solidFill>
            <a:srgbClr val="FFD5DB"/>
          </a:solidFill>
        </p:spPr>
        <p:txBody>
          <a:bodyPr vert="horz" wrap="square" lIns="0" tIns="292100" rIns="0" bIns="0" rtlCol="0">
            <a:spAutoFit/>
          </a:bodyPr>
          <a:lstStyle/>
          <a:p>
            <a:pPr algn="ctr">
              <a:lnSpc>
                <a:spcPct val="100000"/>
              </a:lnSpc>
              <a:spcBef>
                <a:spcPts val="2300"/>
              </a:spcBef>
            </a:pPr>
            <a:r>
              <a:rPr sz="5500" b="1" spc="70" dirty="0">
                <a:solidFill>
                  <a:srgbClr val="424242"/>
                </a:solidFill>
                <a:latin typeface="Arial"/>
                <a:cs typeface="Arial"/>
              </a:rPr>
              <a:t>2</a:t>
            </a:r>
            <a:endParaRPr sz="5500">
              <a:latin typeface="Arial"/>
              <a:cs typeface="Arial"/>
            </a:endParaRPr>
          </a:p>
        </p:txBody>
      </p:sp>
      <p:sp>
        <p:nvSpPr>
          <p:cNvPr id="9" name="object 9"/>
          <p:cNvSpPr txBox="1"/>
          <p:nvPr/>
        </p:nvSpPr>
        <p:spPr>
          <a:xfrm>
            <a:off x="7164999" y="7359999"/>
            <a:ext cx="1676400" cy="1638300"/>
          </a:xfrm>
          <a:prstGeom prst="rect">
            <a:avLst/>
          </a:prstGeom>
          <a:solidFill>
            <a:srgbClr val="FFD5DB"/>
          </a:solidFill>
        </p:spPr>
        <p:txBody>
          <a:bodyPr vert="horz" wrap="square" lIns="0" tIns="294005" rIns="0" bIns="0" rtlCol="0">
            <a:spAutoFit/>
          </a:bodyPr>
          <a:lstStyle/>
          <a:p>
            <a:pPr algn="ctr">
              <a:lnSpc>
                <a:spcPct val="100000"/>
              </a:lnSpc>
              <a:spcBef>
                <a:spcPts val="2315"/>
              </a:spcBef>
            </a:pPr>
            <a:r>
              <a:rPr sz="5500" b="1" spc="70" dirty="0">
                <a:solidFill>
                  <a:srgbClr val="424242"/>
                </a:solidFill>
                <a:latin typeface="Arial"/>
                <a:cs typeface="Arial"/>
              </a:rPr>
              <a:t>3</a:t>
            </a:r>
            <a:endParaRPr sz="5500">
              <a:latin typeface="Arial"/>
              <a:cs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5" dirty="0"/>
              <a:t>H</a:t>
            </a:r>
            <a:r>
              <a:rPr spc="-500" dirty="0"/>
              <a:t> </a:t>
            </a:r>
            <a:r>
              <a:rPr spc="770" dirty="0"/>
              <a:t>M</a:t>
            </a:r>
            <a:r>
              <a:rPr spc="-500" dirty="0"/>
              <a:t> </a:t>
            </a:r>
            <a:r>
              <a:rPr spc="-1019" dirty="0"/>
              <a:t>S</a:t>
            </a:r>
          </a:p>
        </p:txBody>
      </p:sp>
      <p:sp>
        <p:nvSpPr>
          <p:cNvPr id="3" name="object 3"/>
          <p:cNvSpPr/>
          <p:nvPr/>
        </p:nvSpPr>
        <p:spPr>
          <a:xfrm>
            <a:off x="1183573" y="2668580"/>
            <a:ext cx="7000875" cy="142875"/>
          </a:xfrm>
          <a:custGeom>
            <a:avLst/>
            <a:gdLst/>
            <a:ahLst/>
            <a:cxnLst/>
            <a:rect l="l" t="t" r="r" b="b"/>
            <a:pathLst>
              <a:path w="7000875" h="142875">
                <a:moveTo>
                  <a:pt x="7000875" y="142875"/>
                </a:moveTo>
                <a:lnTo>
                  <a:pt x="0" y="142875"/>
                </a:lnTo>
                <a:lnTo>
                  <a:pt x="0" y="0"/>
                </a:lnTo>
                <a:lnTo>
                  <a:pt x="7000875" y="0"/>
                </a:lnTo>
                <a:lnTo>
                  <a:pt x="7000875" y="142875"/>
                </a:lnTo>
                <a:close/>
              </a:path>
            </a:pathLst>
          </a:custGeom>
          <a:solidFill>
            <a:srgbClr val="FFD5DB"/>
          </a:solidFill>
        </p:spPr>
        <p:txBody>
          <a:bodyPr wrap="square" lIns="0" tIns="0" rIns="0" bIns="0" rtlCol="0"/>
          <a:lstStyle/>
          <a:p>
            <a:endParaRPr/>
          </a:p>
        </p:txBody>
      </p:sp>
      <p:sp>
        <p:nvSpPr>
          <p:cNvPr id="4" name="object 4"/>
          <p:cNvSpPr txBox="1"/>
          <p:nvPr/>
        </p:nvSpPr>
        <p:spPr>
          <a:xfrm>
            <a:off x="860889" y="1715220"/>
            <a:ext cx="11594465" cy="8030209"/>
          </a:xfrm>
          <a:prstGeom prst="rect">
            <a:avLst/>
          </a:prstGeom>
        </p:spPr>
        <p:txBody>
          <a:bodyPr vert="horz" wrap="square" lIns="0" tIns="339725" rIns="0" bIns="0" rtlCol="0">
            <a:spAutoFit/>
          </a:bodyPr>
          <a:lstStyle/>
          <a:p>
            <a:pPr marL="365760">
              <a:lnSpc>
                <a:spcPct val="100000"/>
              </a:lnSpc>
              <a:spcBef>
                <a:spcPts val="2675"/>
              </a:spcBef>
            </a:pPr>
            <a:r>
              <a:rPr sz="3750" spc="60" dirty="0">
                <a:latin typeface="Microsoft Sans Serif"/>
                <a:cs typeface="Microsoft Sans Serif"/>
              </a:rPr>
              <a:t>(Hospital</a:t>
            </a:r>
            <a:r>
              <a:rPr sz="3750" spc="-140" dirty="0">
                <a:latin typeface="Microsoft Sans Serif"/>
                <a:cs typeface="Microsoft Sans Serif"/>
              </a:rPr>
              <a:t> </a:t>
            </a:r>
            <a:r>
              <a:rPr sz="3750" spc="65" dirty="0">
                <a:latin typeface="Microsoft Sans Serif"/>
                <a:cs typeface="Microsoft Sans Serif"/>
              </a:rPr>
              <a:t>Management</a:t>
            </a:r>
            <a:r>
              <a:rPr sz="3750" spc="-140" dirty="0">
                <a:latin typeface="Microsoft Sans Serif"/>
                <a:cs typeface="Microsoft Sans Serif"/>
              </a:rPr>
              <a:t> </a:t>
            </a:r>
            <a:r>
              <a:rPr sz="3750" spc="-55" dirty="0">
                <a:latin typeface="Microsoft Sans Serif"/>
                <a:cs typeface="Microsoft Sans Serif"/>
              </a:rPr>
              <a:t>System).</a:t>
            </a:r>
            <a:endParaRPr sz="3750">
              <a:latin typeface="Microsoft Sans Serif"/>
              <a:cs typeface="Microsoft Sans Serif"/>
            </a:endParaRPr>
          </a:p>
          <a:p>
            <a:pPr marL="12700" marR="1597660">
              <a:lnSpc>
                <a:spcPct val="102800"/>
              </a:lnSpc>
              <a:spcBef>
                <a:spcPts val="2625"/>
              </a:spcBef>
            </a:pPr>
            <a:r>
              <a:rPr sz="3950" spc="85" dirty="0">
                <a:latin typeface="Microsoft Sans Serif"/>
                <a:cs typeface="Microsoft Sans Serif"/>
              </a:rPr>
              <a:t>Hospital</a:t>
            </a:r>
            <a:r>
              <a:rPr sz="3950" spc="-135" dirty="0">
                <a:latin typeface="Microsoft Sans Serif"/>
                <a:cs typeface="Microsoft Sans Serif"/>
              </a:rPr>
              <a:t> </a:t>
            </a:r>
            <a:r>
              <a:rPr sz="3950" spc="85" dirty="0">
                <a:latin typeface="Microsoft Sans Serif"/>
                <a:cs typeface="Microsoft Sans Serif"/>
              </a:rPr>
              <a:t>Management</a:t>
            </a:r>
            <a:r>
              <a:rPr sz="3950" spc="-135" dirty="0">
                <a:latin typeface="Microsoft Sans Serif"/>
                <a:cs typeface="Microsoft Sans Serif"/>
              </a:rPr>
              <a:t> </a:t>
            </a:r>
            <a:r>
              <a:rPr sz="3950" spc="-20" dirty="0">
                <a:latin typeface="Microsoft Sans Serif"/>
                <a:cs typeface="Microsoft Sans Serif"/>
              </a:rPr>
              <a:t>System</a:t>
            </a:r>
            <a:r>
              <a:rPr sz="3950" spc="-135" dirty="0">
                <a:latin typeface="Microsoft Sans Serif"/>
                <a:cs typeface="Microsoft Sans Serif"/>
              </a:rPr>
              <a:t> </a:t>
            </a:r>
            <a:r>
              <a:rPr sz="3950" spc="225" dirty="0">
                <a:latin typeface="Microsoft Sans Serif"/>
                <a:cs typeface="Microsoft Sans Serif"/>
              </a:rPr>
              <a:t>with</a:t>
            </a:r>
            <a:r>
              <a:rPr sz="3950" spc="-135" dirty="0">
                <a:latin typeface="Microsoft Sans Serif"/>
                <a:cs typeface="Microsoft Sans Serif"/>
              </a:rPr>
              <a:t> </a:t>
            </a:r>
            <a:r>
              <a:rPr sz="3950" spc="-215" dirty="0">
                <a:latin typeface="Microsoft Sans Serif"/>
                <a:cs typeface="Microsoft Sans Serif"/>
              </a:rPr>
              <a:t>SQL</a:t>
            </a:r>
            <a:r>
              <a:rPr sz="3950" spc="-130" dirty="0">
                <a:latin typeface="Microsoft Sans Serif"/>
                <a:cs typeface="Microsoft Sans Serif"/>
              </a:rPr>
              <a:t> </a:t>
            </a:r>
            <a:r>
              <a:rPr sz="3950" spc="35" dirty="0">
                <a:latin typeface="Microsoft Sans Serif"/>
                <a:cs typeface="Microsoft Sans Serif"/>
              </a:rPr>
              <a:t>and </a:t>
            </a:r>
            <a:r>
              <a:rPr sz="3950" spc="-1035" dirty="0">
                <a:latin typeface="Microsoft Sans Serif"/>
                <a:cs typeface="Microsoft Sans Serif"/>
              </a:rPr>
              <a:t> </a:t>
            </a:r>
            <a:r>
              <a:rPr sz="3950" spc="-355" dirty="0">
                <a:latin typeface="Microsoft Sans Serif"/>
                <a:cs typeface="Microsoft Sans Serif"/>
              </a:rPr>
              <a:t>R</a:t>
            </a:r>
            <a:r>
              <a:rPr sz="3950" spc="25" dirty="0">
                <a:latin typeface="Microsoft Sans Serif"/>
                <a:cs typeface="Microsoft Sans Serif"/>
              </a:rPr>
              <a:t>e</a:t>
            </a:r>
            <a:r>
              <a:rPr sz="3950" spc="140" dirty="0">
                <a:latin typeface="Microsoft Sans Serif"/>
                <a:cs typeface="Microsoft Sans Serif"/>
              </a:rPr>
              <a:t>p</a:t>
            </a:r>
            <a:r>
              <a:rPr sz="3950" spc="215" dirty="0">
                <a:latin typeface="Microsoft Sans Serif"/>
                <a:cs typeface="Microsoft Sans Serif"/>
              </a:rPr>
              <a:t>r</a:t>
            </a:r>
            <a:r>
              <a:rPr sz="3950" spc="25" dirty="0">
                <a:latin typeface="Microsoft Sans Serif"/>
                <a:cs typeface="Microsoft Sans Serif"/>
              </a:rPr>
              <a:t>e</a:t>
            </a:r>
            <a:r>
              <a:rPr sz="3950" spc="-204" dirty="0">
                <a:latin typeface="Microsoft Sans Serif"/>
                <a:cs typeface="Microsoft Sans Serif"/>
              </a:rPr>
              <a:t>s</a:t>
            </a:r>
            <a:r>
              <a:rPr sz="3950" spc="25" dirty="0">
                <a:latin typeface="Microsoft Sans Serif"/>
                <a:cs typeface="Microsoft Sans Serif"/>
              </a:rPr>
              <a:t>e</a:t>
            </a:r>
            <a:r>
              <a:rPr sz="3950" spc="80" dirty="0">
                <a:latin typeface="Microsoft Sans Serif"/>
                <a:cs typeface="Microsoft Sans Serif"/>
              </a:rPr>
              <a:t>n</a:t>
            </a:r>
            <a:r>
              <a:rPr sz="3950" spc="459" dirty="0">
                <a:latin typeface="Microsoft Sans Serif"/>
                <a:cs typeface="Microsoft Sans Serif"/>
              </a:rPr>
              <a:t>t</a:t>
            </a:r>
            <a:r>
              <a:rPr sz="3950" spc="25" dirty="0">
                <a:latin typeface="Microsoft Sans Serif"/>
                <a:cs typeface="Microsoft Sans Serif"/>
              </a:rPr>
              <a:t>e</a:t>
            </a:r>
            <a:r>
              <a:rPr sz="3950" spc="140" dirty="0">
                <a:latin typeface="Microsoft Sans Serif"/>
                <a:cs typeface="Microsoft Sans Serif"/>
              </a:rPr>
              <a:t>d</a:t>
            </a:r>
            <a:r>
              <a:rPr sz="3950" spc="-135" dirty="0">
                <a:latin typeface="Microsoft Sans Serif"/>
                <a:cs typeface="Microsoft Sans Serif"/>
              </a:rPr>
              <a:t> </a:t>
            </a:r>
            <a:r>
              <a:rPr sz="3950" spc="85" dirty="0">
                <a:latin typeface="Microsoft Sans Serif"/>
                <a:cs typeface="Microsoft Sans Serif"/>
              </a:rPr>
              <a:t>b</a:t>
            </a:r>
            <a:r>
              <a:rPr sz="3950" dirty="0">
                <a:latin typeface="Microsoft Sans Serif"/>
                <a:cs typeface="Microsoft Sans Serif"/>
              </a:rPr>
              <a:t>y</a:t>
            </a:r>
            <a:r>
              <a:rPr sz="3950" spc="-135" dirty="0">
                <a:latin typeface="Microsoft Sans Serif"/>
                <a:cs typeface="Microsoft Sans Serif"/>
              </a:rPr>
              <a:t> </a:t>
            </a:r>
            <a:r>
              <a:rPr sz="3950" spc="-325" dirty="0">
                <a:latin typeface="Microsoft Sans Serif"/>
                <a:cs typeface="Microsoft Sans Serif"/>
              </a:rPr>
              <a:t>E</a:t>
            </a:r>
            <a:r>
              <a:rPr sz="3950" spc="-120" dirty="0">
                <a:latin typeface="Microsoft Sans Serif"/>
                <a:cs typeface="Microsoft Sans Serif"/>
              </a:rPr>
              <a:t>.</a:t>
            </a:r>
            <a:r>
              <a:rPr sz="3950" spc="-355" dirty="0">
                <a:latin typeface="Microsoft Sans Serif"/>
                <a:cs typeface="Microsoft Sans Serif"/>
              </a:rPr>
              <a:t>R</a:t>
            </a:r>
            <a:r>
              <a:rPr sz="3950" spc="-135" dirty="0">
                <a:latin typeface="Microsoft Sans Serif"/>
                <a:cs typeface="Microsoft Sans Serif"/>
              </a:rPr>
              <a:t> </a:t>
            </a:r>
            <a:r>
              <a:rPr sz="3950" spc="-20" dirty="0">
                <a:latin typeface="Microsoft Sans Serif"/>
                <a:cs typeface="Microsoft Sans Serif"/>
              </a:rPr>
              <a:t>D</a:t>
            </a:r>
            <a:r>
              <a:rPr sz="3950" spc="105" dirty="0">
                <a:latin typeface="Microsoft Sans Serif"/>
                <a:cs typeface="Microsoft Sans Serif"/>
              </a:rPr>
              <a:t>i</a:t>
            </a:r>
            <a:r>
              <a:rPr sz="3950" spc="-125" dirty="0">
                <a:latin typeface="Microsoft Sans Serif"/>
                <a:cs typeface="Microsoft Sans Serif"/>
              </a:rPr>
              <a:t>a</a:t>
            </a:r>
            <a:r>
              <a:rPr sz="3950" spc="100" dirty="0">
                <a:latin typeface="Microsoft Sans Serif"/>
                <a:cs typeface="Microsoft Sans Serif"/>
              </a:rPr>
              <a:t>g</a:t>
            </a:r>
            <a:r>
              <a:rPr sz="3950" spc="215" dirty="0">
                <a:latin typeface="Microsoft Sans Serif"/>
                <a:cs typeface="Microsoft Sans Serif"/>
              </a:rPr>
              <a:t>r</a:t>
            </a:r>
            <a:r>
              <a:rPr sz="3950" spc="-125" dirty="0">
                <a:latin typeface="Microsoft Sans Serif"/>
                <a:cs typeface="Microsoft Sans Serif"/>
              </a:rPr>
              <a:t>a</a:t>
            </a:r>
            <a:r>
              <a:rPr sz="3950" spc="130" dirty="0">
                <a:latin typeface="Microsoft Sans Serif"/>
                <a:cs typeface="Microsoft Sans Serif"/>
              </a:rPr>
              <a:t>m</a:t>
            </a:r>
            <a:r>
              <a:rPr sz="3950" spc="-120" dirty="0">
                <a:latin typeface="Microsoft Sans Serif"/>
                <a:cs typeface="Microsoft Sans Serif"/>
              </a:rPr>
              <a:t>.</a:t>
            </a:r>
            <a:endParaRPr sz="3950">
              <a:latin typeface="Microsoft Sans Serif"/>
              <a:cs typeface="Microsoft Sans Serif"/>
            </a:endParaRPr>
          </a:p>
          <a:p>
            <a:pPr marL="12700">
              <a:lnSpc>
                <a:spcPct val="100000"/>
              </a:lnSpc>
              <a:spcBef>
                <a:spcPts val="10"/>
              </a:spcBef>
            </a:pPr>
            <a:r>
              <a:rPr sz="3950" spc="55" dirty="0">
                <a:latin typeface="Microsoft Sans Serif"/>
                <a:cs typeface="Microsoft Sans Serif"/>
              </a:rPr>
              <a:t>Hospitals</a:t>
            </a:r>
            <a:r>
              <a:rPr sz="3950" spc="-135" dirty="0">
                <a:latin typeface="Microsoft Sans Serif"/>
                <a:cs typeface="Microsoft Sans Serif"/>
              </a:rPr>
              <a:t> </a:t>
            </a:r>
            <a:r>
              <a:rPr sz="3950" spc="140" dirty="0">
                <a:latin typeface="Microsoft Sans Serif"/>
                <a:cs typeface="Microsoft Sans Serif"/>
              </a:rPr>
              <a:t>interact</a:t>
            </a:r>
            <a:r>
              <a:rPr sz="3950" spc="-135" dirty="0">
                <a:latin typeface="Microsoft Sans Serif"/>
                <a:cs typeface="Microsoft Sans Serif"/>
              </a:rPr>
              <a:t> </a:t>
            </a:r>
            <a:r>
              <a:rPr sz="3950" spc="225" dirty="0">
                <a:latin typeface="Microsoft Sans Serif"/>
                <a:cs typeface="Microsoft Sans Serif"/>
              </a:rPr>
              <a:t>with</a:t>
            </a:r>
            <a:r>
              <a:rPr sz="3950" spc="-135" dirty="0">
                <a:latin typeface="Microsoft Sans Serif"/>
                <a:cs typeface="Microsoft Sans Serif"/>
              </a:rPr>
              <a:t> </a:t>
            </a:r>
            <a:r>
              <a:rPr sz="3950" spc="-125" dirty="0">
                <a:latin typeface="Microsoft Sans Serif"/>
                <a:cs typeface="Microsoft Sans Serif"/>
              </a:rPr>
              <a:t>a</a:t>
            </a:r>
            <a:r>
              <a:rPr sz="3950" spc="-135" dirty="0">
                <a:latin typeface="Microsoft Sans Serif"/>
                <a:cs typeface="Microsoft Sans Serif"/>
              </a:rPr>
              <a:t> </a:t>
            </a:r>
            <a:r>
              <a:rPr sz="3950" spc="275" dirty="0">
                <a:latin typeface="Microsoft Sans Serif"/>
                <a:cs typeface="Microsoft Sans Serif"/>
              </a:rPr>
              <a:t>lot</a:t>
            </a:r>
            <a:r>
              <a:rPr sz="3950" spc="-135" dirty="0">
                <a:latin typeface="Microsoft Sans Serif"/>
                <a:cs typeface="Microsoft Sans Serif"/>
              </a:rPr>
              <a:t> </a:t>
            </a:r>
            <a:r>
              <a:rPr sz="3950" spc="290" dirty="0">
                <a:latin typeface="Microsoft Sans Serif"/>
                <a:cs typeface="Microsoft Sans Serif"/>
              </a:rPr>
              <a:t>of</a:t>
            </a:r>
            <a:r>
              <a:rPr sz="3950" spc="-135" dirty="0">
                <a:latin typeface="Microsoft Sans Serif"/>
                <a:cs typeface="Microsoft Sans Serif"/>
              </a:rPr>
              <a:t> </a:t>
            </a:r>
            <a:r>
              <a:rPr sz="3950" spc="110" dirty="0">
                <a:latin typeface="Microsoft Sans Serif"/>
                <a:cs typeface="Microsoft Sans Serif"/>
              </a:rPr>
              <a:t>people</a:t>
            </a:r>
            <a:r>
              <a:rPr sz="3950" spc="-130" dirty="0">
                <a:latin typeface="Microsoft Sans Serif"/>
                <a:cs typeface="Microsoft Sans Serif"/>
              </a:rPr>
              <a:t> </a:t>
            </a:r>
            <a:r>
              <a:rPr sz="3950" spc="90" dirty="0">
                <a:latin typeface="Microsoft Sans Serif"/>
                <a:cs typeface="Microsoft Sans Serif"/>
              </a:rPr>
              <a:t>in</a:t>
            </a:r>
            <a:r>
              <a:rPr sz="3950" spc="-135" dirty="0">
                <a:latin typeface="Microsoft Sans Serif"/>
                <a:cs typeface="Microsoft Sans Serif"/>
              </a:rPr>
              <a:t> </a:t>
            </a:r>
            <a:r>
              <a:rPr sz="3950" spc="-125" dirty="0">
                <a:latin typeface="Microsoft Sans Serif"/>
                <a:cs typeface="Microsoft Sans Serif"/>
              </a:rPr>
              <a:t>a</a:t>
            </a:r>
            <a:r>
              <a:rPr sz="3950" spc="-135" dirty="0">
                <a:latin typeface="Microsoft Sans Serif"/>
                <a:cs typeface="Microsoft Sans Serif"/>
              </a:rPr>
              <a:t> </a:t>
            </a:r>
            <a:r>
              <a:rPr sz="3950" spc="-15" dirty="0">
                <a:latin typeface="Microsoft Sans Serif"/>
                <a:cs typeface="Microsoft Sans Serif"/>
              </a:rPr>
              <a:t>day</a:t>
            </a:r>
            <a:r>
              <a:rPr sz="3950" spc="-135" dirty="0">
                <a:latin typeface="Microsoft Sans Serif"/>
                <a:cs typeface="Microsoft Sans Serif"/>
              </a:rPr>
              <a:t> </a:t>
            </a:r>
            <a:r>
              <a:rPr sz="4000" spc="35" dirty="0">
                <a:latin typeface="Microsoft Sans Serif"/>
                <a:cs typeface="Microsoft Sans Serif"/>
              </a:rPr>
              <a:t>and</a:t>
            </a:r>
            <a:endParaRPr sz="4000">
              <a:latin typeface="Microsoft Sans Serif"/>
              <a:cs typeface="Microsoft Sans Serif"/>
            </a:endParaRPr>
          </a:p>
          <a:p>
            <a:pPr marL="12700" marR="355600">
              <a:lnSpc>
                <a:spcPct val="100800"/>
              </a:lnSpc>
              <a:spcBef>
                <a:spcPts val="35"/>
              </a:spcBef>
            </a:pPr>
            <a:r>
              <a:rPr sz="4000" spc="170" dirty="0">
                <a:latin typeface="Microsoft Sans Serif"/>
                <a:cs typeface="Microsoft Sans Serif"/>
              </a:rPr>
              <a:t>there</a:t>
            </a:r>
            <a:r>
              <a:rPr sz="4000" spc="-145" dirty="0">
                <a:latin typeface="Microsoft Sans Serif"/>
                <a:cs typeface="Microsoft Sans Serif"/>
              </a:rPr>
              <a:t> </a:t>
            </a:r>
            <a:r>
              <a:rPr sz="4000" spc="40" dirty="0">
                <a:latin typeface="Microsoft Sans Serif"/>
                <a:cs typeface="Microsoft Sans Serif"/>
              </a:rPr>
              <a:t>are</a:t>
            </a:r>
            <a:r>
              <a:rPr sz="4000" spc="-140" dirty="0">
                <a:latin typeface="Microsoft Sans Serif"/>
                <a:cs typeface="Microsoft Sans Serif"/>
              </a:rPr>
              <a:t> </a:t>
            </a:r>
            <a:r>
              <a:rPr sz="4000" spc="35" dirty="0">
                <a:latin typeface="Microsoft Sans Serif"/>
                <a:cs typeface="Microsoft Sans Serif"/>
              </a:rPr>
              <a:t>various</a:t>
            </a:r>
            <a:r>
              <a:rPr sz="4000" spc="-145" dirty="0">
                <a:latin typeface="Microsoft Sans Serif"/>
                <a:cs typeface="Microsoft Sans Serif"/>
              </a:rPr>
              <a:t> </a:t>
            </a:r>
            <a:r>
              <a:rPr sz="4000" spc="90" dirty="0">
                <a:latin typeface="Microsoft Sans Serif"/>
                <a:cs typeface="Microsoft Sans Serif"/>
              </a:rPr>
              <a:t>activities</a:t>
            </a:r>
            <a:r>
              <a:rPr sz="4000" spc="-140" dirty="0">
                <a:latin typeface="Microsoft Sans Serif"/>
                <a:cs typeface="Microsoft Sans Serif"/>
              </a:rPr>
              <a:t> </a:t>
            </a:r>
            <a:r>
              <a:rPr sz="4000" spc="70" dirty="0">
                <a:latin typeface="Microsoft Sans Serif"/>
                <a:cs typeface="Microsoft Sans Serif"/>
              </a:rPr>
              <a:t>involved</a:t>
            </a:r>
            <a:r>
              <a:rPr sz="4000" spc="-145" dirty="0">
                <a:latin typeface="Microsoft Sans Serif"/>
                <a:cs typeface="Microsoft Sans Serif"/>
              </a:rPr>
              <a:t> </a:t>
            </a:r>
            <a:r>
              <a:rPr sz="4000" spc="95" dirty="0">
                <a:latin typeface="Microsoft Sans Serif"/>
                <a:cs typeface="Microsoft Sans Serif"/>
              </a:rPr>
              <a:t>in</a:t>
            </a:r>
            <a:r>
              <a:rPr sz="4000" spc="-140" dirty="0">
                <a:latin typeface="Microsoft Sans Serif"/>
                <a:cs typeface="Microsoft Sans Serif"/>
              </a:rPr>
              <a:t> </a:t>
            </a:r>
            <a:r>
              <a:rPr sz="4000" spc="-15" dirty="0">
                <a:latin typeface="Microsoft Sans Serif"/>
                <a:cs typeface="Microsoft Sans Serif"/>
              </a:rPr>
              <a:t>day</a:t>
            </a:r>
            <a:r>
              <a:rPr sz="4000" spc="-145" dirty="0">
                <a:latin typeface="Microsoft Sans Serif"/>
                <a:cs typeface="Microsoft Sans Serif"/>
              </a:rPr>
              <a:t> </a:t>
            </a:r>
            <a:r>
              <a:rPr sz="4000" spc="300" dirty="0">
                <a:latin typeface="Microsoft Sans Serif"/>
                <a:cs typeface="Microsoft Sans Serif"/>
              </a:rPr>
              <a:t>to</a:t>
            </a:r>
            <a:r>
              <a:rPr sz="4000" spc="-140" dirty="0">
                <a:latin typeface="Microsoft Sans Serif"/>
                <a:cs typeface="Microsoft Sans Serif"/>
              </a:rPr>
              <a:t> </a:t>
            </a:r>
            <a:r>
              <a:rPr sz="4000" spc="-15" dirty="0">
                <a:latin typeface="Microsoft Sans Serif"/>
                <a:cs typeface="Microsoft Sans Serif"/>
              </a:rPr>
              <a:t>day </a:t>
            </a:r>
            <a:r>
              <a:rPr sz="4000" spc="-1050" dirty="0">
                <a:latin typeface="Microsoft Sans Serif"/>
                <a:cs typeface="Microsoft Sans Serif"/>
              </a:rPr>
              <a:t> </a:t>
            </a:r>
            <a:r>
              <a:rPr sz="4000" spc="105" dirty="0">
                <a:latin typeface="Microsoft Sans Serif"/>
                <a:cs typeface="Microsoft Sans Serif"/>
              </a:rPr>
              <a:t>operations </a:t>
            </a:r>
            <a:r>
              <a:rPr sz="4000" spc="295" dirty="0">
                <a:latin typeface="Microsoft Sans Serif"/>
                <a:cs typeface="Microsoft Sans Serif"/>
              </a:rPr>
              <a:t>of </a:t>
            </a:r>
            <a:r>
              <a:rPr sz="4000" spc="50" dirty="0">
                <a:latin typeface="Microsoft Sans Serif"/>
                <a:cs typeface="Microsoft Sans Serif"/>
              </a:rPr>
              <a:t>hospitals, </a:t>
            </a:r>
            <a:r>
              <a:rPr sz="4000" spc="270" dirty="0">
                <a:latin typeface="Microsoft Sans Serif"/>
                <a:cs typeface="Microsoft Sans Serif"/>
              </a:rPr>
              <a:t>for </a:t>
            </a:r>
            <a:r>
              <a:rPr sz="4000" spc="60" dirty="0">
                <a:latin typeface="Microsoft Sans Serif"/>
                <a:cs typeface="Microsoft Sans Serif"/>
              </a:rPr>
              <a:t>example </a:t>
            </a:r>
            <a:r>
              <a:rPr sz="4000" spc="114" dirty="0">
                <a:latin typeface="Microsoft Sans Serif"/>
                <a:cs typeface="Microsoft Sans Serif"/>
              </a:rPr>
              <a:t>booking </a:t>
            </a:r>
            <a:r>
              <a:rPr sz="4000" spc="295" dirty="0">
                <a:latin typeface="Microsoft Sans Serif"/>
                <a:cs typeface="Microsoft Sans Serif"/>
              </a:rPr>
              <a:t>of </a:t>
            </a:r>
            <a:r>
              <a:rPr sz="4000" spc="-1050" dirty="0">
                <a:latin typeface="Microsoft Sans Serif"/>
                <a:cs typeface="Microsoft Sans Serif"/>
              </a:rPr>
              <a:t> </a:t>
            </a:r>
            <a:r>
              <a:rPr sz="4000" spc="105" dirty="0">
                <a:latin typeface="Microsoft Sans Serif"/>
                <a:cs typeface="Microsoft Sans Serif"/>
              </a:rPr>
              <a:t>appointments, </a:t>
            </a:r>
            <a:r>
              <a:rPr sz="4000" spc="45" dirty="0">
                <a:latin typeface="Microsoft Sans Serif"/>
                <a:cs typeface="Microsoft Sans Serif"/>
              </a:rPr>
              <a:t>managing </a:t>
            </a:r>
            <a:r>
              <a:rPr sz="4000" spc="160" dirty="0">
                <a:latin typeface="Microsoft Sans Serif"/>
                <a:cs typeface="Microsoft Sans Serif"/>
              </a:rPr>
              <a:t>doctor </a:t>
            </a:r>
            <a:r>
              <a:rPr sz="4000" spc="-15" dirty="0">
                <a:latin typeface="Microsoft Sans Serif"/>
                <a:cs typeface="Microsoft Sans Serif"/>
              </a:rPr>
              <a:t>schedules, </a:t>
            </a:r>
            <a:r>
              <a:rPr sz="4000" spc="-10" dirty="0">
                <a:latin typeface="Microsoft Sans Serif"/>
                <a:cs typeface="Microsoft Sans Serif"/>
              </a:rPr>
              <a:t> </a:t>
            </a:r>
            <a:r>
              <a:rPr sz="4000" spc="45" dirty="0">
                <a:latin typeface="Microsoft Sans Serif"/>
                <a:cs typeface="Microsoft Sans Serif"/>
              </a:rPr>
              <a:t>managing </a:t>
            </a:r>
            <a:r>
              <a:rPr sz="4000" spc="175" dirty="0">
                <a:latin typeface="Microsoft Sans Serif"/>
                <a:cs typeface="Microsoft Sans Serif"/>
              </a:rPr>
              <a:t>patient </a:t>
            </a:r>
            <a:r>
              <a:rPr sz="4000" spc="-5" dirty="0">
                <a:latin typeface="Microsoft Sans Serif"/>
                <a:cs typeface="Microsoft Sans Serif"/>
              </a:rPr>
              <a:t>diagnoses, </a:t>
            </a:r>
            <a:r>
              <a:rPr sz="4000" spc="45" dirty="0">
                <a:latin typeface="Microsoft Sans Serif"/>
                <a:cs typeface="Microsoft Sans Serif"/>
              </a:rPr>
              <a:t>managing medical </a:t>
            </a:r>
            <a:r>
              <a:rPr sz="4000" spc="-1050" dirty="0">
                <a:latin typeface="Microsoft Sans Serif"/>
                <a:cs typeface="Microsoft Sans Serif"/>
              </a:rPr>
              <a:t> </a:t>
            </a:r>
            <a:r>
              <a:rPr sz="4000" spc="75" dirty="0">
                <a:latin typeface="Microsoft Sans Serif"/>
                <a:cs typeface="Microsoft Sans Serif"/>
              </a:rPr>
              <a:t>histories</a:t>
            </a:r>
            <a:r>
              <a:rPr sz="4000" spc="-140" dirty="0">
                <a:latin typeface="Microsoft Sans Serif"/>
                <a:cs typeface="Microsoft Sans Serif"/>
              </a:rPr>
              <a:t> </a:t>
            </a:r>
            <a:r>
              <a:rPr sz="4000" spc="295" dirty="0">
                <a:latin typeface="Microsoft Sans Serif"/>
                <a:cs typeface="Microsoft Sans Serif"/>
              </a:rPr>
              <a:t>of</a:t>
            </a:r>
            <a:r>
              <a:rPr sz="4000" spc="-135" dirty="0">
                <a:latin typeface="Microsoft Sans Serif"/>
                <a:cs typeface="Microsoft Sans Serif"/>
              </a:rPr>
              <a:t> </a:t>
            </a:r>
            <a:r>
              <a:rPr sz="4000" spc="100" dirty="0">
                <a:latin typeface="Microsoft Sans Serif"/>
                <a:cs typeface="Microsoft Sans Serif"/>
              </a:rPr>
              <a:t>patients,</a:t>
            </a:r>
            <a:r>
              <a:rPr sz="4000" spc="-135" dirty="0">
                <a:latin typeface="Microsoft Sans Serif"/>
                <a:cs typeface="Microsoft Sans Serif"/>
              </a:rPr>
              <a:t> </a:t>
            </a:r>
            <a:r>
              <a:rPr sz="4000" spc="65" dirty="0">
                <a:latin typeface="Microsoft Sans Serif"/>
                <a:cs typeface="Microsoft Sans Serif"/>
              </a:rPr>
              <a:t>etc.</a:t>
            </a:r>
            <a:endParaRPr sz="4000">
              <a:latin typeface="Microsoft Sans Serif"/>
              <a:cs typeface="Microsoft Sans Serif"/>
            </a:endParaRPr>
          </a:p>
          <a:p>
            <a:pPr marL="12700" marR="5080" algn="just">
              <a:lnSpc>
                <a:spcPts val="4880"/>
              </a:lnSpc>
              <a:spcBef>
                <a:spcPts val="5"/>
              </a:spcBef>
            </a:pPr>
            <a:r>
              <a:rPr sz="3950" spc="-25" dirty="0">
                <a:latin typeface="Microsoft Sans Serif"/>
                <a:cs typeface="Microsoft Sans Serif"/>
              </a:rPr>
              <a:t>The</a:t>
            </a:r>
            <a:r>
              <a:rPr sz="3950" spc="-140" dirty="0">
                <a:latin typeface="Microsoft Sans Serif"/>
                <a:cs typeface="Microsoft Sans Serif"/>
              </a:rPr>
              <a:t> </a:t>
            </a:r>
            <a:r>
              <a:rPr sz="3950" spc="35" dirty="0">
                <a:latin typeface="Microsoft Sans Serif"/>
                <a:cs typeface="Microsoft Sans Serif"/>
              </a:rPr>
              <a:t>aim</a:t>
            </a:r>
            <a:r>
              <a:rPr sz="3950" spc="-135" dirty="0">
                <a:latin typeface="Microsoft Sans Serif"/>
                <a:cs typeface="Microsoft Sans Serif"/>
              </a:rPr>
              <a:t> </a:t>
            </a:r>
            <a:r>
              <a:rPr sz="3950" spc="290" dirty="0">
                <a:latin typeface="Microsoft Sans Serif"/>
                <a:cs typeface="Microsoft Sans Serif"/>
              </a:rPr>
              <a:t>of</a:t>
            </a:r>
            <a:r>
              <a:rPr sz="3950" spc="-135" dirty="0">
                <a:latin typeface="Microsoft Sans Serif"/>
                <a:cs typeface="Microsoft Sans Serif"/>
              </a:rPr>
              <a:t> </a:t>
            </a:r>
            <a:r>
              <a:rPr sz="3950" spc="114" dirty="0">
                <a:latin typeface="Microsoft Sans Serif"/>
                <a:cs typeface="Microsoft Sans Serif"/>
              </a:rPr>
              <a:t>this</a:t>
            </a:r>
            <a:r>
              <a:rPr sz="3950" spc="-135" dirty="0">
                <a:latin typeface="Microsoft Sans Serif"/>
                <a:cs typeface="Microsoft Sans Serif"/>
              </a:rPr>
              <a:t> </a:t>
            </a:r>
            <a:r>
              <a:rPr sz="3950" spc="145" dirty="0">
                <a:latin typeface="Microsoft Sans Serif"/>
                <a:cs typeface="Microsoft Sans Serif"/>
              </a:rPr>
              <a:t>project</a:t>
            </a:r>
            <a:r>
              <a:rPr sz="3950" spc="-135" dirty="0">
                <a:latin typeface="Microsoft Sans Serif"/>
                <a:cs typeface="Microsoft Sans Serif"/>
              </a:rPr>
              <a:t> </a:t>
            </a:r>
            <a:r>
              <a:rPr sz="3950" spc="-50" dirty="0">
                <a:latin typeface="Microsoft Sans Serif"/>
                <a:cs typeface="Microsoft Sans Serif"/>
              </a:rPr>
              <a:t>is</a:t>
            </a:r>
            <a:r>
              <a:rPr sz="3950" spc="-135" dirty="0">
                <a:latin typeface="Microsoft Sans Serif"/>
                <a:cs typeface="Microsoft Sans Serif"/>
              </a:rPr>
              <a:t> </a:t>
            </a:r>
            <a:r>
              <a:rPr sz="3950" spc="290" dirty="0">
                <a:latin typeface="Microsoft Sans Serif"/>
                <a:cs typeface="Microsoft Sans Serif"/>
              </a:rPr>
              <a:t>to</a:t>
            </a:r>
            <a:r>
              <a:rPr sz="3950" spc="-140" dirty="0">
                <a:latin typeface="Microsoft Sans Serif"/>
                <a:cs typeface="Microsoft Sans Serif"/>
              </a:rPr>
              <a:t> </a:t>
            </a:r>
            <a:r>
              <a:rPr sz="3950" spc="50" dirty="0">
                <a:latin typeface="Microsoft Sans Serif"/>
                <a:cs typeface="Microsoft Sans Serif"/>
              </a:rPr>
              <a:t>show</a:t>
            </a:r>
            <a:r>
              <a:rPr sz="3950" spc="-135" dirty="0">
                <a:latin typeface="Microsoft Sans Serif"/>
                <a:cs typeface="Microsoft Sans Serif"/>
              </a:rPr>
              <a:t> </a:t>
            </a:r>
            <a:r>
              <a:rPr sz="3950" spc="130" dirty="0">
                <a:latin typeface="Microsoft Sans Serif"/>
                <a:cs typeface="Microsoft Sans Serif"/>
              </a:rPr>
              <a:t>how</a:t>
            </a:r>
            <a:r>
              <a:rPr sz="3950" spc="-135" dirty="0">
                <a:latin typeface="Microsoft Sans Serif"/>
                <a:cs typeface="Microsoft Sans Serif"/>
              </a:rPr>
              <a:t> </a:t>
            </a:r>
            <a:r>
              <a:rPr sz="3950" spc="100" dirty="0">
                <a:latin typeface="Microsoft Sans Serif"/>
                <a:cs typeface="Microsoft Sans Serif"/>
              </a:rPr>
              <a:t>data</a:t>
            </a:r>
            <a:r>
              <a:rPr sz="3950" spc="-135" dirty="0">
                <a:latin typeface="Microsoft Sans Serif"/>
                <a:cs typeface="Microsoft Sans Serif"/>
              </a:rPr>
              <a:t> </a:t>
            </a:r>
            <a:r>
              <a:rPr sz="3950" spc="130" dirty="0">
                <a:latin typeface="Microsoft Sans Serif"/>
                <a:cs typeface="Microsoft Sans Serif"/>
              </a:rPr>
              <a:t>related </a:t>
            </a:r>
            <a:r>
              <a:rPr sz="3950" spc="-1040" dirty="0">
                <a:latin typeface="Microsoft Sans Serif"/>
                <a:cs typeface="Microsoft Sans Serif"/>
              </a:rPr>
              <a:t> </a:t>
            </a:r>
            <a:r>
              <a:rPr sz="3950" spc="290" dirty="0">
                <a:latin typeface="Microsoft Sans Serif"/>
                <a:cs typeface="Microsoft Sans Serif"/>
              </a:rPr>
              <a:t>to</a:t>
            </a:r>
            <a:r>
              <a:rPr sz="3950" spc="-135" dirty="0">
                <a:latin typeface="Microsoft Sans Serif"/>
                <a:cs typeface="Microsoft Sans Serif"/>
              </a:rPr>
              <a:t> </a:t>
            </a:r>
            <a:r>
              <a:rPr sz="3950" spc="80" dirty="0">
                <a:latin typeface="Microsoft Sans Serif"/>
                <a:cs typeface="Microsoft Sans Serif"/>
              </a:rPr>
              <a:t>these</a:t>
            </a:r>
            <a:r>
              <a:rPr sz="3950" spc="-130" dirty="0">
                <a:latin typeface="Microsoft Sans Serif"/>
                <a:cs typeface="Microsoft Sans Serif"/>
              </a:rPr>
              <a:t> </a:t>
            </a:r>
            <a:r>
              <a:rPr sz="3950" spc="10" dirty="0">
                <a:latin typeface="Microsoft Sans Serif"/>
                <a:cs typeface="Microsoft Sans Serif"/>
              </a:rPr>
              <a:t>tasks</a:t>
            </a:r>
            <a:r>
              <a:rPr sz="3950" spc="-135" dirty="0">
                <a:latin typeface="Microsoft Sans Serif"/>
                <a:cs typeface="Microsoft Sans Serif"/>
              </a:rPr>
              <a:t> </a:t>
            </a:r>
            <a:r>
              <a:rPr sz="3950" spc="-55" dirty="0">
                <a:latin typeface="Microsoft Sans Serif"/>
                <a:cs typeface="Microsoft Sans Serif"/>
              </a:rPr>
              <a:t>can</a:t>
            </a:r>
            <a:r>
              <a:rPr sz="3950" spc="-130" dirty="0">
                <a:latin typeface="Microsoft Sans Serif"/>
                <a:cs typeface="Microsoft Sans Serif"/>
              </a:rPr>
              <a:t> </a:t>
            </a:r>
            <a:r>
              <a:rPr sz="3950" spc="80" dirty="0">
                <a:latin typeface="Microsoft Sans Serif"/>
                <a:cs typeface="Microsoft Sans Serif"/>
              </a:rPr>
              <a:t>be</a:t>
            </a:r>
            <a:r>
              <a:rPr sz="3950" spc="-130" dirty="0">
                <a:latin typeface="Microsoft Sans Serif"/>
                <a:cs typeface="Microsoft Sans Serif"/>
              </a:rPr>
              <a:t> </a:t>
            </a:r>
            <a:r>
              <a:rPr sz="3950" spc="45" dirty="0">
                <a:latin typeface="Microsoft Sans Serif"/>
                <a:cs typeface="Microsoft Sans Serif"/>
              </a:rPr>
              <a:t>made</a:t>
            </a:r>
            <a:r>
              <a:rPr sz="3950" spc="-135" dirty="0">
                <a:latin typeface="Microsoft Sans Serif"/>
                <a:cs typeface="Microsoft Sans Serif"/>
              </a:rPr>
              <a:t> </a:t>
            </a:r>
            <a:r>
              <a:rPr sz="3950" spc="5" dirty="0">
                <a:latin typeface="Microsoft Sans Serif"/>
                <a:cs typeface="Microsoft Sans Serif"/>
              </a:rPr>
              <a:t>easier</a:t>
            </a:r>
            <a:r>
              <a:rPr sz="3950" spc="-130" dirty="0">
                <a:latin typeface="Microsoft Sans Serif"/>
                <a:cs typeface="Microsoft Sans Serif"/>
              </a:rPr>
              <a:t> </a:t>
            </a:r>
            <a:r>
              <a:rPr sz="3950" spc="290" dirty="0">
                <a:latin typeface="Microsoft Sans Serif"/>
                <a:cs typeface="Microsoft Sans Serif"/>
              </a:rPr>
              <a:t>to</a:t>
            </a:r>
            <a:r>
              <a:rPr sz="3950" spc="-135" dirty="0">
                <a:latin typeface="Microsoft Sans Serif"/>
                <a:cs typeface="Microsoft Sans Serif"/>
              </a:rPr>
              <a:t> </a:t>
            </a:r>
            <a:r>
              <a:rPr sz="3950" spc="15" dirty="0">
                <a:latin typeface="Microsoft Sans Serif"/>
                <a:cs typeface="Microsoft Sans Serif"/>
              </a:rPr>
              <a:t>manage</a:t>
            </a:r>
            <a:r>
              <a:rPr sz="3950" spc="-130" dirty="0">
                <a:latin typeface="Microsoft Sans Serif"/>
                <a:cs typeface="Microsoft Sans Serif"/>
              </a:rPr>
              <a:t> </a:t>
            </a:r>
            <a:r>
              <a:rPr sz="3950" spc="30" dirty="0">
                <a:latin typeface="Microsoft Sans Serif"/>
                <a:cs typeface="Microsoft Sans Serif"/>
              </a:rPr>
              <a:t>using </a:t>
            </a:r>
            <a:r>
              <a:rPr sz="3950" spc="-1035" dirty="0">
                <a:latin typeface="Microsoft Sans Serif"/>
                <a:cs typeface="Microsoft Sans Serif"/>
              </a:rPr>
              <a:t> </a:t>
            </a:r>
            <a:r>
              <a:rPr sz="3950" spc="-10" dirty="0">
                <a:latin typeface="Microsoft Sans Serif"/>
                <a:cs typeface="Microsoft Sans Serif"/>
              </a:rPr>
              <a:t>databases.</a:t>
            </a:r>
            <a:endParaRPr sz="3950">
              <a:latin typeface="Microsoft Sans Serif"/>
              <a:cs typeface="Microsoft Sans Serif"/>
            </a:endParaRPr>
          </a:p>
        </p:txBody>
      </p:sp>
      <p:pic>
        <p:nvPicPr>
          <p:cNvPr id="5" name="object 5"/>
          <p:cNvPicPr/>
          <p:nvPr/>
        </p:nvPicPr>
        <p:blipFill>
          <a:blip r:embed="rId2" cstate="print"/>
          <a:stretch>
            <a:fillRect/>
          </a:stretch>
        </p:blipFill>
        <p:spPr>
          <a:xfrm>
            <a:off x="494524" y="3240242"/>
            <a:ext cx="161925" cy="161924"/>
          </a:xfrm>
          <a:prstGeom prst="rect">
            <a:avLst/>
          </a:prstGeom>
        </p:spPr>
      </p:pic>
      <p:pic>
        <p:nvPicPr>
          <p:cNvPr id="6" name="object 6"/>
          <p:cNvPicPr/>
          <p:nvPr/>
        </p:nvPicPr>
        <p:blipFill>
          <a:blip r:embed="rId2" cstate="print"/>
          <a:stretch>
            <a:fillRect/>
          </a:stretch>
        </p:blipFill>
        <p:spPr>
          <a:xfrm>
            <a:off x="494524" y="4468967"/>
            <a:ext cx="161925" cy="161924"/>
          </a:xfrm>
          <a:prstGeom prst="rect">
            <a:avLst/>
          </a:prstGeom>
        </p:spPr>
      </p:pic>
      <p:pic>
        <p:nvPicPr>
          <p:cNvPr id="7" name="object 7"/>
          <p:cNvPicPr/>
          <p:nvPr/>
        </p:nvPicPr>
        <p:blipFill>
          <a:blip r:embed="rId2" cstate="print"/>
          <a:stretch>
            <a:fillRect/>
          </a:stretch>
        </p:blipFill>
        <p:spPr>
          <a:xfrm>
            <a:off x="494524" y="8155142"/>
            <a:ext cx="161925" cy="161924"/>
          </a:xfrm>
          <a:prstGeom prst="rect">
            <a:avLst/>
          </a:prstGeom>
        </p:spPr>
      </p:pic>
      <p:grpSp>
        <p:nvGrpSpPr>
          <p:cNvPr id="8" name="object 8"/>
          <p:cNvGrpSpPr/>
          <p:nvPr/>
        </p:nvGrpSpPr>
        <p:grpSpPr>
          <a:xfrm>
            <a:off x="12364563" y="1963825"/>
            <a:ext cx="5923915" cy="6324600"/>
            <a:chOff x="12364563" y="1963825"/>
            <a:chExt cx="5923915" cy="6324600"/>
          </a:xfrm>
        </p:grpSpPr>
        <p:pic>
          <p:nvPicPr>
            <p:cNvPr id="9" name="object 9"/>
            <p:cNvPicPr/>
            <p:nvPr/>
          </p:nvPicPr>
          <p:blipFill>
            <a:blip r:embed="rId3" cstate="print"/>
            <a:stretch>
              <a:fillRect/>
            </a:stretch>
          </p:blipFill>
          <p:spPr>
            <a:xfrm>
              <a:off x="12364563" y="1963825"/>
              <a:ext cx="5638799" cy="6324599"/>
            </a:xfrm>
            <a:prstGeom prst="rect">
              <a:avLst/>
            </a:prstGeom>
          </p:spPr>
        </p:pic>
        <p:sp>
          <p:nvSpPr>
            <p:cNvPr id="10" name="object 10"/>
            <p:cNvSpPr/>
            <p:nvPr/>
          </p:nvSpPr>
          <p:spPr>
            <a:xfrm>
              <a:off x="17186416" y="2445919"/>
              <a:ext cx="1101725" cy="2082800"/>
            </a:xfrm>
            <a:custGeom>
              <a:avLst/>
              <a:gdLst/>
              <a:ahLst/>
              <a:cxnLst/>
              <a:rect l="l" t="t" r="r" b="b"/>
              <a:pathLst>
                <a:path w="1101725" h="2082800">
                  <a:moveTo>
                    <a:pt x="1101583" y="2082800"/>
                  </a:moveTo>
                  <a:lnTo>
                    <a:pt x="893934" y="2082800"/>
                  </a:lnTo>
                  <a:lnTo>
                    <a:pt x="881226" y="2070100"/>
                  </a:lnTo>
                  <a:lnTo>
                    <a:pt x="830669" y="2070100"/>
                  </a:lnTo>
                  <a:lnTo>
                    <a:pt x="818107" y="2057400"/>
                  </a:lnTo>
                  <a:lnTo>
                    <a:pt x="768222" y="2057400"/>
                  </a:lnTo>
                  <a:lnTo>
                    <a:pt x="755852" y="2044700"/>
                  </a:lnTo>
                  <a:lnTo>
                    <a:pt x="731243" y="2044700"/>
                  </a:lnTo>
                  <a:lnTo>
                    <a:pt x="719011" y="2032000"/>
                  </a:lnTo>
                  <a:lnTo>
                    <a:pt x="694694" y="2032000"/>
                  </a:lnTo>
                  <a:lnTo>
                    <a:pt x="682614" y="2019300"/>
                  </a:lnTo>
                  <a:lnTo>
                    <a:pt x="658624" y="2019300"/>
                  </a:lnTo>
                  <a:lnTo>
                    <a:pt x="646714" y="2006600"/>
                  </a:lnTo>
                  <a:lnTo>
                    <a:pt x="634864" y="2006600"/>
                  </a:lnTo>
                  <a:lnTo>
                    <a:pt x="623079" y="1993900"/>
                  </a:lnTo>
                  <a:lnTo>
                    <a:pt x="599700" y="1993900"/>
                  </a:lnTo>
                  <a:lnTo>
                    <a:pt x="588109" y="1981200"/>
                  </a:lnTo>
                  <a:lnTo>
                    <a:pt x="576590" y="1981200"/>
                  </a:lnTo>
                  <a:lnTo>
                    <a:pt x="565142" y="1968500"/>
                  </a:lnTo>
                  <a:lnTo>
                    <a:pt x="553765" y="1968500"/>
                  </a:lnTo>
                  <a:lnTo>
                    <a:pt x="542462" y="1955800"/>
                  </a:lnTo>
                  <a:lnTo>
                    <a:pt x="531236" y="1955800"/>
                  </a:lnTo>
                  <a:lnTo>
                    <a:pt x="520089" y="1943100"/>
                  </a:lnTo>
                  <a:lnTo>
                    <a:pt x="509019" y="1943100"/>
                  </a:lnTo>
                  <a:lnTo>
                    <a:pt x="498031" y="1930400"/>
                  </a:lnTo>
                  <a:lnTo>
                    <a:pt x="487127" y="1930400"/>
                  </a:lnTo>
                  <a:lnTo>
                    <a:pt x="476307" y="1917700"/>
                  </a:lnTo>
                  <a:lnTo>
                    <a:pt x="465572" y="1917700"/>
                  </a:lnTo>
                  <a:lnTo>
                    <a:pt x="454924" y="1905000"/>
                  </a:lnTo>
                  <a:lnTo>
                    <a:pt x="444367" y="1892300"/>
                  </a:lnTo>
                  <a:lnTo>
                    <a:pt x="433902" y="1892300"/>
                  </a:lnTo>
                  <a:lnTo>
                    <a:pt x="423527" y="1879600"/>
                  </a:lnTo>
                  <a:lnTo>
                    <a:pt x="413246" y="1879600"/>
                  </a:lnTo>
                  <a:lnTo>
                    <a:pt x="403062" y="1866900"/>
                  </a:lnTo>
                  <a:lnTo>
                    <a:pt x="392975" y="1854200"/>
                  </a:lnTo>
                  <a:lnTo>
                    <a:pt x="382985" y="1854200"/>
                  </a:lnTo>
                  <a:lnTo>
                    <a:pt x="373095" y="1841500"/>
                  </a:lnTo>
                  <a:lnTo>
                    <a:pt x="363309" y="1828800"/>
                  </a:lnTo>
                  <a:lnTo>
                    <a:pt x="353625" y="1828800"/>
                  </a:lnTo>
                  <a:lnTo>
                    <a:pt x="344045" y="1816100"/>
                  </a:lnTo>
                  <a:lnTo>
                    <a:pt x="334570" y="1803400"/>
                  </a:lnTo>
                  <a:lnTo>
                    <a:pt x="325204" y="1803400"/>
                  </a:lnTo>
                  <a:lnTo>
                    <a:pt x="315948" y="1790700"/>
                  </a:lnTo>
                  <a:lnTo>
                    <a:pt x="306799" y="1778000"/>
                  </a:lnTo>
                  <a:lnTo>
                    <a:pt x="297763" y="1778000"/>
                  </a:lnTo>
                  <a:lnTo>
                    <a:pt x="288841" y="1765300"/>
                  </a:lnTo>
                  <a:lnTo>
                    <a:pt x="280033" y="1752600"/>
                  </a:lnTo>
                  <a:lnTo>
                    <a:pt x="271339" y="1739900"/>
                  </a:lnTo>
                  <a:lnTo>
                    <a:pt x="262762" y="1739900"/>
                  </a:lnTo>
                  <a:lnTo>
                    <a:pt x="254305" y="1727200"/>
                  </a:lnTo>
                  <a:lnTo>
                    <a:pt x="245967" y="1714500"/>
                  </a:lnTo>
                  <a:lnTo>
                    <a:pt x="237749" y="1701800"/>
                  </a:lnTo>
                  <a:lnTo>
                    <a:pt x="229653" y="1701800"/>
                  </a:lnTo>
                  <a:lnTo>
                    <a:pt x="221681" y="1689100"/>
                  </a:lnTo>
                  <a:lnTo>
                    <a:pt x="213833" y="1676400"/>
                  </a:lnTo>
                  <a:lnTo>
                    <a:pt x="206110" y="1663700"/>
                  </a:lnTo>
                  <a:lnTo>
                    <a:pt x="198513" y="1651000"/>
                  </a:lnTo>
                  <a:lnTo>
                    <a:pt x="191046" y="1651000"/>
                  </a:lnTo>
                  <a:lnTo>
                    <a:pt x="169420" y="1612900"/>
                  </a:lnTo>
                  <a:lnTo>
                    <a:pt x="148985" y="1574800"/>
                  </a:lnTo>
                  <a:lnTo>
                    <a:pt x="142443" y="1574800"/>
                  </a:lnTo>
                  <a:lnTo>
                    <a:pt x="123638" y="1536700"/>
                  </a:lnTo>
                  <a:lnTo>
                    <a:pt x="106085" y="1498600"/>
                  </a:lnTo>
                  <a:lnTo>
                    <a:pt x="89807" y="1460500"/>
                  </a:lnTo>
                  <a:lnTo>
                    <a:pt x="84669" y="1460500"/>
                  </a:lnTo>
                  <a:lnTo>
                    <a:pt x="70127" y="1422400"/>
                  </a:lnTo>
                  <a:lnTo>
                    <a:pt x="56910" y="1384300"/>
                  </a:lnTo>
                  <a:lnTo>
                    <a:pt x="45036" y="1346200"/>
                  </a:lnTo>
                  <a:lnTo>
                    <a:pt x="34521" y="1308100"/>
                  </a:lnTo>
                  <a:lnTo>
                    <a:pt x="25379" y="1270000"/>
                  </a:lnTo>
                  <a:lnTo>
                    <a:pt x="17622" y="1231900"/>
                  </a:lnTo>
                  <a:lnTo>
                    <a:pt x="11261" y="1193800"/>
                  </a:lnTo>
                  <a:lnTo>
                    <a:pt x="6305" y="1155700"/>
                  </a:lnTo>
                  <a:lnTo>
                    <a:pt x="2759" y="1117600"/>
                  </a:lnTo>
                  <a:lnTo>
                    <a:pt x="631" y="1079500"/>
                  </a:lnTo>
                  <a:lnTo>
                    <a:pt x="0" y="1054100"/>
                  </a:lnTo>
                  <a:lnTo>
                    <a:pt x="0" y="1028700"/>
                  </a:lnTo>
                  <a:lnTo>
                    <a:pt x="1183" y="990600"/>
                  </a:lnTo>
                  <a:lnTo>
                    <a:pt x="3784" y="952500"/>
                  </a:lnTo>
                  <a:lnTo>
                    <a:pt x="7800" y="914400"/>
                  </a:lnTo>
                  <a:lnTo>
                    <a:pt x="13226" y="876300"/>
                  </a:lnTo>
                  <a:lnTo>
                    <a:pt x="20053" y="838200"/>
                  </a:lnTo>
                  <a:lnTo>
                    <a:pt x="28273" y="800100"/>
                  </a:lnTo>
                  <a:lnTo>
                    <a:pt x="37874" y="762000"/>
                  </a:lnTo>
                  <a:lnTo>
                    <a:pt x="48844" y="723900"/>
                  </a:lnTo>
                  <a:lnTo>
                    <a:pt x="61168" y="685800"/>
                  </a:lnTo>
                  <a:lnTo>
                    <a:pt x="74828" y="647700"/>
                  </a:lnTo>
                  <a:lnTo>
                    <a:pt x="84669" y="622300"/>
                  </a:lnTo>
                  <a:lnTo>
                    <a:pt x="89807" y="622300"/>
                  </a:lnTo>
                  <a:lnTo>
                    <a:pt x="95089" y="609600"/>
                  </a:lnTo>
                  <a:lnTo>
                    <a:pt x="111795" y="571500"/>
                  </a:lnTo>
                  <a:lnTo>
                    <a:pt x="129769" y="533400"/>
                  </a:lnTo>
                  <a:lnTo>
                    <a:pt x="142443" y="508000"/>
                  </a:lnTo>
                  <a:lnTo>
                    <a:pt x="148985" y="508000"/>
                  </a:lnTo>
                  <a:lnTo>
                    <a:pt x="155664" y="495300"/>
                  </a:lnTo>
                  <a:lnTo>
                    <a:pt x="176498" y="457200"/>
                  </a:lnTo>
                  <a:lnTo>
                    <a:pt x="191046" y="431800"/>
                  </a:lnTo>
                  <a:lnTo>
                    <a:pt x="198513" y="431800"/>
                  </a:lnTo>
                  <a:lnTo>
                    <a:pt x="206110" y="419100"/>
                  </a:lnTo>
                  <a:lnTo>
                    <a:pt x="213833" y="406400"/>
                  </a:lnTo>
                  <a:lnTo>
                    <a:pt x="221681" y="393700"/>
                  </a:lnTo>
                  <a:lnTo>
                    <a:pt x="229653" y="381000"/>
                  </a:lnTo>
                  <a:lnTo>
                    <a:pt x="237749" y="381000"/>
                  </a:lnTo>
                  <a:lnTo>
                    <a:pt x="245967" y="368300"/>
                  </a:lnTo>
                  <a:lnTo>
                    <a:pt x="254305" y="355600"/>
                  </a:lnTo>
                  <a:lnTo>
                    <a:pt x="262762" y="342900"/>
                  </a:lnTo>
                  <a:lnTo>
                    <a:pt x="271339" y="342900"/>
                  </a:lnTo>
                  <a:lnTo>
                    <a:pt x="280033" y="330200"/>
                  </a:lnTo>
                  <a:lnTo>
                    <a:pt x="288841" y="317500"/>
                  </a:lnTo>
                  <a:lnTo>
                    <a:pt x="297763" y="304800"/>
                  </a:lnTo>
                  <a:lnTo>
                    <a:pt x="306799" y="304800"/>
                  </a:lnTo>
                  <a:lnTo>
                    <a:pt x="315948" y="292100"/>
                  </a:lnTo>
                  <a:lnTo>
                    <a:pt x="325204" y="279400"/>
                  </a:lnTo>
                  <a:lnTo>
                    <a:pt x="334570" y="279400"/>
                  </a:lnTo>
                  <a:lnTo>
                    <a:pt x="344045" y="266700"/>
                  </a:lnTo>
                  <a:lnTo>
                    <a:pt x="353625" y="254000"/>
                  </a:lnTo>
                  <a:lnTo>
                    <a:pt x="363309" y="254000"/>
                  </a:lnTo>
                  <a:lnTo>
                    <a:pt x="373095" y="241300"/>
                  </a:lnTo>
                  <a:lnTo>
                    <a:pt x="382985" y="228600"/>
                  </a:lnTo>
                  <a:lnTo>
                    <a:pt x="392975" y="228600"/>
                  </a:lnTo>
                  <a:lnTo>
                    <a:pt x="403062" y="215900"/>
                  </a:lnTo>
                  <a:lnTo>
                    <a:pt x="413246" y="203200"/>
                  </a:lnTo>
                  <a:lnTo>
                    <a:pt x="423527" y="203200"/>
                  </a:lnTo>
                  <a:lnTo>
                    <a:pt x="433902" y="190500"/>
                  </a:lnTo>
                  <a:lnTo>
                    <a:pt x="444367" y="190500"/>
                  </a:lnTo>
                  <a:lnTo>
                    <a:pt x="454924" y="177800"/>
                  </a:lnTo>
                  <a:lnTo>
                    <a:pt x="465572" y="165100"/>
                  </a:lnTo>
                  <a:lnTo>
                    <a:pt x="476307" y="165100"/>
                  </a:lnTo>
                  <a:lnTo>
                    <a:pt x="487127" y="152400"/>
                  </a:lnTo>
                  <a:lnTo>
                    <a:pt x="498031" y="152400"/>
                  </a:lnTo>
                  <a:lnTo>
                    <a:pt x="509019" y="139700"/>
                  </a:lnTo>
                  <a:lnTo>
                    <a:pt x="520089" y="139700"/>
                  </a:lnTo>
                  <a:lnTo>
                    <a:pt x="531236" y="127000"/>
                  </a:lnTo>
                  <a:lnTo>
                    <a:pt x="542462" y="127000"/>
                  </a:lnTo>
                  <a:lnTo>
                    <a:pt x="553765" y="114300"/>
                  </a:lnTo>
                  <a:lnTo>
                    <a:pt x="565142" y="114300"/>
                  </a:lnTo>
                  <a:lnTo>
                    <a:pt x="576590" y="101600"/>
                  </a:lnTo>
                  <a:lnTo>
                    <a:pt x="588109" y="101600"/>
                  </a:lnTo>
                  <a:lnTo>
                    <a:pt x="599700" y="88900"/>
                  </a:lnTo>
                  <a:lnTo>
                    <a:pt x="623079" y="88900"/>
                  </a:lnTo>
                  <a:lnTo>
                    <a:pt x="634864" y="76200"/>
                  </a:lnTo>
                  <a:lnTo>
                    <a:pt x="646714" y="76200"/>
                  </a:lnTo>
                  <a:lnTo>
                    <a:pt x="658624" y="63500"/>
                  </a:lnTo>
                  <a:lnTo>
                    <a:pt x="682614" y="63500"/>
                  </a:lnTo>
                  <a:lnTo>
                    <a:pt x="694694" y="50800"/>
                  </a:lnTo>
                  <a:lnTo>
                    <a:pt x="719010" y="50800"/>
                  </a:lnTo>
                  <a:lnTo>
                    <a:pt x="731243" y="38100"/>
                  </a:lnTo>
                  <a:lnTo>
                    <a:pt x="755852" y="38100"/>
                  </a:lnTo>
                  <a:lnTo>
                    <a:pt x="768222" y="25400"/>
                  </a:lnTo>
                  <a:lnTo>
                    <a:pt x="818107" y="25400"/>
                  </a:lnTo>
                  <a:lnTo>
                    <a:pt x="830669" y="12700"/>
                  </a:lnTo>
                  <a:lnTo>
                    <a:pt x="881226" y="12700"/>
                  </a:lnTo>
                  <a:lnTo>
                    <a:pt x="893934" y="0"/>
                  </a:lnTo>
                  <a:lnTo>
                    <a:pt x="1101583" y="0"/>
                  </a:lnTo>
                  <a:lnTo>
                    <a:pt x="1101583" y="2082800"/>
                  </a:lnTo>
                  <a:close/>
                </a:path>
              </a:pathLst>
            </a:custGeom>
            <a:solidFill>
              <a:srgbClr val="FFFFFF"/>
            </a:solidFill>
          </p:spPr>
          <p:txBody>
            <a:bodyPr wrap="square" lIns="0" tIns="0" rIns="0" bIns="0" rtlCol="0"/>
            <a:lstStyle/>
            <a:p>
              <a:endParaRPr/>
            </a:p>
          </p:txBody>
        </p:sp>
      </p:gr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7840" y="0"/>
            <a:ext cx="18260158" cy="10286999"/>
          </a:xfrm>
          <a:prstGeom prst="rect">
            <a:avLst/>
          </a:prstGeom>
        </p:spPr>
      </p:pic>
      <p:sp>
        <p:nvSpPr>
          <p:cNvPr id="3" name="object 3"/>
          <p:cNvSpPr txBox="1">
            <a:spLocks noGrp="1"/>
          </p:cNvSpPr>
          <p:nvPr>
            <p:ph type="title"/>
          </p:nvPr>
        </p:nvSpPr>
        <p:spPr>
          <a:xfrm>
            <a:off x="1009661" y="84401"/>
            <a:ext cx="1951355" cy="871219"/>
          </a:xfrm>
          <a:prstGeom prst="rect">
            <a:avLst/>
          </a:prstGeom>
        </p:spPr>
        <p:txBody>
          <a:bodyPr vert="horz" wrap="square" lIns="0" tIns="12700" rIns="0" bIns="0" rtlCol="0">
            <a:spAutoFit/>
          </a:bodyPr>
          <a:lstStyle/>
          <a:p>
            <a:pPr marL="12700">
              <a:lnSpc>
                <a:spcPct val="100000"/>
              </a:lnSpc>
              <a:spcBef>
                <a:spcPts val="100"/>
              </a:spcBef>
            </a:pPr>
            <a:r>
              <a:rPr sz="5550" b="0" spc="420" dirty="0">
                <a:solidFill>
                  <a:srgbClr val="000000"/>
                </a:solidFill>
                <a:latin typeface="Georgia"/>
                <a:cs typeface="Georgia"/>
              </a:rPr>
              <a:t>SQL</a:t>
            </a:r>
            <a:r>
              <a:rPr sz="5550" b="0" spc="505" dirty="0">
                <a:solidFill>
                  <a:srgbClr val="000000"/>
                </a:solidFill>
                <a:latin typeface="Georgia"/>
                <a:cs typeface="Georgia"/>
              </a:rPr>
              <a:t> </a:t>
            </a:r>
            <a:r>
              <a:rPr sz="5550" b="0" spc="-370" dirty="0">
                <a:solidFill>
                  <a:srgbClr val="000000"/>
                </a:solidFill>
                <a:latin typeface="Georgia"/>
                <a:cs typeface="Georgia"/>
              </a:rPr>
              <a:t>:</a:t>
            </a:r>
            <a:endParaRPr sz="5550" dirty="0">
              <a:latin typeface="Georgia"/>
              <a:cs typeface="Georgia"/>
            </a:endParaRPr>
          </a:p>
        </p:txBody>
      </p:sp>
      <p:grpSp>
        <p:nvGrpSpPr>
          <p:cNvPr id="4" name="object 4"/>
          <p:cNvGrpSpPr/>
          <p:nvPr/>
        </p:nvGrpSpPr>
        <p:grpSpPr>
          <a:xfrm>
            <a:off x="683501" y="1048668"/>
            <a:ext cx="2305685" cy="4121785"/>
            <a:chOff x="683501" y="1048668"/>
            <a:chExt cx="2305685" cy="4121785"/>
          </a:xfrm>
        </p:grpSpPr>
        <p:sp>
          <p:nvSpPr>
            <p:cNvPr id="5" name="object 5"/>
            <p:cNvSpPr/>
            <p:nvPr/>
          </p:nvSpPr>
          <p:spPr>
            <a:xfrm>
              <a:off x="780818" y="1048668"/>
              <a:ext cx="2207895" cy="114935"/>
            </a:xfrm>
            <a:custGeom>
              <a:avLst/>
              <a:gdLst/>
              <a:ahLst/>
              <a:cxnLst/>
              <a:rect l="l" t="t" r="r" b="b"/>
              <a:pathLst>
                <a:path w="2207895" h="114934">
                  <a:moveTo>
                    <a:pt x="2207894" y="114330"/>
                  </a:moveTo>
                  <a:lnTo>
                    <a:pt x="0" y="114330"/>
                  </a:lnTo>
                  <a:lnTo>
                    <a:pt x="0" y="0"/>
                  </a:lnTo>
                  <a:lnTo>
                    <a:pt x="2207894" y="0"/>
                  </a:lnTo>
                  <a:lnTo>
                    <a:pt x="2207894" y="114330"/>
                  </a:lnTo>
                  <a:close/>
                </a:path>
              </a:pathLst>
            </a:custGeom>
            <a:solidFill>
              <a:srgbClr val="1C1C1B"/>
            </a:solidFill>
          </p:spPr>
          <p:txBody>
            <a:bodyPr wrap="square" lIns="0" tIns="0" rIns="0" bIns="0" rtlCol="0"/>
            <a:lstStyle/>
            <a:p>
              <a:endParaRPr/>
            </a:p>
          </p:txBody>
        </p:sp>
        <p:pic>
          <p:nvPicPr>
            <p:cNvPr id="6" name="object 6"/>
            <p:cNvPicPr/>
            <p:nvPr/>
          </p:nvPicPr>
          <p:blipFill>
            <a:blip r:embed="rId3" cstate="print"/>
            <a:stretch>
              <a:fillRect/>
            </a:stretch>
          </p:blipFill>
          <p:spPr>
            <a:xfrm>
              <a:off x="774482" y="3452375"/>
              <a:ext cx="161925" cy="161924"/>
            </a:xfrm>
            <a:prstGeom prst="rect">
              <a:avLst/>
            </a:prstGeom>
          </p:spPr>
        </p:pic>
        <p:pic>
          <p:nvPicPr>
            <p:cNvPr id="7" name="object 7"/>
            <p:cNvPicPr/>
            <p:nvPr/>
          </p:nvPicPr>
          <p:blipFill>
            <a:blip r:embed="rId3" cstate="print"/>
            <a:stretch>
              <a:fillRect/>
            </a:stretch>
          </p:blipFill>
          <p:spPr>
            <a:xfrm>
              <a:off x="683501" y="5008371"/>
              <a:ext cx="161925" cy="161924"/>
            </a:xfrm>
            <a:prstGeom prst="rect">
              <a:avLst/>
            </a:prstGeom>
          </p:spPr>
        </p:pic>
      </p:grpSp>
      <p:sp>
        <p:nvSpPr>
          <p:cNvPr id="8" name="object 8"/>
          <p:cNvSpPr txBox="1"/>
          <p:nvPr/>
        </p:nvSpPr>
        <p:spPr>
          <a:xfrm>
            <a:off x="530788" y="1544187"/>
            <a:ext cx="16127730" cy="5665470"/>
          </a:xfrm>
          <a:prstGeom prst="rect">
            <a:avLst/>
          </a:prstGeom>
        </p:spPr>
        <p:txBody>
          <a:bodyPr vert="horz" wrap="square" lIns="0" tIns="12700" rIns="0" bIns="0" rtlCol="0">
            <a:spAutoFit/>
          </a:bodyPr>
          <a:lstStyle/>
          <a:p>
            <a:pPr marL="17145">
              <a:lnSpc>
                <a:spcPct val="100000"/>
              </a:lnSpc>
              <a:spcBef>
                <a:spcPts val="100"/>
              </a:spcBef>
            </a:pPr>
            <a:r>
              <a:rPr sz="4050" spc="315" dirty="0">
                <a:latin typeface="Cambria"/>
                <a:cs typeface="Cambria"/>
              </a:rPr>
              <a:t>SQL</a:t>
            </a:r>
            <a:r>
              <a:rPr sz="4050" spc="120" dirty="0">
                <a:latin typeface="Cambria"/>
                <a:cs typeface="Cambria"/>
              </a:rPr>
              <a:t> </a:t>
            </a:r>
            <a:r>
              <a:rPr sz="4050" spc="254" dirty="0">
                <a:latin typeface="Cambria"/>
                <a:cs typeface="Cambria"/>
              </a:rPr>
              <a:t>(Structured</a:t>
            </a:r>
            <a:r>
              <a:rPr sz="4050" spc="125" dirty="0">
                <a:latin typeface="Cambria"/>
                <a:cs typeface="Cambria"/>
              </a:rPr>
              <a:t> </a:t>
            </a:r>
            <a:r>
              <a:rPr sz="4050" spc="295" dirty="0">
                <a:latin typeface="Cambria"/>
                <a:cs typeface="Cambria"/>
              </a:rPr>
              <a:t>Query</a:t>
            </a:r>
            <a:r>
              <a:rPr sz="4050" spc="125" dirty="0">
                <a:latin typeface="Cambria"/>
                <a:cs typeface="Cambria"/>
              </a:rPr>
              <a:t> </a:t>
            </a:r>
            <a:r>
              <a:rPr sz="4050" spc="280" dirty="0">
                <a:latin typeface="Cambria"/>
                <a:cs typeface="Cambria"/>
              </a:rPr>
              <a:t>Language)</a:t>
            </a:r>
            <a:r>
              <a:rPr sz="4050" spc="125" dirty="0">
                <a:latin typeface="Cambria"/>
                <a:cs typeface="Cambria"/>
              </a:rPr>
              <a:t> </a:t>
            </a:r>
            <a:r>
              <a:rPr sz="4050" spc="200" dirty="0">
                <a:latin typeface="Cambria"/>
                <a:cs typeface="Cambria"/>
              </a:rPr>
              <a:t>is</a:t>
            </a:r>
            <a:r>
              <a:rPr sz="4050" spc="125" dirty="0">
                <a:latin typeface="Cambria"/>
                <a:cs typeface="Cambria"/>
              </a:rPr>
              <a:t> </a:t>
            </a:r>
            <a:r>
              <a:rPr sz="4050" spc="285" dirty="0">
                <a:latin typeface="Cambria"/>
                <a:cs typeface="Cambria"/>
              </a:rPr>
              <a:t>used</a:t>
            </a:r>
            <a:r>
              <a:rPr sz="4050" spc="125" dirty="0">
                <a:latin typeface="Cambria"/>
                <a:cs typeface="Cambria"/>
              </a:rPr>
              <a:t> </a:t>
            </a:r>
            <a:r>
              <a:rPr sz="4050" spc="245" dirty="0">
                <a:latin typeface="Cambria"/>
                <a:cs typeface="Cambria"/>
              </a:rPr>
              <a:t>to</a:t>
            </a:r>
            <a:r>
              <a:rPr sz="4050" spc="125" dirty="0">
                <a:latin typeface="Cambria"/>
                <a:cs typeface="Cambria"/>
              </a:rPr>
              <a:t> </a:t>
            </a:r>
            <a:r>
              <a:rPr sz="4050" spc="285" dirty="0">
                <a:latin typeface="Cambria"/>
                <a:cs typeface="Cambria"/>
              </a:rPr>
              <a:t>perform</a:t>
            </a:r>
            <a:r>
              <a:rPr sz="4050" spc="125" dirty="0">
                <a:latin typeface="Cambria"/>
                <a:cs typeface="Cambria"/>
              </a:rPr>
              <a:t> </a:t>
            </a:r>
            <a:r>
              <a:rPr sz="4050" spc="260" dirty="0">
                <a:latin typeface="Cambria"/>
                <a:cs typeface="Cambria"/>
              </a:rPr>
              <a:t>operations</a:t>
            </a:r>
            <a:r>
              <a:rPr sz="4050" spc="250" dirty="0">
                <a:latin typeface="Cambria"/>
                <a:cs typeface="Cambria"/>
              </a:rPr>
              <a:t> </a:t>
            </a:r>
            <a:endParaRPr sz="4050">
              <a:latin typeface="Cambria"/>
              <a:cs typeface="Cambria"/>
            </a:endParaRPr>
          </a:p>
          <a:p>
            <a:pPr marL="12700">
              <a:lnSpc>
                <a:spcPct val="100000"/>
              </a:lnSpc>
              <a:spcBef>
                <a:spcPts val="105"/>
              </a:spcBef>
            </a:pPr>
            <a:r>
              <a:rPr sz="4000" spc="365" dirty="0">
                <a:latin typeface="Cambria"/>
                <a:cs typeface="Cambria"/>
              </a:rPr>
              <a:t>on</a:t>
            </a:r>
            <a:r>
              <a:rPr sz="4000" spc="-10" dirty="0">
                <a:latin typeface="Cambria"/>
                <a:cs typeface="Cambria"/>
              </a:rPr>
              <a:t> </a:t>
            </a:r>
            <a:r>
              <a:rPr sz="4000" spc="315" dirty="0">
                <a:latin typeface="Cambria"/>
                <a:cs typeface="Cambria"/>
              </a:rPr>
              <a:t>the</a:t>
            </a:r>
            <a:r>
              <a:rPr sz="4000" spc="-5" dirty="0">
                <a:latin typeface="Cambria"/>
                <a:cs typeface="Cambria"/>
              </a:rPr>
              <a:t> </a:t>
            </a:r>
            <a:r>
              <a:rPr sz="4000" spc="290" dirty="0">
                <a:latin typeface="Cambria"/>
                <a:cs typeface="Cambria"/>
              </a:rPr>
              <a:t>records</a:t>
            </a:r>
            <a:r>
              <a:rPr sz="4000" spc="-10" dirty="0">
                <a:latin typeface="Cambria"/>
                <a:cs typeface="Cambria"/>
              </a:rPr>
              <a:t> </a:t>
            </a:r>
            <a:r>
              <a:rPr sz="4000" spc="250" dirty="0">
                <a:latin typeface="Cambria"/>
                <a:cs typeface="Cambria"/>
              </a:rPr>
              <a:t>stored</a:t>
            </a:r>
            <a:r>
              <a:rPr sz="4000" spc="-5" dirty="0">
                <a:latin typeface="Cambria"/>
                <a:cs typeface="Cambria"/>
              </a:rPr>
              <a:t> </a:t>
            </a:r>
            <a:r>
              <a:rPr sz="4000" spc="310" dirty="0">
                <a:latin typeface="Cambria"/>
                <a:cs typeface="Cambria"/>
              </a:rPr>
              <a:t>in</a:t>
            </a:r>
            <a:r>
              <a:rPr sz="4000" spc="-5" dirty="0">
                <a:latin typeface="Cambria"/>
                <a:cs typeface="Cambria"/>
              </a:rPr>
              <a:t> </a:t>
            </a:r>
            <a:r>
              <a:rPr sz="4000" spc="315" dirty="0">
                <a:latin typeface="Cambria"/>
                <a:cs typeface="Cambria"/>
              </a:rPr>
              <a:t>the</a:t>
            </a:r>
            <a:r>
              <a:rPr sz="4000" spc="-10" dirty="0">
                <a:latin typeface="Cambria"/>
                <a:cs typeface="Cambria"/>
              </a:rPr>
              <a:t> </a:t>
            </a:r>
            <a:r>
              <a:rPr sz="4000" spc="229" dirty="0">
                <a:latin typeface="Cambria"/>
                <a:cs typeface="Cambria"/>
              </a:rPr>
              <a:t>database.</a:t>
            </a:r>
            <a:endParaRPr sz="4000">
              <a:latin typeface="Cambria"/>
              <a:cs typeface="Cambria"/>
            </a:endParaRPr>
          </a:p>
          <a:p>
            <a:pPr marL="631825" marR="160020">
              <a:lnSpc>
                <a:spcPct val="101600"/>
              </a:lnSpc>
              <a:spcBef>
                <a:spcPts val="2955"/>
              </a:spcBef>
            </a:pPr>
            <a:r>
              <a:rPr sz="4000" spc="325" dirty="0">
                <a:latin typeface="Cambria"/>
                <a:cs typeface="Cambria"/>
              </a:rPr>
              <a:t>This </a:t>
            </a:r>
            <a:r>
              <a:rPr sz="4000" spc="250" dirty="0">
                <a:latin typeface="Cambria"/>
                <a:cs typeface="Cambria"/>
              </a:rPr>
              <a:t>database</a:t>
            </a:r>
            <a:r>
              <a:rPr sz="4000" spc="254" dirty="0">
                <a:latin typeface="Cambria"/>
                <a:cs typeface="Cambria"/>
              </a:rPr>
              <a:t> </a:t>
            </a:r>
            <a:r>
              <a:rPr sz="4000" spc="340" dirty="0">
                <a:latin typeface="Cambria"/>
                <a:cs typeface="Cambria"/>
              </a:rPr>
              <a:t>language </a:t>
            </a:r>
            <a:r>
              <a:rPr sz="4000" spc="200" dirty="0">
                <a:latin typeface="Cambria"/>
                <a:cs typeface="Cambria"/>
              </a:rPr>
              <a:t>is</a:t>
            </a:r>
            <a:r>
              <a:rPr sz="4000" spc="204" dirty="0">
                <a:latin typeface="Cambria"/>
                <a:cs typeface="Cambria"/>
              </a:rPr>
              <a:t> </a:t>
            </a:r>
            <a:r>
              <a:rPr sz="4000" spc="345" dirty="0">
                <a:latin typeface="Cambria"/>
                <a:cs typeface="Cambria"/>
              </a:rPr>
              <a:t>mainly </a:t>
            </a:r>
            <a:r>
              <a:rPr sz="4000" spc="310" dirty="0">
                <a:latin typeface="Cambria"/>
                <a:cs typeface="Cambria"/>
              </a:rPr>
              <a:t>designed </a:t>
            </a:r>
            <a:r>
              <a:rPr sz="4000" spc="254" dirty="0">
                <a:latin typeface="Cambria"/>
                <a:cs typeface="Cambria"/>
              </a:rPr>
              <a:t>for</a:t>
            </a:r>
            <a:r>
              <a:rPr sz="4000" spc="260" dirty="0">
                <a:latin typeface="Cambria"/>
                <a:cs typeface="Cambria"/>
              </a:rPr>
              <a:t> </a:t>
            </a:r>
            <a:r>
              <a:rPr sz="4000" spc="325" dirty="0">
                <a:latin typeface="Cambria"/>
                <a:cs typeface="Cambria"/>
              </a:rPr>
              <a:t>maintaining </a:t>
            </a:r>
            <a:r>
              <a:rPr sz="4000" spc="-869" dirty="0">
                <a:latin typeface="Cambria"/>
                <a:cs typeface="Cambria"/>
              </a:rPr>
              <a:t> </a:t>
            </a:r>
            <a:r>
              <a:rPr sz="4000" spc="315" dirty="0">
                <a:latin typeface="Cambria"/>
                <a:cs typeface="Cambria"/>
              </a:rPr>
              <a:t>the</a:t>
            </a:r>
            <a:r>
              <a:rPr sz="4000" spc="-5" dirty="0">
                <a:latin typeface="Cambria"/>
                <a:cs typeface="Cambria"/>
              </a:rPr>
              <a:t> </a:t>
            </a:r>
            <a:r>
              <a:rPr sz="4000" spc="225" dirty="0">
                <a:latin typeface="Cambria"/>
                <a:cs typeface="Cambria"/>
              </a:rPr>
              <a:t>data</a:t>
            </a:r>
            <a:r>
              <a:rPr sz="4000" spc="-5" dirty="0">
                <a:latin typeface="Cambria"/>
                <a:cs typeface="Cambria"/>
              </a:rPr>
              <a:t> </a:t>
            </a:r>
            <a:r>
              <a:rPr sz="4000" spc="310" dirty="0">
                <a:latin typeface="Cambria"/>
                <a:cs typeface="Cambria"/>
              </a:rPr>
              <a:t>in</a:t>
            </a:r>
            <a:r>
              <a:rPr sz="4000" dirty="0">
                <a:latin typeface="Cambria"/>
                <a:cs typeface="Cambria"/>
              </a:rPr>
              <a:t> </a:t>
            </a:r>
            <a:r>
              <a:rPr sz="4000" spc="254" dirty="0">
                <a:latin typeface="Cambria"/>
                <a:cs typeface="Cambria"/>
              </a:rPr>
              <a:t>relational</a:t>
            </a:r>
            <a:r>
              <a:rPr sz="4000" spc="-5" dirty="0">
                <a:latin typeface="Cambria"/>
                <a:cs typeface="Cambria"/>
              </a:rPr>
              <a:t> </a:t>
            </a:r>
            <a:r>
              <a:rPr sz="4000" spc="250" dirty="0">
                <a:latin typeface="Cambria"/>
                <a:cs typeface="Cambria"/>
              </a:rPr>
              <a:t>database</a:t>
            </a:r>
            <a:r>
              <a:rPr sz="4000" dirty="0">
                <a:latin typeface="Cambria"/>
                <a:cs typeface="Cambria"/>
              </a:rPr>
              <a:t> </a:t>
            </a:r>
            <a:r>
              <a:rPr sz="4000" spc="400" dirty="0">
                <a:latin typeface="Cambria"/>
                <a:cs typeface="Cambria"/>
              </a:rPr>
              <a:t>management</a:t>
            </a:r>
            <a:r>
              <a:rPr sz="4000" spc="-5" dirty="0">
                <a:latin typeface="Cambria"/>
                <a:cs typeface="Cambria"/>
              </a:rPr>
              <a:t> </a:t>
            </a:r>
            <a:r>
              <a:rPr sz="4000" spc="280" dirty="0">
                <a:latin typeface="Cambria"/>
                <a:cs typeface="Cambria"/>
              </a:rPr>
              <a:t>systems.</a:t>
            </a:r>
            <a:r>
              <a:rPr sz="4000" dirty="0">
                <a:latin typeface="Cambria"/>
                <a:cs typeface="Cambria"/>
              </a:rPr>
              <a:t> </a:t>
            </a:r>
            <a:endParaRPr sz="4000">
              <a:latin typeface="Cambria"/>
              <a:cs typeface="Cambria"/>
            </a:endParaRPr>
          </a:p>
          <a:p>
            <a:pPr marL="741045" marR="4480560" algn="ctr">
              <a:lnSpc>
                <a:spcPct val="101000"/>
              </a:lnSpc>
              <a:spcBef>
                <a:spcPts val="2530"/>
              </a:spcBef>
            </a:pPr>
            <a:r>
              <a:rPr sz="4000" spc="175" dirty="0">
                <a:latin typeface="Cambria"/>
                <a:cs typeface="Cambria"/>
              </a:rPr>
              <a:t>It</a:t>
            </a:r>
            <a:r>
              <a:rPr sz="4000" spc="-5" dirty="0">
                <a:latin typeface="Cambria"/>
                <a:cs typeface="Cambria"/>
              </a:rPr>
              <a:t> </a:t>
            </a:r>
            <a:r>
              <a:rPr sz="4000" spc="200" dirty="0">
                <a:latin typeface="Cambria"/>
                <a:cs typeface="Cambria"/>
              </a:rPr>
              <a:t>is</a:t>
            </a:r>
            <a:r>
              <a:rPr sz="4000" spc="-5" dirty="0">
                <a:latin typeface="Cambria"/>
                <a:cs typeface="Cambria"/>
              </a:rPr>
              <a:t> </a:t>
            </a:r>
            <a:r>
              <a:rPr sz="4000" spc="245" dirty="0">
                <a:latin typeface="Cambria"/>
                <a:cs typeface="Cambria"/>
              </a:rPr>
              <a:t>a</a:t>
            </a:r>
            <a:r>
              <a:rPr sz="4000" spc="-5" dirty="0">
                <a:latin typeface="Cambria"/>
                <a:cs typeface="Cambria"/>
              </a:rPr>
              <a:t> </a:t>
            </a:r>
            <a:r>
              <a:rPr sz="4000" spc="270" dirty="0">
                <a:latin typeface="Cambria"/>
                <a:cs typeface="Cambria"/>
              </a:rPr>
              <a:t>special</a:t>
            </a:r>
            <a:r>
              <a:rPr sz="4000" spc="-5" dirty="0">
                <a:latin typeface="Cambria"/>
                <a:cs typeface="Cambria"/>
              </a:rPr>
              <a:t> </a:t>
            </a:r>
            <a:r>
              <a:rPr sz="4000" spc="229" dirty="0">
                <a:latin typeface="Cambria"/>
                <a:cs typeface="Cambria"/>
              </a:rPr>
              <a:t>tool</a:t>
            </a:r>
            <a:r>
              <a:rPr sz="4000" dirty="0">
                <a:latin typeface="Cambria"/>
                <a:cs typeface="Cambria"/>
              </a:rPr>
              <a:t> </a:t>
            </a:r>
            <a:r>
              <a:rPr sz="4000" spc="325" dirty="0">
                <a:latin typeface="Cambria"/>
                <a:cs typeface="Cambria"/>
              </a:rPr>
              <a:t>used</a:t>
            </a:r>
            <a:r>
              <a:rPr sz="4000" spc="-5" dirty="0">
                <a:latin typeface="Cambria"/>
                <a:cs typeface="Cambria"/>
              </a:rPr>
              <a:t> </a:t>
            </a:r>
            <a:r>
              <a:rPr sz="4000" spc="280" dirty="0">
                <a:latin typeface="Cambria"/>
                <a:cs typeface="Cambria"/>
              </a:rPr>
              <a:t>by</a:t>
            </a:r>
            <a:r>
              <a:rPr sz="4000" spc="-5" dirty="0">
                <a:latin typeface="Cambria"/>
                <a:cs typeface="Cambria"/>
              </a:rPr>
              <a:t> </a:t>
            </a:r>
            <a:r>
              <a:rPr sz="4000" spc="225" dirty="0">
                <a:latin typeface="Cambria"/>
                <a:cs typeface="Cambria"/>
              </a:rPr>
              <a:t>data</a:t>
            </a:r>
            <a:r>
              <a:rPr sz="4000" spc="-5" dirty="0">
                <a:latin typeface="Cambria"/>
                <a:cs typeface="Cambria"/>
              </a:rPr>
              <a:t> </a:t>
            </a:r>
            <a:r>
              <a:rPr sz="4000" spc="260" dirty="0">
                <a:latin typeface="Cambria"/>
                <a:cs typeface="Cambria"/>
              </a:rPr>
              <a:t>professionals </a:t>
            </a:r>
            <a:r>
              <a:rPr sz="4000" spc="-865" dirty="0">
                <a:latin typeface="Cambria"/>
                <a:cs typeface="Cambria"/>
              </a:rPr>
              <a:t> </a:t>
            </a:r>
            <a:r>
              <a:rPr sz="4000" spc="254" dirty="0">
                <a:latin typeface="Cambria"/>
                <a:cs typeface="Cambria"/>
              </a:rPr>
              <a:t>for </a:t>
            </a:r>
            <a:r>
              <a:rPr sz="4000" spc="330" dirty="0">
                <a:latin typeface="Cambria"/>
                <a:cs typeface="Cambria"/>
              </a:rPr>
              <a:t>handling </a:t>
            </a:r>
            <a:r>
              <a:rPr sz="4000" spc="290" dirty="0">
                <a:latin typeface="Cambria"/>
                <a:cs typeface="Cambria"/>
              </a:rPr>
              <a:t>structured </a:t>
            </a:r>
            <a:r>
              <a:rPr sz="4000" spc="225" dirty="0">
                <a:latin typeface="Cambria"/>
                <a:cs typeface="Cambria"/>
              </a:rPr>
              <a:t>data </a:t>
            </a:r>
            <a:r>
              <a:rPr sz="4000" spc="155" dirty="0">
                <a:latin typeface="Cambria"/>
                <a:cs typeface="Cambria"/>
              </a:rPr>
              <a:t>(data </a:t>
            </a:r>
            <a:r>
              <a:rPr sz="4000" spc="325" dirty="0">
                <a:latin typeface="Cambria"/>
                <a:cs typeface="Cambria"/>
              </a:rPr>
              <a:t>which </a:t>
            </a:r>
            <a:r>
              <a:rPr sz="4000" spc="204" dirty="0">
                <a:latin typeface="Cambria"/>
                <a:cs typeface="Cambria"/>
              </a:rPr>
              <a:t>is </a:t>
            </a:r>
            <a:r>
              <a:rPr sz="4000" spc="-869" dirty="0">
                <a:latin typeface="Cambria"/>
                <a:cs typeface="Cambria"/>
              </a:rPr>
              <a:t> </a:t>
            </a:r>
            <a:r>
              <a:rPr sz="4000" spc="250" dirty="0">
                <a:latin typeface="Cambria"/>
                <a:cs typeface="Cambria"/>
              </a:rPr>
              <a:t>stored </a:t>
            </a:r>
            <a:r>
              <a:rPr sz="4000" spc="310" dirty="0">
                <a:latin typeface="Cambria"/>
                <a:cs typeface="Cambria"/>
              </a:rPr>
              <a:t>in </a:t>
            </a:r>
            <a:r>
              <a:rPr sz="4000" spc="315" dirty="0">
                <a:latin typeface="Cambria"/>
                <a:cs typeface="Cambria"/>
              </a:rPr>
              <a:t>the </a:t>
            </a:r>
            <a:r>
              <a:rPr sz="4000" spc="365" dirty="0">
                <a:latin typeface="Cambria"/>
                <a:cs typeface="Cambria"/>
              </a:rPr>
              <a:t>form </a:t>
            </a:r>
            <a:r>
              <a:rPr sz="4000" spc="265" dirty="0">
                <a:latin typeface="Cambria"/>
                <a:cs typeface="Cambria"/>
              </a:rPr>
              <a:t>of </a:t>
            </a:r>
            <a:r>
              <a:rPr sz="4000" spc="175" dirty="0">
                <a:latin typeface="Cambria"/>
                <a:cs typeface="Cambria"/>
              </a:rPr>
              <a:t>tables). It </a:t>
            </a:r>
            <a:r>
              <a:rPr sz="4000" spc="200" dirty="0">
                <a:latin typeface="Cambria"/>
                <a:cs typeface="Cambria"/>
              </a:rPr>
              <a:t>is </a:t>
            </a:r>
            <a:r>
              <a:rPr sz="4000" spc="245" dirty="0">
                <a:latin typeface="Cambria"/>
                <a:cs typeface="Cambria"/>
              </a:rPr>
              <a:t>also </a:t>
            </a:r>
            <a:r>
              <a:rPr sz="4000" spc="250" dirty="0">
                <a:latin typeface="Cambria"/>
                <a:cs typeface="Cambria"/>
              </a:rPr>
              <a:t> </a:t>
            </a:r>
            <a:r>
              <a:rPr sz="4000" spc="310" dirty="0">
                <a:latin typeface="Cambria"/>
                <a:cs typeface="Cambria"/>
              </a:rPr>
              <a:t>designed</a:t>
            </a:r>
            <a:r>
              <a:rPr sz="4000" spc="-10" dirty="0">
                <a:latin typeface="Cambria"/>
                <a:cs typeface="Cambria"/>
              </a:rPr>
              <a:t> </a:t>
            </a:r>
            <a:r>
              <a:rPr sz="4000" spc="254" dirty="0">
                <a:latin typeface="Cambria"/>
                <a:cs typeface="Cambria"/>
              </a:rPr>
              <a:t>for</a:t>
            </a:r>
            <a:r>
              <a:rPr sz="4000" spc="-5" dirty="0">
                <a:latin typeface="Cambria"/>
                <a:cs typeface="Cambria"/>
              </a:rPr>
              <a:t> </a:t>
            </a:r>
            <a:r>
              <a:rPr sz="4000" spc="315" dirty="0">
                <a:latin typeface="Cambria"/>
                <a:cs typeface="Cambria"/>
              </a:rPr>
              <a:t>stream</a:t>
            </a:r>
            <a:r>
              <a:rPr sz="4000" spc="-5" dirty="0">
                <a:latin typeface="Cambria"/>
                <a:cs typeface="Cambria"/>
              </a:rPr>
              <a:t> </a:t>
            </a:r>
            <a:r>
              <a:rPr sz="4000" spc="300" dirty="0">
                <a:latin typeface="Cambria"/>
                <a:cs typeface="Cambria"/>
              </a:rPr>
              <a:t>processing</a:t>
            </a:r>
            <a:r>
              <a:rPr sz="4000" spc="-10" dirty="0">
                <a:latin typeface="Cambria"/>
                <a:cs typeface="Cambria"/>
              </a:rPr>
              <a:t> </a:t>
            </a:r>
            <a:r>
              <a:rPr sz="4000" spc="310" dirty="0">
                <a:latin typeface="Cambria"/>
                <a:cs typeface="Cambria"/>
              </a:rPr>
              <a:t>in</a:t>
            </a:r>
            <a:r>
              <a:rPr sz="4000" spc="-5" dirty="0">
                <a:latin typeface="Cambria"/>
                <a:cs typeface="Cambria"/>
              </a:rPr>
              <a:t> </a:t>
            </a:r>
            <a:r>
              <a:rPr sz="4000" spc="430" dirty="0">
                <a:latin typeface="Cambria"/>
                <a:cs typeface="Cambria"/>
              </a:rPr>
              <a:t>RDSMS.</a:t>
            </a:r>
            <a:endParaRPr sz="4000">
              <a:latin typeface="Cambria"/>
              <a:cs typeface="Cambria"/>
            </a:endParaRPr>
          </a:p>
        </p:txBody>
      </p:sp>
      <p:grpSp>
        <p:nvGrpSpPr>
          <p:cNvPr id="9" name="object 9"/>
          <p:cNvGrpSpPr/>
          <p:nvPr/>
        </p:nvGrpSpPr>
        <p:grpSpPr>
          <a:xfrm>
            <a:off x="378219" y="342900"/>
            <a:ext cx="17226280" cy="8554720"/>
            <a:chOff x="452992" y="299277"/>
            <a:chExt cx="17226280" cy="8554720"/>
          </a:xfrm>
        </p:grpSpPr>
        <p:pic>
          <p:nvPicPr>
            <p:cNvPr id="10" name="object 10"/>
            <p:cNvPicPr/>
            <p:nvPr/>
          </p:nvPicPr>
          <p:blipFill>
            <a:blip r:embed="rId4" cstate="print"/>
            <a:stretch>
              <a:fillRect/>
            </a:stretch>
          </p:blipFill>
          <p:spPr>
            <a:xfrm>
              <a:off x="12544755" y="6457577"/>
              <a:ext cx="5133974" cy="2395835"/>
            </a:xfrm>
            <a:prstGeom prst="rect">
              <a:avLst/>
            </a:prstGeom>
          </p:spPr>
        </p:pic>
        <p:pic>
          <p:nvPicPr>
            <p:cNvPr id="11" name="object 11"/>
            <p:cNvPicPr/>
            <p:nvPr/>
          </p:nvPicPr>
          <p:blipFill>
            <a:blip r:embed="rId5" cstate="print"/>
            <a:stretch>
              <a:fillRect/>
            </a:stretch>
          </p:blipFill>
          <p:spPr>
            <a:xfrm>
              <a:off x="452992" y="299277"/>
              <a:ext cx="504824" cy="55245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0564" y="416685"/>
            <a:ext cx="18217435" cy="96107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9" cy="10286999"/>
            </a:xfrm>
            <a:prstGeom prst="rect">
              <a:avLst/>
            </a:prstGeom>
          </p:spPr>
        </p:pic>
        <p:pic>
          <p:nvPicPr>
            <p:cNvPr id="4" name="object 4"/>
            <p:cNvPicPr/>
            <p:nvPr/>
          </p:nvPicPr>
          <p:blipFill>
            <a:blip r:embed="rId3" cstate="print"/>
            <a:stretch>
              <a:fillRect/>
            </a:stretch>
          </p:blipFill>
          <p:spPr>
            <a:xfrm>
              <a:off x="0" y="0"/>
              <a:ext cx="18287998" cy="9504461"/>
            </a:xfrm>
            <a:prstGeom prst="rect">
              <a:avLst/>
            </a:prstGeom>
          </p:spPr>
        </p:pic>
      </p:grpSp>
      <p:sp>
        <p:nvSpPr>
          <p:cNvPr id="5" name="object 5"/>
          <p:cNvSpPr txBox="1">
            <a:spLocks noGrp="1"/>
          </p:cNvSpPr>
          <p:nvPr>
            <p:ph type="title"/>
          </p:nvPr>
        </p:nvSpPr>
        <p:spPr>
          <a:xfrm>
            <a:off x="844830" y="169828"/>
            <a:ext cx="4098925" cy="836930"/>
          </a:xfrm>
          <a:prstGeom prst="rect">
            <a:avLst/>
          </a:prstGeom>
        </p:spPr>
        <p:txBody>
          <a:bodyPr vert="horz" wrap="square" lIns="0" tIns="15875" rIns="0" bIns="0" rtlCol="0">
            <a:spAutoFit/>
          </a:bodyPr>
          <a:lstStyle/>
          <a:p>
            <a:pPr marL="12700">
              <a:lnSpc>
                <a:spcPct val="100000"/>
              </a:lnSpc>
              <a:spcBef>
                <a:spcPts val="125"/>
              </a:spcBef>
            </a:pPr>
            <a:r>
              <a:rPr sz="5300" b="0" spc="-245" dirty="0">
                <a:solidFill>
                  <a:srgbClr val="000000"/>
                </a:solidFill>
                <a:latin typeface="Sitka Small" pitchFamily="2" charset="0"/>
                <a:cs typeface="Verdana"/>
              </a:rPr>
              <a:t>E.R</a:t>
            </a:r>
            <a:r>
              <a:rPr sz="5300" b="0" spc="-75" dirty="0">
                <a:solidFill>
                  <a:srgbClr val="000000"/>
                </a:solidFill>
                <a:latin typeface="Sitka Small" pitchFamily="2" charset="0"/>
                <a:cs typeface="Verdana"/>
              </a:rPr>
              <a:t> </a:t>
            </a:r>
            <a:r>
              <a:rPr sz="5300" b="0" spc="-95" dirty="0">
                <a:solidFill>
                  <a:srgbClr val="000000"/>
                </a:solidFill>
                <a:latin typeface="Sitka Small" pitchFamily="2" charset="0"/>
                <a:cs typeface="Verdana"/>
              </a:rPr>
              <a:t>Diagram</a:t>
            </a:r>
            <a:endParaRPr sz="5300" dirty="0">
              <a:latin typeface="Sitka Small" pitchFamily="2" charset="0"/>
              <a:cs typeface="Verdana"/>
            </a:endParaRPr>
          </a:p>
        </p:txBody>
      </p:sp>
      <p:grpSp>
        <p:nvGrpSpPr>
          <p:cNvPr id="6" name="object 6"/>
          <p:cNvGrpSpPr/>
          <p:nvPr/>
        </p:nvGrpSpPr>
        <p:grpSpPr>
          <a:xfrm>
            <a:off x="707130" y="1046522"/>
            <a:ext cx="17252950" cy="7952105"/>
            <a:chOff x="562829" y="1098946"/>
            <a:chExt cx="17252950" cy="7952105"/>
          </a:xfrm>
        </p:grpSpPr>
        <p:sp>
          <p:nvSpPr>
            <p:cNvPr id="7" name="object 7"/>
            <p:cNvSpPr/>
            <p:nvPr/>
          </p:nvSpPr>
          <p:spPr>
            <a:xfrm>
              <a:off x="747221" y="1098946"/>
              <a:ext cx="4370070" cy="86360"/>
            </a:xfrm>
            <a:custGeom>
              <a:avLst/>
              <a:gdLst/>
              <a:ahLst/>
              <a:cxnLst/>
              <a:rect l="l" t="t" r="r" b="b"/>
              <a:pathLst>
                <a:path w="4370070" h="86359">
                  <a:moveTo>
                    <a:pt x="4370069" y="85755"/>
                  </a:moveTo>
                  <a:lnTo>
                    <a:pt x="0" y="85755"/>
                  </a:lnTo>
                  <a:lnTo>
                    <a:pt x="0" y="0"/>
                  </a:lnTo>
                  <a:lnTo>
                    <a:pt x="4370069" y="0"/>
                  </a:lnTo>
                  <a:lnTo>
                    <a:pt x="4370069" y="85755"/>
                  </a:lnTo>
                  <a:close/>
                </a:path>
              </a:pathLst>
            </a:custGeom>
            <a:solidFill>
              <a:srgbClr val="1C1C1B"/>
            </a:solidFill>
          </p:spPr>
          <p:txBody>
            <a:bodyPr wrap="square" lIns="0" tIns="0" rIns="0" bIns="0" rtlCol="0"/>
            <a:lstStyle/>
            <a:p>
              <a:endParaRPr/>
            </a:p>
          </p:txBody>
        </p:sp>
        <p:pic>
          <p:nvPicPr>
            <p:cNvPr id="8" name="object 8"/>
            <p:cNvPicPr/>
            <p:nvPr/>
          </p:nvPicPr>
          <p:blipFill>
            <a:blip r:embed="rId4" cstate="print"/>
            <a:stretch>
              <a:fillRect/>
            </a:stretch>
          </p:blipFill>
          <p:spPr>
            <a:xfrm>
              <a:off x="562829" y="1632518"/>
              <a:ext cx="161925" cy="161924"/>
            </a:xfrm>
            <a:prstGeom prst="rect">
              <a:avLst/>
            </a:prstGeom>
          </p:spPr>
        </p:pic>
        <p:pic>
          <p:nvPicPr>
            <p:cNvPr id="9" name="object 9"/>
            <p:cNvPicPr/>
            <p:nvPr/>
          </p:nvPicPr>
          <p:blipFill>
            <a:blip r:embed="rId4" cstate="print"/>
            <a:stretch>
              <a:fillRect/>
            </a:stretch>
          </p:blipFill>
          <p:spPr>
            <a:xfrm>
              <a:off x="573315" y="2499321"/>
              <a:ext cx="161925" cy="161924"/>
            </a:xfrm>
            <a:prstGeom prst="rect">
              <a:avLst/>
            </a:prstGeom>
          </p:spPr>
        </p:pic>
        <p:pic>
          <p:nvPicPr>
            <p:cNvPr id="10" name="object 10"/>
            <p:cNvPicPr/>
            <p:nvPr/>
          </p:nvPicPr>
          <p:blipFill>
            <a:blip r:embed="rId5" cstate="print"/>
            <a:stretch>
              <a:fillRect/>
            </a:stretch>
          </p:blipFill>
          <p:spPr>
            <a:xfrm>
              <a:off x="10509634" y="2521122"/>
              <a:ext cx="7305674" cy="6529387"/>
            </a:xfrm>
            <a:prstGeom prst="rect">
              <a:avLst/>
            </a:prstGeom>
          </p:spPr>
        </p:pic>
        <p:pic>
          <p:nvPicPr>
            <p:cNvPr id="11" name="object 11"/>
            <p:cNvPicPr/>
            <p:nvPr/>
          </p:nvPicPr>
          <p:blipFill>
            <a:blip r:embed="rId6" cstate="print"/>
            <a:stretch>
              <a:fillRect/>
            </a:stretch>
          </p:blipFill>
          <p:spPr>
            <a:xfrm>
              <a:off x="10989939" y="2521123"/>
              <a:ext cx="6825257" cy="6352281"/>
            </a:xfrm>
            <a:prstGeom prst="rect">
              <a:avLst/>
            </a:prstGeom>
          </p:spPr>
        </p:pic>
        <p:pic>
          <p:nvPicPr>
            <p:cNvPr id="12" name="object 12"/>
            <p:cNvPicPr/>
            <p:nvPr/>
          </p:nvPicPr>
          <p:blipFill>
            <a:blip r:embed="rId4" cstate="print"/>
            <a:stretch>
              <a:fillRect/>
            </a:stretch>
          </p:blipFill>
          <p:spPr>
            <a:xfrm>
              <a:off x="566185" y="4601536"/>
              <a:ext cx="161925" cy="161924"/>
            </a:xfrm>
            <a:prstGeom prst="rect">
              <a:avLst/>
            </a:prstGeom>
          </p:spPr>
        </p:pic>
      </p:grpSp>
      <p:sp>
        <p:nvSpPr>
          <p:cNvPr id="13" name="object 13"/>
          <p:cNvSpPr txBox="1"/>
          <p:nvPr/>
        </p:nvSpPr>
        <p:spPr>
          <a:xfrm>
            <a:off x="327920" y="1093553"/>
            <a:ext cx="13410565" cy="7541259"/>
          </a:xfrm>
          <a:prstGeom prst="rect">
            <a:avLst/>
          </a:prstGeom>
        </p:spPr>
        <p:txBody>
          <a:bodyPr vert="horz" wrap="square" lIns="0" tIns="268605" rIns="0" bIns="0" rtlCol="0">
            <a:spAutoFit/>
          </a:bodyPr>
          <a:lstStyle/>
          <a:p>
            <a:pPr marL="785495">
              <a:lnSpc>
                <a:spcPct val="100000"/>
              </a:lnSpc>
              <a:spcBef>
                <a:spcPts val="2115"/>
              </a:spcBef>
            </a:pPr>
            <a:r>
              <a:rPr sz="4000" spc="300" dirty="0">
                <a:latin typeface="Cambria"/>
                <a:cs typeface="Cambria"/>
              </a:rPr>
              <a:t>ER</a:t>
            </a:r>
            <a:r>
              <a:rPr sz="4000" spc="-5" dirty="0">
                <a:latin typeface="Cambria"/>
                <a:cs typeface="Cambria"/>
              </a:rPr>
              <a:t> </a:t>
            </a:r>
            <a:r>
              <a:rPr sz="4000" spc="365" dirty="0">
                <a:latin typeface="Cambria"/>
                <a:cs typeface="Cambria"/>
              </a:rPr>
              <a:t>model</a:t>
            </a:r>
            <a:r>
              <a:rPr sz="4000" dirty="0">
                <a:latin typeface="Cambria"/>
                <a:cs typeface="Cambria"/>
              </a:rPr>
              <a:t> </a:t>
            </a:r>
            <a:r>
              <a:rPr sz="4000" spc="260" dirty="0">
                <a:latin typeface="Cambria"/>
                <a:cs typeface="Cambria"/>
              </a:rPr>
              <a:t>stands</a:t>
            </a:r>
            <a:r>
              <a:rPr sz="4000" dirty="0">
                <a:latin typeface="Cambria"/>
                <a:cs typeface="Cambria"/>
              </a:rPr>
              <a:t> </a:t>
            </a:r>
            <a:r>
              <a:rPr sz="4000" spc="254" dirty="0">
                <a:latin typeface="Cambria"/>
                <a:cs typeface="Cambria"/>
              </a:rPr>
              <a:t>for</a:t>
            </a:r>
            <a:r>
              <a:rPr sz="4000" spc="-5" dirty="0">
                <a:latin typeface="Cambria"/>
                <a:cs typeface="Cambria"/>
              </a:rPr>
              <a:t> </a:t>
            </a:r>
            <a:r>
              <a:rPr sz="4000" spc="345" dirty="0">
                <a:latin typeface="Cambria"/>
                <a:cs typeface="Cambria"/>
              </a:rPr>
              <a:t>an</a:t>
            </a:r>
            <a:r>
              <a:rPr sz="4000" dirty="0">
                <a:latin typeface="Cambria"/>
                <a:cs typeface="Cambria"/>
              </a:rPr>
              <a:t> </a:t>
            </a:r>
            <a:r>
              <a:rPr sz="4000" spc="254" dirty="0">
                <a:latin typeface="Cambria"/>
                <a:cs typeface="Cambria"/>
              </a:rPr>
              <a:t>Entity-Relationship</a:t>
            </a:r>
            <a:r>
              <a:rPr sz="4000" dirty="0">
                <a:latin typeface="Cambria"/>
                <a:cs typeface="Cambria"/>
              </a:rPr>
              <a:t> </a:t>
            </a:r>
            <a:r>
              <a:rPr sz="4000" spc="315" dirty="0">
                <a:latin typeface="Cambria"/>
                <a:cs typeface="Cambria"/>
              </a:rPr>
              <a:t>model.</a:t>
            </a:r>
            <a:r>
              <a:rPr sz="4000" dirty="0">
                <a:latin typeface="Cambria"/>
                <a:cs typeface="Cambria"/>
              </a:rPr>
              <a:t> </a:t>
            </a:r>
          </a:p>
          <a:p>
            <a:pPr marL="636905" marR="3616325" indent="-635" algn="ctr">
              <a:lnSpc>
                <a:spcPct val="100800"/>
              </a:lnSpc>
              <a:spcBef>
                <a:spcPts val="1989"/>
              </a:spcBef>
            </a:pPr>
            <a:r>
              <a:rPr sz="4000" spc="235" dirty="0">
                <a:latin typeface="Cambria" panose="02040503050406030204" pitchFamily="18" charset="0"/>
                <a:ea typeface="Cambria" panose="02040503050406030204" pitchFamily="18" charset="0"/>
                <a:cs typeface="Microsoft Sans Serif"/>
              </a:rPr>
              <a:t>It</a:t>
            </a:r>
            <a:r>
              <a:rPr sz="4000" spc="-145" dirty="0">
                <a:latin typeface="Cambria" panose="02040503050406030204" pitchFamily="18" charset="0"/>
                <a:ea typeface="Cambria" panose="02040503050406030204" pitchFamily="18" charset="0"/>
                <a:cs typeface="Microsoft Sans Serif"/>
              </a:rPr>
              <a:t> </a:t>
            </a:r>
            <a:r>
              <a:rPr sz="4000" spc="-50" dirty="0">
                <a:latin typeface="Cambria" panose="02040503050406030204" pitchFamily="18" charset="0"/>
                <a:ea typeface="Cambria" panose="02040503050406030204" pitchFamily="18" charset="0"/>
                <a:cs typeface="Microsoft Sans Serif"/>
              </a:rPr>
              <a:t>is</a:t>
            </a:r>
            <a:r>
              <a:rPr sz="4000" spc="-140" dirty="0">
                <a:latin typeface="Cambria" panose="02040503050406030204" pitchFamily="18" charset="0"/>
                <a:ea typeface="Cambria" panose="02040503050406030204" pitchFamily="18" charset="0"/>
                <a:cs typeface="Microsoft Sans Serif"/>
              </a:rPr>
              <a:t> </a:t>
            </a:r>
            <a:r>
              <a:rPr sz="4000" spc="-120" dirty="0">
                <a:latin typeface="Cambria" panose="02040503050406030204" pitchFamily="18" charset="0"/>
                <a:ea typeface="Cambria" panose="02040503050406030204" pitchFamily="18" charset="0"/>
                <a:cs typeface="Microsoft Sans Serif"/>
              </a:rPr>
              <a:t>a</a:t>
            </a:r>
            <a:r>
              <a:rPr sz="4000" spc="-145" dirty="0">
                <a:latin typeface="Cambria" panose="02040503050406030204" pitchFamily="18" charset="0"/>
                <a:ea typeface="Cambria" panose="02040503050406030204" pitchFamily="18" charset="0"/>
                <a:cs typeface="Microsoft Sans Serif"/>
              </a:rPr>
              <a:t> </a:t>
            </a:r>
            <a:r>
              <a:rPr sz="4000" spc="60" dirty="0">
                <a:latin typeface="Cambria" panose="02040503050406030204" pitchFamily="18" charset="0"/>
                <a:ea typeface="Cambria" panose="02040503050406030204" pitchFamily="18" charset="0"/>
                <a:cs typeface="Microsoft Sans Serif"/>
              </a:rPr>
              <a:t>high-level</a:t>
            </a:r>
            <a:r>
              <a:rPr sz="4000" spc="-140" dirty="0">
                <a:latin typeface="Cambria" panose="02040503050406030204" pitchFamily="18" charset="0"/>
                <a:ea typeface="Cambria" panose="02040503050406030204" pitchFamily="18" charset="0"/>
                <a:cs typeface="Microsoft Sans Serif"/>
              </a:rPr>
              <a:t> </a:t>
            </a:r>
            <a:r>
              <a:rPr sz="4000" spc="100" dirty="0">
                <a:latin typeface="Cambria" panose="02040503050406030204" pitchFamily="18" charset="0"/>
                <a:ea typeface="Cambria" panose="02040503050406030204" pitchFamily="18" charset="0"/>
                <a:cs typeface="Microsoft Sans Serif"/>
              </a:rPr>
              <a:t>data</a:t>
            </a:r>
            <a:r>
              <a:rPr sz="4000" spc="-145" dirty="0">
                <a:latin typeface="Cambria" panose="02040503050406030204" pitchFamily="18" charset="0"/>
                <a:ea typeface="Cambria" panose="02040503050406030204" pitchFamily="18" charset="0"/>
                <a:cs typeface="Microsoft Sans Serif"/>
              </a:rPr>
              <a:t> </a:t>
            </a:r>
            <a:r>
              <a:rPr sz="4000" spc="85" dirty="0">
                <a:latin typeface="Cambria" panose="02040503050406030204" pitchFamily="18" charset="0"/>
                <a:ea typeface="Cambria" panose="02040503050406030204" pitchFamily="18" charset="0"/>
                <a:cs typeface="Microsoft Sans Serif"/>
              </a:rPr>
              <a:t>model.</a:t>
            </a:r>
            <a:r>
              <a:rPr sz="4000" spc="-140" dirty="0">
                <a:latin typeface="Cambria" panose="02040503050406030204" pitchFamily="18" charset="0"/>
                <a:ea typeface="Cambria" panose="02040503050406030204" pitchFamily="18" charset="0"/>
                <a:cs typeface="Microsoft Sans Serif"/>
              </a:rPr>
              <a:t> </a:t>
            </a:r>
            <a:r>
              <a:rPr sz="4000" spc="-50" dirty="0">
                <a:latin typeface="Cambria" panose="02040503050406030204" pitchFamily="18" charset="0"/>
                <a:ea typeface="Cambria" panose="02040503050406030204" pitchFamily="18" charset="0"/>
                <a:cs typeface="Microsoft Sans Serif"/>
              </a:rPr>
              <a:t>This</a:t>
            </a:r>
            <a:r>
              <a:rPr sz="4000" spc="-145" dirty="0">
                <a:latin typeface="Cambria" panose="02040503050406030204" pitchFamily="18" charset="0"/>
                <a:ea typeface="Cambria" panose="02040503050406030204" pitchFamily="18" charset="0"/>
                <a:cs typeface="Microsoft Sans Serif"/>
              </a:rPr>
              <a:t> </a:t>
            </a:r>
            <a:r>
              <a:rPr sz="4000" spc="125" dirty="0">
                <a:latin typeface="Cambria" panose="02040503050406030204" pitchFamily="18" charset="0"/>
                <a:ea typeface="Cambria" panose="02040503050406030204" pitchFamily="18" charset="0"/>
                <a:cs typeface="Microsoft Sans Serif"/>
              </a:rPr>
              <a:t>model </a:t>
            </a:r>
            <a:r>
              <a:rPr sz="4000" spc="-1045" dirty="0">
                <a:latin typeface="Cambria" panose="02040503050406030204" pitchFamily="18" charset="0"/>
                <a:ea typeface="Cambria" panose="02040503050406030204" pitchFamily="18" charset="0"/>
                <a:cs typeface="Microsoft Sans Serif"/>
              </a:rPr>
              <a:t> </a:t>
            </a:r>
            <a:r>
              <a:rPr sz="4000" spc="-50" dirty="0">
                <a:latin typeface="Cambria" panose="02040503050406030204" pitchFamily="18" charset="0"/>
                <a:ea typeface="Cambria" panose="02040503050406030204" pitchFamily="18" charset="0"/>
                <a:cs typeface="Microsoft Sans Serif"/>
              </a:rPr>
              <a:t>is</a:t>
            </a:r>
            <a:r>
              <a:rPr sz="4000" spc="-140" dirty="0">
                <a:latin typeface="Cambria" panose="02040503050406030204" pitchFamily="18" charset="0"/>
                <a:ea typeface="Cambria" panose="02040503050406030204" pitchFamily="18" charset="0"/>
                <a:cs typeface="Microsoft Sans Serif"/>
              </a:rPr>
              <a:t> </a:t>
            </a:r>
            <a:r>
              <a:rPr sz="4000" spc="10" dirty="0">
                <a:latin typeface="Cambria" panose="02040503050406030204" pitchFamily="18" charset="0"/>
                <a:ea typeface="Cambria" panose="02040503050406030204" pitchFamily="18" charset="0"/>
                <a:cs typeface="Microsoft Sans Serif"/>
              </a:rPr>
              <a:t>used</a:t>
            </a:r>
            <a:r>
              <a:rPr sz="4000" spc="-140" dirty="0">
                <a:latin typeface="Cambria" panose="02040503050406030204" pitchFamily="18" charset="0"/>
                <a:ea typeface="Cambria" panose="02040503050406030204" pitchFamily="18" charset="0"/>
                <a:cs typeface="Microsoft Sans Serif"/>
              </a:rPr>
              <a:t> </a:t>
            </a:r>
            <a:r>
              <a:rPr sz="4000" spc="300" dirty="0">
                <a:latin typeface="Cambria" panose="02040503050406030204" pitchFamily="18" charset="0"/>
                <a:ea typeface="Cambria" panose="02040503050406030204" pitchFamily="18" charset="0"/>
                <a:cs typeface="Microsoft Sans Serif"/>
              </a:rPr>
              <a:t>to</a:t>
            </a:r>
            <a:r>
              <a:rPr sz="4000" spc="-140" dirty="0">
                <a:latin typeface="Cambria" panose="02040503050406030204" pitchFamily="18" charset="0"/>
                <a:ea typeface="Cambria" panose="02040503050406030204" pitchFamily="18" charset="0"/>
                <a:cs typeface="Microsoft Sans Serif"/>
              </a:rPr>
              <a:t> </a:t>
            </a:r>
            <a:r>
              <a:rPr sz="4000" spc="170" dirty="0">
                <a:latin typeface="Cambria" panose="02040503050406030204" pitchFamily="18" charset="0"/>
                <a:ea typeface="Cambria" panose="02040503050406030204" pitchFamily="18" charset="0"/>
                <a:cs typeface="Microsoft Sans Serif"/>
              </a:rPr>
              <a:t>deﬁne</a:t>
            </a:r>
            <a:r>
              <a:rPr sz="4000" spc="-135" dirty="0">
                <a:latin typeface="Cambria" panose="02040503050406030204" pitchFamily="18" charset="0"/>
                <a:ea typeface="Cambria" panose="02040503050406030204" pitchFamily="18" charset="0"/>
                <a:cs typeface="Microsoft Sans Serif"/>
              </a:rPr>
              <a:t> </a:t>
            </a:r>
            <a:r>
              <a:rPr sz="4000" spc="200" dirty="0">
                <a:latin typeface="Cambria" panose="02040503050406030204" pitchFamily="18" charset="0"/>
                <a:ea typeface="Cambria" panose="02040503050406030204" pitchFamily="18" charset="0"/>
                <a:cs typeface="Microsoft Sans Serif"/>
              </a:rPr>
              <a:t>the</a:t>
            </a:r>
            <a:r>
              <a:rPr sz="4000" spc="-140" dirty="0">
                <a:latin typeface="Cambria" panose="02040503050406030204" pitchFamily="18" charset="0"/>
                <a:ea typeface="Cambria" panose="02040503050406030204" pitchFamily="18" charset="0"/>
                <a:cs typeface="Microsoft Sans Serif"/>
              </a:rPr>
              <a:t> </a:t>
            </a:r>
            <a:r>
              <a:rPr sz="4000" spc="100" dirty="0">
                <a:latin typeface="Cambria" panose="02040503050406030204" pitchFamily="18" charset="0"/>
                <a:ea typeface="Cambria" panose="02040503050406030204" pitchFamily="18" charset="0"/>
                <a:cs typeface="Microsoft Sans Serif"/>
              </a:rPr>
              <a:t>data</a:t>
            </a:r>
            <a:r>
              <a:rPr sz="4000" spc="-140" dirty="0">
                <a:latin typeface="Cambria" panose="02040503050406030204" pitchFamily="18" charset="0"/>
                <a:ea typeface="Cambria" panose="02040503050406030204" pitchFamily="18" charset="0"/>
                <a:cs typeface="Microsoft Sans Serif"/>
              </a:rPr>
              <a:t> </a:t>
            </a:r>
            <a:r>
              <a:rPr sz="4000" spc="95" dirty="0">
                <a:latin typeface="Cambria" panose="02040503050406030204" pitchFamily="18" charset="0"/>
                <a:ea typeface="Cambria" panose="02040503050406030204" pitchFamily="18" charset="0"/>
                <a:cs typeface="Microsoft Sans Serif"/>
              </a:rPr>
              <a:t>elements</a:t>
            </a:r>
            <a:r>
              <a:rPr sz="4000" spc="-140" dirty="0">
                <a:latin typeface="Cambria" panose="02040503050406030204" pitchFamily="18" charset="0"/>
                <a:ea typeface="Cambria" panose="02040503050406030204" pitchFamily="18" charset="0"/>
                <a:cs typeface="Microsoft Sans Serif"/>
              </a:rPr>
              <a:t> </a:t>
            </a:r>
            <a:r>
              <a:rPr sz="4000" spc="35" dirty="0">
                <a:latin typeface="Cambria" panose="02040503050406030204" pitchFamily="18" charset="0"/>
                <a:ea typeface="Cambria" panose="02040503050406030204" pitchFamily="18" charset="0"/>
                <a:cs typeface="Microsoft Sans Serif"/>
              </a:rPr>
              <a:t>and </a:t>
            </a:r>
            <a:r>
              <a:rPr sz="4000" spc="-1045" dirty="0">
                <a:latin typeface="Cambria" panose="02040503050406030204" pitchFamily="18" charset="0"/>
                <a:ea typeface="Cambria" panose="02040503050406030204" pitchFamily="18" charset="0"/>
                <a:cs typeface="Microsoft Sans Serif"/>
              </a:rPr>
              <a:t> </a:t>
            </a:r>
            <a:r>
              <a:rPr sz="4000" spc="105" dirty="0">
                <a:latin typeface="Cambria" panose="02040503050406030204" pitchFamily="18" charset="0"/>
                <a:ea typeface="Cambria" panose="02040503050406030204" pitchFamily="18" charset="0"/>
                <a:cs typeface="Microsoft Sans Serif"/>
              </a:rPr>
              <a:t>relationship</a:t>
            </a:r>
            <a:r>
              <a:rPr sz="4000" spc="-140" dirty="0">
                <a:latin typeface="Cambria" panose="02040503050406030204" pitchFamily="18" charset="0"/>
                <a:ea typeface="Cambria" panose="02040503050406030204" pitchFamily="18" charset="0"/>
                <a:cs typeface="Microsoft Sans Serif"/>
              </a:rPr>
              <a:t> </a:t>
            </a:r>
            <a:r>
              <a:rPr sz="4000" spc="270" dirty="0">
                <a:latin typeface="Cambria" panose="02040503050406030204" pitchFamily="18" charset="0"/>
                <a:ea typeface="Cambria" panose="02040503050406030204" pitchFamily="18" charset="0"/>
                <a:cs typeface="Microsoft Sans Serif"/>
              </a:rPr>
              <a:t>for</a:t>
            </a:r>
            <a:r>
              <a:rPr sz="4000" spc="-140" dirty="0">
                <a:latin typeface="Cambria" panose="02040503050406030204" pitchFamily="18" charset="0"/>
                <a:ea typeface="Cambria" panose="02040503050406030204" pitchFamily="18" charset="0"/>
                <a:cs typeface="Microsoft Sans Serif"/>
              </a:rPr>
              <a:t> </a:t>
            </a:r>
            <a:r>
              <a:rPr sz="4000" spc="-120" dirty="0">
                <a:latin typeface="Cambria" panose="02040503050406030204" pitchFamily="18" charset="0"/>
                <a:ea typeface="Cambria" panose="02040503050406030204" pitchFamily="18" charset="0"/>
                <a:cs typeface="Microsoft Sans Serif"/>
              </a:rPr>
              <a:t>a</a:t>
            </a:r>
            <a:r>
              <a:rPr sz="4000" spc="-140" dirty="0">
                <a:latin typeface="Cambria" panose="02040503050406030204" pitchFamily="18" charset="0"/>
                <a:ea typeface="Cambria" panose="02040503050406030204" pitchFamily="18" charset="0"/>
                <a:cs typeface="Microsoft Sans Serif"/>
              </a:rPr>
              <a:t> </a:t>
            </a:r>
            <a:r>
              <a:rPr sz="4000" spc="85" dirty="0">
                <a:latin typeface="Cambria" panose="02040503050406030204" pitchFamily="18" charset="0"/>
                <a:ea typeface="Cambria" panose="02040503050406030204" pitchFamily="18" charset="0"/>
                <a:cs typeface="Microsoft Sans Serif"/>
              </a:rPr>
              <a:t>speciﬁed</a:t>
            </a:r>
            <a:r>
              <a:rPr sz="4000" spc="-140" dirty="0">
                <a:latin typeface="Cambria" panose="02040503050406030204" pitchFamily="18" charset="0"/>
                <a:ea typeface="Cambria" panose="02040503050406030204" pitchFamily="18" charset="0"/>
                <a:cs typeface="Microsoft Sans Serif"/>
              </a:rPr>
              <a:t> </a:t>
            </a:r>
            <a:r>
              <a:rPr sz="4000" spc="10" dirty="0">
                <a:latin typeface="Cambria" panose="02040503050406030204" pitchFamily="18" charset="0"/>
                <a:ea typeface="Cambria" panose="02040503050406030204" pitchFamily="18" charset="0"/>
                <a:cs typeface="Microsoft Sans Serif"/>
              </a:rPr>
              <a:t>system</a:t>
            </a:r>
            <a:r>
              <a:rPr sz="4000" spc="10" dirty="0">
                <a:latin typeface="Microsoft Sans Serif"/>
                <a:cs typeface="Microsoft Sans Serif"/>
              </a:rPr>
              <a:t>.</a:t>
            </a:r>
            <a:endParaRPr sz="4000" dirty="0">
              <a:latin typeface="Microsoft Sans Serif"/>
              <a:cs typeface="Microsoft Sans Serif"/>
            </a:endParaRPr>
          </a:p>
          <a:p>
            <a:pPr marL="626745" marR="3220720" algn="ctr">
              <a:lnSpc>
                <a:spcPct val="100800"/>
              </a:lnSpc>
              <a:spcBef>
                <a:spcPts val="2039"/>
              </a:spcBef>
            </a:pPr>
            <a:r>
              <a:rPr sz="4000" spc="175" dirty="0">
                <a:latin typeface="Cambria"/>
                <a:cs typeface="Cambria"/>
              </a:rPr>
              <a:t>It</a:t>
            </a:r>
            <a:r>
              <a:rPr sz="4000" spc="-10" dirty="0">
                <a:latin typeface="Cambria"/>
                <a:cs typeface="Cambria"/>
              </a:rPr>
              <a:t> </a:t>
            </a:r>
            <a:r>
              <a:rPr sz="4000" spc="260" dirty="0">
                <a:latin typeface="Cambria"/>
                <a:cs typeface="Cambria"/>
              </a:rPr>
              <a:t>develops</a:t>
            </a:r>
            <a:r>
              <a:rPr sz="4000" spc="-5" dirty="0">
                <a:latin typeface="Cambria"/>
                <a:cs typeface="Cambria"/>
              </a:rPr>
              <a:t> </a:t>
            </a:r>
            <a:r>
              <a:rPr sz="4000" spc="245" dirty="0">
                <a:latin typeface="Cambria"/>
                <a:cs typeface="Cambria"/>
              </a:rPr>
              <a:t>a</a:t>
            </a:r>
            <a:r>
              <a:rPr sz="4000" spc="-5" dirty="0">
                <a:latin typeface="Cambria"/>
                <a:cs typeface="Cambria"/>
              </a:rPr>
              <a:t> </a:t>
            </a:r>
            <a:r>
              <a:rPr sz="4000" spc="320" dirty="0">
                <a:latin typeface="Cambria"/>
                <a:cs typeface="Cambria"/>
              </a:rPr>
              <a:t>conceptual</a:t>
            </a:r>
            <a:r>
              <a:rPr sz="4000" spc="-5" dirty="0">
                <a:latin typeface="Cambria"/>
                <a:cs typeface="Cambria"/>
              </a:rPr>
              <a:t> </a:t>
            </a:r>
            <a:r>
              <a:rPr sz="4000" spc="310" dirty="0">
                <a:latin typeface="Cambria"/>
                <a:cs typeface="Cambria"/>
              </a:rPr>
              <a:t>design</a:t>
            </a:r>
            <a:r>
              <a:rPr sz="4000" spc="-5" dirty="0">
                <a:latin typeface="Cambria"/>
                <a:cs typeface="Cambria"/>
              </a:rPr>
              <a:t> </a:t>
            </a:r>
            <a:r>
              <a:rPr sz="4000" spc="254" dirty="0">
                <a:latin typeface="Cambria"/>
                <a:cs typeface="Cambria"/>
              </a:rPr>
              <a:t>for</a:t>
            </a:r>
            <a:r>
              <a:rPr sz="4000" spc="-10" dirty="0">
                <a:latin typeface="Cambria"/>
                <a:cs typeface="Cambria"/>
              </a:rPr>
              <a:t> </a:t>
            </a:r>
            <a:r>
              <a:rPr sz="4000" spc="315" dirty="0">
                <a:latin typeface="Cambria"/>
                <a:cs typeface="Cambria"/>
              </a:rPr>
              <a:t>the </a:t>
            </a:r>
            <a:r>
              <a:rPr sz="4000" spc="-865" dirty="0">
                <a:latin typeface="Cambria"/>
                <a:cs typeface="Cambria"/>
              </a:rPr>
              <a:t> </a:t>
            </a:r>
            <a:r>
              <a:rPr sz="4000" spc="229" dirty="0">
                <a:latin typeface="Cambria"/>
                <a:cs typeface="Cambria"/>
              </a:rPr>
              <a:t>database. </a:t>
            </a:r>
            <a:r>
              <a:rPr sz="4000" spc="175" dirty="0">
                <a:latin typeface="Cambria"/>
                <a:cs typeface="Cambria"/>
              </a:rPr>
              <a:t>It </a:t>
            </a:r>
            <a:r>
              <a:rPr sz="4000" spc="245" dirty="0">
                <a:latin typeface="Cambria"/>
                <a:cs typeface="Cambria"/>
              </a:rPr>
              <a:t>also </a:t>
            </a:r>
            <a:r>
              <a:rPr sz="4000" spc="260" dirty="0">
                <a:latin typeface="Cambria"/>
                <a:cs typeface="Cambria"/>
              </a:rPr>
              <a:t>develops </a:t>
            </a:r>
            <a:r>
              <a:rPr sz="4000" spc="245" dirty="0">
                <a:latin typeface="Cambria"/>
                <a:cs typeface="Cambria"/>
              </a:rPr>
              <a:t>a </a:t>
            </a:r>
            <a:r>
              <a:rPr sz="4000" spc="254" dirty="0">
                <a:latin typeface="Cambria"/>
                <a:cs typeface="Cambria"/>
              </a:rPr>
              <a:t>very </a:t>
            </a:r>
            <a:r>
              <a:rPr sz="4000" spc="260" dirty="0">
                <a:latin typeface="Cambria"/>
                <a:cs typeface="Cambria"/>
              </a:rPr>
              <a:t> </a:t>
            </a:r>
            <a:r>
              <a:rPr sz="4000" spc="315" dirty="0">
                <a:latin typeface="Cambria"/>
                <a:cs typeface="Cambria"/>
              </a:rPr>
              <a:t>simple</a:t>
            </a:r>
            <a:r>
              <a:rPr sz="4000" spc="-10" dirty="0">
                <a:latin typeface="Cambria"/>
                <a:cs typeface="Cambria"/>
              </a:rPr>
              <a:t> </a:t>
            </a:r>
            <a:r>
              <a:rPr sz="4000" spc="320" dirty="0">
                <a:latin typeface="Cambria"/>
                <a:cs typeface="Cambria"/>
              </a:rPr>
              <a:t>and</a:t>
            </a:r>
            <a:r>
              <a:rPr sz="4000" spc="-5" dirty="0">
                <a:latin typeface="Cambria"/>
                <a:cs typeface="Cambria"/>
              </a:rPr>
              <a:t> </a:t>
            </a:r>
            <a:r>
              <a:rPr sz="4000" spc="280" dirty="0">
                <a:latin typeface="Cambria"/>
                <a:cs typeface="Cambria"/>
              </a:rPr>
              <a:t>easy</a:t>
            </a:r>
            <a:r>
              <a:rPr sz="4000" spc="-5" dirty="0">
                <a:latin typeface="Cambria"/>
                <a:cs typeface="Cambria"/>
              </a:rPr>
              <a:t> </a:t>
            </a:r>
            <a:r>
              <a:rPr sz="4000" spc="210" dirty="0">
                <a:latin typeface="Cambria"/>
                <a:cs typeface="Cambria"/>
              </a:rPr>
              <a:t>to</a:t>
            </a:r>
            <a:r>
              <a:rPr sz="4000" spc="-5" dirty="0">
                <a:latin typeface="Cambria"/>
                <a:cs typeface="Cambria"/>
              </a:rPr>
              <a:t> </a:t>
            </a:r>
            <a:r>
              <a:rPr sz="4000" spc="310" dirty="0">
                <a:latin typeface="Cambria"/>
                <a:cs typeface="Cambria"/>
              </a:rPr>
              <a:t>design</a:t>
            </a:r>
            <a:r>
              <a:rPr sz="4000" spc="-5" dirty="0">
                <a:latin typeface="Cambria"/>
                <a:cs typeface="Cambria"/>
              </a:rPr>
              <a:t> </a:t>
            </a:r>
            <a:r>
              <a:rPr sz="4000" spc="200" dirty="0">
                <a:latin typeface="Cambria"/>
                <a:cs typeface="Cambria"/>
              </a:rPr>
              <a:t>view</a:t>
            </a:r>
            <a:r>
              <a:rPr sz="4000" spc="-5" dirty="0">
                <a:latin typeface="Cambria"/>
                <a:cs typeface="Cambria"/>
              </a:rPr>
              <a:t> </a:t>
            </a:r>
            <a:r>
              <a:rPr sz="4000" spc="265" dirty="0">
                <a:latin typeface="Cambria"/>
                <a:cs typeface="Cambria"/>
              </a:rPr>
              <a:t>of</a:t>
            </a:r>
            <a:r>
              <a:rPr sz="4000" spc="-10" dirty="0">
                <a:latin typeface="Cambria"/>
                <a:cs typeface="Cambria"/>
              </a:rPr>
              <a:t> </a:t>
            </a:r>
            <a:r>
              <a:rPr sz="4000" spc="195" dirty="0">
                <a:latin typeface="Cambria"/>
                <a:cs typeface="Cambria"/>
              </a:rPr>
              <a:t>data.</a:t>
            </a:r>
            <a:endParaRPr sz="4000" dirty="0">
              <a:latin typeface="Cambria"/>
              <a:cs typeface="Cambria"/>
            </a:endParaRPr>
          </a:p>
          <a:p>
            <a:pPr>
              <a:lnSpc>
                <a:spcPct val="100000"/>
              </a:lnSpc>
              <a:spcBef>
                <a:spcPts val="35"/>
              </a:spcBef>
            </a:pPr>
            <a:endParaRPr sz="4050" dirty="0">
              <a:latin typeface="Cambria"/>
              <a:cs typeface="Cambria"/>
            </a:endParaRPr>
          </a:p>
          <a:p>
            <a:pPr marL="12700" marR="3218180" algn="ctr">
              <a:lnSpc>
                <a:spcPct val="100800"/>
              </a:lnSpc>
            </a:pPr>
            <a:r>
              <a:rPr sz="4000" spc="330" dirty="0">
                <a:latin typeface="Cambria"/>
                <a:cs typeface="Cambria"/>
              </a:rPr>
              <a:t>In</a:t>
            </a:r>
            <a:r>
              <a:rPr sz="4000" spc="-5" dirty="0">
                <a:latin typeface="Cambria"/>
                <a:cs typeface="Cambria"/>
              </a:rPr>
              <a:t> </a:t>
            </a:r>
            <a:r>
              <a:rPr sz="4000" spc="300" dirty="0">
                <a:latin typeface="Cambria"/>
                <a:cs typeface="Cambria"/>
              </a:rPr>
              <a:t>ER</a:t>
            </a:r>
            <a:r>
              <a:rPr sz="4000" dirty="0">
                <a:latin typeface="Cambria"/>
                <a:cs typeface="Cambria"/>
              </a:rPr>
              <a:t> </a:t>
            </a:r>
            <a:r>
              <a:rPr sz="4000" spc="295" dirty="0">
                <a:latin typeface="Cambria"/>
                <a:cs typeface="Cambria"/>
              </a:rPr>
              <a:t>modeling,</a:t>
            </a:r>
            <a:r>
              <a:rPr sz="4000" spc="-5" dirty="0">
                <a:latin typeface="Cambria"/>
                <a:cs typeface="Cambria"/>
              </a:rPr>
              <a:t> </a:t>
            </a:r>
            <a:r>
              <a:rPr sz="4000" spc="315" dirty="0">
                <a:latin typeface="Cambria"/>
                <a:cs typeface="Cambria"/>
              </a:rPr>
              <a:t>the</a:t>
            </a:r>
            <a:r>
              <a:rPr sz="4000" dirty="0">
                <a:latin typeface="Cambria"/>
                <a:cs typeface="Cambria"/>
              </a:rPr>
              <a:t> </a:t>
            </a:r>
            <a:r>
              <a:rPr sz="4000" spc="250" dirty="0">
                <a:latin typeface="Cambria"/>
                <a:cs typeface="Cambria"/>
              </a:rPr>
              <a:t>database</a:t>
            </a:r>
            <a:r>
              <a:rPr sz="4000" spc="-5" dirty="0">
                <a:latin typeface="Cambria"/>
                <a:cs typeface="Cambria"/>
              </a:rPr>
              <a:t> </a:t>
            </a:r>
            <a:r>
              <a:rPr sz="4000" spc="290" dirty="0">
                <a:latin typeface="Cambria"/>
                <a:cs typeface="Cambria"/>
              </a:rPr>
              <a:t>structure</a:t>
            </a:r>
            <a:r>
              <a:rPr sz="4000" dirty="0">
                <a:latin typeface="Cambria"/>
                <a:cs typeface="Cambria"/>
              </a:rPr>
              <a:t> </a:t>
            </a:r>
            <a:r>
              <a:rPr sz="4000" spc="204" dirty="0">
                <a:latin typeface="Cambria"/>
                <a:cs typeface="Cambria"/>
              </a:rPr>
              <a:t>is </a:t>
            </a:r>
            <a:r>
              <a:rPr sz="4000" spc="-869" dirty="0">
                <a:latin typeface="Cambria"/>
                <a:cs typeface="Cambria"/>
              </a:rPr>
              <a:t> </a:t>
            </a:r>
            <a:r>
              <a:rPr sz="4000" spc="250" dirty="0">
                <a:latin typeface="Cambria"/>
                <a:cs typeface="Cambria"/>
              </a:rPr>
              <a:t>portrayed </a:t>
            </a:r>
            <a:r>
              <a:rPr sz="4000" spc="235" dirty="0">
                <a:latin typeface="Cambria"/>
                <a:cs typeface="Cambria"/>
              </a:rPr>
              <a:t>as </a:t>
            </a:r>
            <a:r>
              <a:rPr sz="4000" spc="245" dirty="0">
                <a:latin typeface="Cambria"/>
                <a:cs typeface="Cambria"/>
              </a:rPr>
              <a:t>a </a:t>
            </a:r>
            <a:r>
              <a:rPr sz="4000" spc="320" dirty="0">
                <a:latin typeface="Cambria"/>
                <a:cs typeface="Cambria"/>
              </a:rPr>
              <a:t>diagram </a:t>
            </a:r>
            <a:r>
              <a:rPr sz="4000" spc="290" dirty="0">
                <a:latin typeface="Cambria"/>
                <a:cs typeface="Cambria"/>
              </a:rPr>
              <a:t>called </a:t>
            </a:r>
            <a:r>
              <a:rPr sz="4000" spc="345" dirty="0">
                <a:latin typeface="Cambria"/>
                <a:cs typeface="Cambria"/>
              </a:rPr>
              <a:t>an </a:t>
            </a:r>
            <a:r>
              <a:rPr sz="4000" spc="240" dirty="0">
                <a:latin typeface="Cambria"/>
                <a:cs typeface="Cambria"/>
              </a:rPr>
              <a:t>entity- </a:t>
            </a:r>
            <a:r>
              <a:rPr sz="4000" spc="245" dirty="0">
                <a:latin typeface="Cambria"/>
                <a:cs typeface="Cambria"/>
              </a:rPr>
              <a:t> </a:t>
            </a:r>
            <a:r>
              <a:rPr sz="4000" spc="265" dirty="0">
                <a:latin typeface="Cambria"/>
                <a:cs typeface="Cambria"/>
              </a:rPr>
              <a:t>relationship</a:t>
            </a:r>
            <a:r>
              <a:rPr sz="4000" spc="-10" dirty="0">
                <a:latin typeface="Cambria"/>
                <a:cs typeface="Cambria"/>
              </a:rPr>
              <a:t> </a:t>
            </a:r>
            <a:r>
              <a:rPr sz="4000" spc="290" dirty="0">
                <a:latin typeface="Cambria"/>
                <a:cs typeface="Cambria"/>
              </a:rPr>
              <a:t>diagram.</a:t>
            </a:r>
            <a:endParaRPr sz="4000" dirty="0">
              <a:latin typeface="Cambria"/>
              <a:cs typeface="Cambria"/>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7999" cy="10286999"/>
          </a:xfrm>
          <a:prstGeom prst="rect">
            <a:avLst/>
          </a:prstGeom>
        </p:spPr>
      </p:pic>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8515350" cy="10287000"/>
          </a:xfrm>
          <a:custGeom>
            <a:avLst/>
            <a:gdLst/>
            <a:ahLst/>
            <a:cxnLst/>
            <a:rect l="l" t="t" r="r" b="b"/>
            <a:pathLst>
              <a:path w="8515350" h="10287000">
                <a:moveTo>
                  <a:pt x="8515349" y="10286999"/>
                </a:moveTo>
                <a:lnTo>
                  <a:pt x="4257674" y="10286999"/>
                </a:lnTo>
                <a:lnTo>
                  <a:pt x="0" y="6027207"/>
                </a:lnTo>
                <a:lnTo>
                  <a:pt x="0" y="0"/>
                </a:lnTo>
                <a:lnTo>
                  <a:pt x="4257674" y="0"/>
                </a:lnTo>
                <a:lnTo>
                  <a:pt x="8515349" y="4259792"/>
                </a:lnTo>
                <a:lnTo>
                  <a:pt x="8515349" y="10286999"/>
                </a:lnTo>
                <a:close/>
              </a:path>
            </a:pathLst>
          </a:custGeom>
          <a:solidFill>
            <a:srgbClr val="FFD5DB"/>
          </a:solidFill>
        </p:spPr>
        <p:txBody>
          <a:bodyPr wrap="square" lIns="0" tIns="0" rIns="0" bIns="0" rtlCol="0"/>
          <a:lstStyle/>
          <a:p>
            <a:endParaRPr/>
          </a:p>
        </p:txBody>
      </p:sp>
      <p:sp>
        <p:nvSpPr>
          <p:cNvPr id="3" name="object 3"/>
          <p:cNvSpPr txBox="1">
            <a:spLocks noGrp="1"/>
          </p:cNvSpPr>
          <p:nvPr>
            <p:ph type="title"/>
          </p:nvPr>
        </p:nvSpPr>
        <p:spPr>
          <a:xfrm>
            <a:off x="6785891" y="346513"/>
            <a:ext cx="6735445" cy="745490"/>
          </a:xfrm>
          <a:prstGeom prst="rect">
            <a:avLst/>
          </a:prstGeom>
        </p:spPr>
        <p:txBody>
          <a:bodyPr vert="horz" wrap="square" lIns="0" tIns="15875" rIns="0" bIns="0" rtlCol="0">
            <a:spAutoFit/>
          </a:bodyPr>
          <a:lstStyle/>
          <a:p>
            <a:pPr marL="12700">
              <a:lnSpc>
                <a:spcPct val="100000"/>
              </a:lnSpc>
              <a:spcBef>
                <a:spcPts val="125"/>
              </a:spcBef>
            </a:pPr>
            <a:r>
              <a:rPr sz="4700" spc="195" dirty="0"/>
              <a:t>*.</a:t>
            </a:r>
            <a:r>
              <a:rPr sz="4700" spc="-190" dirty="0"/>
              <a:t> </a:t>
            </a:r>
            <a:r>
              <a:rPr sz="4700" spc="45" dirty="0"/>
              <a:t>Creation</a:t>
            </a:r>
            <a:r>
              <a:rPr sz="4700" spc="-190" dirty="0"/>
              <a:t> </a:t>
            </a:r>
            <a:r>
              <a:rPr sz="4700" spc="210" dirty="0"/>
              <a:t>of</a:t>
            </a:r>
            <a:r>
              <a:rPr sz="4700" spc="-190" dirty="0"/>
              <a:t> </a:t>
            </a:r>
            <a:r>
              <a:rPr sz="4700" spc="10" dirty="0"/>
              <a:t>DataBase</a:t>
            </a:r>
            <a:endParaRPr sz="4700"/>
          </a:p>
        </p:txBody>
      </p:sp>
      <p:sp>
        <p:nvSpPr>
          <p:cNvPr id="4" name="object 4"/>
          <p:cNvSpPr/>
          <p:nvPr/>
        </p:nvSpPr>
        <p:spPr>
          <a:xfrm>
            <a:off x="6894256" y="1210996"/>
            <a:ext cx="3276600" cy="190500"/>
          </a:xfrm>
          <a:custGeom>
            <a:avLst/>
            <a:gdLst/>
            <a:ahLst/>
            <a:cxnLst/>
            <a:rect l="l" t="t" r="r" b="b"/>
            <a:pathLst>
              <a:path w="3276600" h="190500">
                <a:moveTo>
                  <a:pt x="3276599" y="190499"/>
                </a:moveTo>
                <a:lnTo>
                  <a:pt x="0" y="190499"/>
                </a:lnTo>
                <a:lnTo>
                  <a:pt x="0" y="0"/>
                </a:lnTo>
                <a:lnTo>
                  <a:pt x="3276599" y="0"/>
                </a:lnTo>
                <a:lnTo>
                  <a:pt x="3276599" y="190499"/>
                </a:lnTo>
                <a:close/>
              </a:path>
            </a:pathLst>
          </a:custGeom>
          <a:solidFill>
            <a:srgbClr val="FFD5DB"/>
          </a:solidFill>
        </p:spPr>
        <p:txBody>
          <a:bodyPr wrap="square" lIns="0" tIns="0" rIns="0" bIns="0" rtlCol="0"/>
          <a:lstStyle/>
          <a:p>
            <a:endParaRPr/>
          </a:p>
        </p:txBody>
      </p:sp>
      <p:sp>
        <p:nvSpPr>
          <p:cNvPr id="5" name="object 5"/>
          <p:cNvSpPr txBox="1"/>
          <p:nvPr/>
        </p:nvSpPr>
        <p:spPr>
          <a:xfrm>
            <a:off x="1184118" y="2500061"/>
            <a:ext cx="5553075" cy="688340"/>
          </a:xfrm>
          <a:prstGeom prst="rect">
            <a:avLst/>
          </a:prstGeom>
        </p:spPr>
        <p:txBody>
          <a:bodyPr vert="horz" wrap="square" lIns="0" tIns="12700" rIns="0" bIns="0" rtlCol="0">
            <a:spAutoFit/>
          </a:bodyPr>
          <a:lstStyle/>
          <a:p>
            <a:pPr marL="12700">
              <a:lnSpc>
                <a:spcPct val="100000"/>
              </a:lnSpc>
              <a:spcBef>
                <a:spcPts val="100"/>
              </a:spcBef>
            </a:pPr>
            <a:r>
              <a:rPr sz="4350" spc="25" dirty="0">
                <a:latin typeface="Microsoft Sans Serif"/>
                <a:cs typeface="Microsoft Sans Serif"/>
              </a:rPr>
              <a:t>Create</a:t>
            </a:r>
            <a:r>
              <a:rPr sz="4350" spc="-180" dirty="0">
                <a:latin typeface="Microsoft Sans Serif"/>
                <a:cs typeface="Microsoft Sans Serif"/>
              </a:rPr>
              <a:t> </a:t>
            </a:r>
            <a:r>
              <a:rPr sz="4350" spc="15" dirty="0">
                <a:latin typeface="Microsoft Sans Serif"/>
                <a:cs typeface="Microsoft Sans Serif"/>
              </a:rPr>
              <a:t>database</a:t>
            </a:r>
            <a:r>
              <a:rPr sz="4350" spc="-180" dirty="0">
                <a:latin typeface="Microsoft Sans Serif"/>
                <a:cs typeface="Microsoft Sans Serif"/>
              </a:rPr>
              <a:t> </a:t>
            </a:r>
            <a:r>
              <a:rPr sz="4350" spc="-160" dirty="0">
                <a:latin typeface="Microsoft Sans Serif"/>
                <a:cs typeface="Microsoft Sans Serif"/>
              </a:rPr>
              <a:t>HMS;</a:t>
            </a:r>
            <a:endParaRPr sz="4350">
              <a:latin typeface="Microsoft Sans Serif"/>
              <a:cs typeface="Microsoft Sans Serif"/>
            </a:endParaRPr>
          </a:p>
        </p:txBody>
      </p:sp>
      <p:sp>
        <p:nvSpPr>
          <p:cNvPr id="6" name="object 6"/>
          <p:cNvSpPr txBox="1"/>
          <p:nvPr/>
        </p:nvSpPr>
        <p:spPr>
          <a:xfrm>
            <a:off x="1742988" y="3852937"/>
            <a:ext cx="2388870" cy="688340"/>
          </a:xfrm>
          <a:prstGeom prst="rect">
            <a:avLst/>
          </a:prstGeom>
        </p:spPr>
        <p:txBody>
          <a:bodyPr vert="horz" wrap="square" lIns="0" tIns="12700" rIns="0" bIns="0" rtlCol="0">
            <a:spAutoFit/>
          </a:bodyPr>
          <a:lstStyle/>
          <a:p>
            <a:pPr marL="12700">
              <a:lnSpc>
                <a:spcPct val="100000"/>
              </a:lnSpc>
              <a:spcBef>
                <a:spcPts val="100"/>
              </a:spcBef>
            </a:pPr>
            <a:r>
              <a:rPr sz="4350" spc="-150" dirty="0">
                <a:latin typeface="Microsoft Sans Serif"/>
                <a:cs typeface="Microsoft Sans Serif"/>
              </a:rPr>
              <a:t>U</a:t>
            </a:r>
            <a:r>
              <a:rPr sz="4350" spc="-235" dirty="0">
                <a:latin typeface="Microsoft Sans Serif"/>
                <a:cs typeface="Microsoft Sans Serif"/>
              </a:rPr>
              <a:t>s</a:t>
            </a:r>
            <a:r>
              <a:rPr sz="4350" spc="10" dirty="0">
                <a:latin typeface="Microsoft Sans Serif"/>
                <a:cs typeface="Microsoft Sans Serif"/>
              </a:rPr>
              <a:t>e</a:t>
            </a:r>
            <a:r>
              <a:rPr sz="4350" spc="-155" dirty="0">
                <a:latin typeface="Microsoft Sans Serif"/>
                <a:cs typeface="Microsoft Sans Serif"/>
              </a:rPr>
              <a:t> </a:t>
            </a:r>
            <a:r>
              <a:rPr sz="4350" spc="-75" dirty="0">
                <a:latin typeface="Microsoft Sans Serif"/>
                <a:cs typeface="Microsoft Sans Serif"/>
              </a:rPr>
              <a:t>H</a:t>
            </a:r>
            <a:r>
              <a:rPr sz="4350" spc="165" dirty="0">
                <a:latin typeface="Microsoft Sans Serif"/>
                <a:cs typeface="Microsoft Sans Serif"/>
              </a:rPr>
              <a:t>M</a:t>
            </a:r>
            <a:r>
              <a:rPr sz="4350" spc="-590" dirty="0">
                <a:latin typeface="Microsoft Sans Serif"/>
                <a:cs typeface="Microsoft Sans Serif"/>
              </a:rPr>
              <a:t>S</a:t>
            </a:r>
            <a:r>
              <a:rPr sz="4350" spc="-140" dirty="0">
                <a:latin typeface="Microsoft Sans Serif"/>
                <a:cs typeface="Microsoft Sans Serif"/>
              </a:rPr>
              <a:t>;</a:t>
            </a:r>
            <a:endParaRPr sz="4350">
              <a:latin typeface="Microsoft Sans Serif"/>
              <a:cs typeface="Microsoft Sans Serif"/>
            </a:endParaRPr>
          </a:p>
        </p:txBody>
      </p:sp>
      <p:sp>
        <p:nvSpPr>
          <p:cNvPr id="7" name="object 7"/>
          <p:cNvSpPr txBox="1"/>
          <p:nvPr/>
        </p:nvSpPr>
        <p:spPr>
          <a:xfrm>
            <a:off x="1582129" y="5468172"/>
            <a:ext cx="3140710" cy="688340"/>
          </a:xfrm>
          <a:prstGeom prst="rect">
            <a:avLst/>
          </a:prstGeom>
        </p:spPr>
        <p:txBody>
          <a:bodyPr vert="horz" wrap="square" lIns="0" tIns="12700" rIns="0" bIns="0" rtlCol="0">
            <a:spAutoFit/>
          </a:bodyPr>
          <a:lstStyle/>
          <a:p>
            <a:pPr marL="12700">
              <a:lnSpc>
                <a:spcPct val="100000"/>
              </a:lnSpc>
              <a:spcBef>
                <a:spcPts val="100"/>
              </a:spcBef>
            </a:pPr>
            <a:r>
              <a:rPr sz="4350" spc="35" dirty="0">
                <a:latin typeface="Microsoft Sans Serif"/>
                <a:cs typeface="Microsoft Sans Serif"/>
              </a:rPr>
              <a:t>show</a:t>
            </a:r>
            <a:r>
              <a:rPr sz="4350" spc="-215" dirty="0">
                <a:latin typeface="Microsoft Sans Serif"/>
                <a:cs typeface="Microsoft Sans Serif"/>
              </a:rPr>
              <a:t> </a:t>
            </a:r>
            <a:r>
              <a:rPr sz="4350" spc="50" dirty="0">
                <a:latin typeface="Microsoft Sans Serif"/>
                <a:cs typeface="Microsoft Sans Serif"/>
              </a:rPr>
              <a:t>tables;</a:t>
            </a:r>
            <a:endParaRPr sz="4350">
              <a:latin typeface="Microsoft Sans Serif"/>
              <a:cs typeface="Microsoft Sans Serif"/>
            </a:endParaRPr>
          </a:p>
        </p:txBody>
      </p:sp>
      <p:pic>
        <p:nvPicPr>
          <p:cNvPr id="10" name="Picture 9">
            <a:extLst>
              <a:ext uri="{FF2B5EF4-FFF2-40B4-BE49-F238E27FC236}">
                <a16:creationId xmlns:a16="http://schemas.microsoft.com/office/drawing/2014/main" id="{9E370BBF-1948-729E-1B5C-2252D45D25E8}"/>
              </a:ext>
            </a:extLst>
          </p:cNvPr>
          <p:cNvPicPr>
            <a:picLocks noChangeAspect="1"/>
          </p:cNvPicPr>
          <p:nvPr/>
        </p:nvPicPr>
        <p:blipFill rotWithShape="1">
          <a:blip r:embed="rId2">
            <a:extLst>
              <a:ext uri="{28A0092B-C50C-407E-A947-70E740481C1C}">
                <a14:useLocalDpi xmlns:a14="http://schemas.microsoft.com/office/drawing/2010/main" val="0"/>
              </a:ext>
            </a:extLst>
          </a:blip>
          <a:srcRect l="-1290" t="29455" r="58656" b="60726"/>
          <a:stretch/>
        </p:blipFill>
        <p:spPr>
          <a:xfrm>
            <a:off x="8991600" y="3372913"/>
            <a:ext cx="8787411" cy="791137"/>
          </a:xfrm>
          <a:prstGeom prst="rect">
            <a:avLst/>
          </a:prstGeom>
        </p:spPr>
      </p:pic>
      <p:pic>
        <p:nvPicPr>
          <p:cNvPr id="12" name="Picture 11">
            <a:extLst>
              <a:ext uri="{FF2B5EF4-FFF2-40B4-BE49-F238E27FC236}">
                <a16:creationId xmlns:a16="http://schemas.microsoft.com/office/drawing/2014/main" id="{DCEED019-0E89-2D07-B31B-B0573A2CD60D}"/>
              </a:ext>
            </a:extLst>
          </p:cNvPr>
          <p:cNvPicPr>
            <a:picLocks noChangeAspect="1"/>
          </p:cNvPicPr>
          <p:nvPr/>
        </p:nvPicPr>
        <p:blipFill rotWithShape="1">
          <a:blip r:embed="rId2">
            <a:extLst>
              <a:ext uri="{28A0092B-C50C-407E-A947-70E740481C1C}">
                <a14:useLocalDpi xmlns:a14="http://schemas.microsoft.com/office/drawing/2010/main" val="0"/>
              </a:ext>
            </a:extLst>
          </a:blip>
          <a:srcRect l="693" t="76478" r="47783" b="14718"/>
          <a:stretch/>
        </p:blipFill>
        <p:spPr>
          <a:xfrm>
            <a:off x="9263660" y="4164050"/>
            <a:ext cx="8555983" cy="650719"/>
          </a:xfrm>
          <a:prstGeom prst="rect">
            <a:avLst/>
          </a:prstGeom>
        </p:spPr>
      </p:pic>
      <p:pic>
        <p:nvPicPr>
          <p:cNvPr id="14" name="Picture 13">
            <a:extLst>
              <a:ext uri="{FF2B5EF4-FFF2-40B4-BE49-F238E27FC236}">
                <a16:creationId xmlns:a16="http://schemas.microsoft.com/office/drawing/2014/main" id="{0B93D5F8-2986-D898-E161-4F97B9265FF4}"/>
              </a:ext>
            </a:extLst>
          </p:cNvPr>
          <p:cNvPicPr>
            <a:picLocks noChangeAspect="1"/>
          </p:cNvPicPr>
          <p:nvPr/>
        </p:nvPicPr>
        <p:blipFill rotWithShape="1">
          <a:blip r:embed="rId2">
            <a:extLst>
              <a:ext uri="{28A0092B-C50C-407E-A947-70E740481C1C}">
                <a14:useLocalDpi xmlns:a14="http://schemas.microsoft.com/office/drawing/2010/main" val="0"/>
              </a:ext>
            </a:extLst>
          </a:blip>
          <a:srcRect r="67706" b="71141"/>
          <a:stretch/>
        </p:blipFill>
        <p:spPr>
          <a:xfrm>
            <a:off x="9263660" y="4814769"/>
            <a:ext cx="8555983" cy="3529131"/>
          </a:xfrm>
          <a:prstGeom prst="rect">
            <a:avLst/>
          </a:prstGeom>
        </p:spPr>
      </p:pic>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76892" y="772227"/>
            <a:ext cx="16573500" cy="8534400"/>
          </a:xfrm>
          <a:custGeom>
            <a:avLst/>
            <a:gdLst/>
            <a:ahLst/>
            <a:cxnLst/>
            <a:rect l="l" t="t" r="r" b="b"/>
            <a:pathLst>
              <a:path w="16573500" h="8534400">
                <a:moveTo>
                  <a:pt x="0" y="0"/>
                </a:moveTo>
                <a:lnTo>
                  <a:pt x="16573022" y="0"/>
                </a:lnTo>
                <a:lnTo>
                  <a:pt x="16573022" y="8533923"/>
                </a:lnTo>
                <a:lnTo>
                  <a:pt x="0" y="8533923"/>
                </a:lnTo>
                <a:lnTo>
                  <a:pt x="0" y="0"/>
                </a:lnTo>
                <a:close/>
              </a:path>
            </a:pathLst>
          </a:custGeom>
          <a:ln w="86201">
            <a:solidFill>
              <a:srgbClr val="FFD5DB"/>
            </a:solidFill>
          </a:ln>
        </p:spPr>
        <p:txBody>
          <a:bodyPr wrap="square" lIns="0" tIns="0" rIns="0" bIns="0" rtlCol="0"/>
          <a:lstStyle/>
          <a:p>
            <a:endParaRPr/>
          </a:p>
        </p:txBody>
      </p:sp>
      <p:sp>
        <p:nvSpPr>
          <p:cNvPr id="3" name="object 3"/>
          <p:cNvSpPr txBox="1">
            <a:spLocks noGrp="1"/>
          </p:cNvSpPr>
          <p:nvPr>
            <p:ph type="title"/>
          </p:nvPr>
        </p:nvSpPr>
        <p:spPr>
          <a:xfrm>
            <a:off x="2066250" y="1066482"/>
            <a:ext cx="7544434" cy="745490"/>
          </a:xfrm>
          <a:prstGeom prst="rect">
            <a:avLst/>
          </a:prstGeom>
        </p:spPr>
        <p:txBody>
          <a:bodyPr vert="horz" wrap="square" lIns="0" tIns="15875" rIns="0" bIns="0" rtlCol="0">
            <a:spAutoFit/>
          </a:bodyPr>
          <a:lstStyle/>
          <a:p>
            <a:pPr marL="12700">
              <a:lnSpc>
                <a:spcPct val="100000"/>
              </a:lnSpc>
              <a:spcBef>
                <a:spcPts val="125"/>
              </a:spcBef>
            </a:pPr>
            <a:r>
              <a:rPr sz="4700" spc="45" dirty="0"/>
              <a:t>Creation</a:t>
            </a:r>
            <a:r>
              <a:rPr sz="4700" spc="-185" dirty="0"/>
              <a:t> </a:t>
            </a:r>
            <a:r>
              <a:rPr sz="4700" spc="210" dirty="0"/>
              <a:t>of</a:t>
            </a:r>
            <a:r>
              <a:rPr sz="4700" spc="-185" dirty="0"/>
              <a:t> </a:t>
            </a:r>
            <a:r>
              <a:rPr sz="4700" spc="-60" dirty="0"/>
              <a:t>Tables</a:t>
            </a:r>
            <a:r>
              <a:rPr sz="4700" spc="-185" dirty="0"/>
              <a:t> </a:t>
            </a:r>
            <a:r>
              <a:rPr sz="4700" spc="-20" dirty="0"/>
              <a:t>in</a:t>
            </a:r>
            <a:r>
              <a:rPr sz="4700" spc="-185" dirty="0"/>
              <a:t> </a:t>
            </a:r>
            <a:r>
              <a:rPr sz="4700" spc="-105" dirty="0"/>
              <a:t>HMS:</a:t>
            </a:r>
            <a:endParaRPr sz="4700"/>
          </a:p>
        </p:txBody>
      </p:sp>
      <p:sp>
        <p:nvSpPr>
          <p:cNvPr id="4" name="object 4"/>
          <p:cNvSpPr txBox="1"/>
          <p:nvPr/>
        </p:nvSpPr>
        <p:spPr>
          <a:xfrm>
            <a:off x="1628671" y="2196818"/>
            <a:ext cx="3340100" cy="642620"/>
          </a:xfrm>
          <a:prstGeom prst="rect">
            <a:avLst/>
          </a:prstGeom>
        </p:spPr>
        <p:txBody>
          <a:bodyPr vert="horz" wrap="square" lIns="0" tIns="12700" rIns="0" bIns="0" rtlCol="0">
            <a:spAutoFit/>
          </a:bodyPr>
          <a:lstStyle/>
          <a:p>
            <a:pPr marL="12700">
              <a:lnSpc>
                <a:spcPct val="100000"/>
              </a:lnSpc>
              <a:spcBef>
                <a:spcPts val="100"/>
              </a:spcBef>
            </a:pPr>
            <a:r>
              <a:rPr sz="4050" spc="165" dirty="0">
                <a:solidFill>
                  <a:srgbClr val="666666"/>
                </a:solidFill>
                <a:latin typeface="Microsoft Sans Serif"/>
                <a:cs typeface="Microsoft Sans Serif"/>
              </a:rPr>
              <a:t>Patient</a:t>
            </a:r>
            <a:r>
              <a:rPr sz="4050" spc="-204" dirty="0">
                <a:solidFill>
                  <a:srgbClr val="666666"/>
                </a:solidFill>
                <a:latin typeface="Microsoft Sans Serif"/>
                <a:cs typeface="Microsoft Sans Serif"/>
              </a:rPr>
              <a:t> </a:t>
            </a:r>
            <a:r>
              <a:rPr sz="4050" spc="10" dirty="0">
                <a:solidFill>
                  <a:srgbClr val="666666"/>
                </a:solidFill>
                <a:latin typeface="Microsoft Sans Serif"/>
                <a:cs typeface="Microsoft Sans Serif"/>
              </a:rPr>
              <a:t>Table:</a:t>
            </a:r>
            <a:endParaRPr sz="4050">
              <a:latin typeface="Microsoft Sans Serif"/>
              <a:cs typeface="Microsoft Sans Serif"/>
            </a:endParaRPr>
          </a:p>
        </p:txBody>
      </p:sp>
      <p:sp>
        <p:nvSpPr>
          <p:cNvPr id="5" name="object 5"/>
          <p:cNvSpPr/>
          <p:nvPr/>
        </p:nvSpPr>
        <p:spPr>
          <a:xfrm>
            <a:off x="2163936" y="1907926"/>
            <a:ext cx="3529329" cy="107950"/>
          </a:xfrm>
          <a:custGeom>
            <a:avLst/>
            <a:gdLst/>
            <a:ahLst/>
            <a:cxnLst/>
            <a:rect l="l" t="t" r="r" b="b"/>
            <a:pathLst>
              <a:path w="3529329" h="107950">
                <a:moveTo>
                  <a:pt x="3528993" y="107548"/>
                </a:moveTo>
                <a:lnTo>
                  <a:pt x="0" y="95299"/>
                </a:lnTo>
                <a:lnTo>
                  <a:pt x="330" y="0"/>
                </a:lnTo>
                <a:lnTo>
                  <a:pt x="3529324" y="12249"/>
                </a:lnTo>
                <a:lnTo>
                  <a:pt x="3528993" y="107548"/>
                </a:lnTo>
                <a:close/>
              </a:path>
            </a:pathLst>
          </a:custGeom>
          <a:solidFill>
            <a:srgbClr val="FFD5DB"/>
          </a:solidFill>
        </p:spPr>
        <p:txBody>
          <a:bodyPr wrap="square" lIns="0" tIns="0" rIns="0" bIns="0" rtlCol="0"/>
          <a:lstStyle/>
          <a:p>
            <a:endParaRPr/>
          </a:p>
        </p:txBody>
      </p:sp>
      <p:sp>
        <p:nvSpPr>
          <p:cNvPr id="6" name="object 6"/>
          <p:cNvSpPr txBox="1"/>
          <p:nvPr/>
        </p:nvSpPr>
        <p:spPr>
          <a:xfrm>
            <a:off x="6144362" y="2467038"/>
            <a:ext cx="5822950" cy="3726815"/>
          </a:xfrm>
          <a:prstGeom prst="rect">
            <a:avLst/>
          </a:prstGeom>
        </p:spPr>
        <p:txBody>
          <a:bodyPr vert="horz" wrap="square" lIns="0" tIns="17145" rIns="0" bIns="0" rtlCol="0">
            <a:spAutoFit/>
          </a:bodyPr>
          <a:lstStyle/>
          <a:p>
            <a:pPr algn="ctr">
              <a:lnSpc>
                <a:spcPct val="100000"/>
              </a:lnSpc>
              <a:spcBef>
                <a:spcPts val="135"/>
              </a:spcBef>
            </a:pPr>
            <a:r>
              <a:rPr sz="3000" spc="275" dirty="0">
                <a:latin typeface="Cambria"/>
                <a:cs typeface="Cambria"/>
              </a:rPr>
              <a:t>CREATE</a:t>
            </a:r>
            <a:r>
              <a:rPr sz="3000" spc="-15" dirty="0">
                <a:latin typeface="Cambria"/>
                <a:cs typeface="Cambria"/>
              </a:rPr>
              <a:t> </a:t>
            </a:r>
            <a:r>
              <a:rPr sz="3000" spc="225" dirty="0">
                <a:latin typeface="Cambria"/>
                <a:cs typeface="Cambria"/>
              </a:rPr>
              <a:t>TABLE</a:t>
            </a:r>
            <a:r>
              <a:rPr sz="3000" spc="-10" dirty="0">
                <a:latin typeface="Cambria"/>
                <a:cs typeface="Cambria"/>
              </a:rPr>
              <a:t> </a:t>
            </a:r>
            <a:r>
              <a:rPr sz="3000" spc="175" dirty="0">
                <a:latin typeface="Cambria"/>
                <a:cs typeface="Cambria"/>
              </a:rPr>
              <a:t>Patients</a:t>
            </a:r>
            <a:r>
              <a:rPr sz="3000" spc="-15" dirty="0">
                <a:latin typeface="Cambria"/>
                <a:cs typeface="Cambria"/>
              </a:rPr>
              <a:t> </a:t>
            </a:r>
            <a:r>
              <a:rPr sz="3000" spc="-80" dirty="0">
                <a:latin typeface="Cambria"/>
                <a:cs typeface="Cambria"/>
              </a:rPr>
              <a:t>(</a:t>
            </a:r>
            <a:endParaRPr sz="3000">
              <a:latin typeface="Cambria"/>
              <a:cs typeface="Cambria"/>
            </a:endParaRPr>
          </a:p>
          <a:p>
            <a:pPr algn="ctr">
              <a:lnSpc>
                <a:spcPct val="100000"/>
              </a:lnSpc>
              <a:spcBef>
                <a:spcPts val="75"/>
              </a:spcBef>
            </a:pPr>
            <a:r>
              <a:rPr sz="3000" spc="-5" dirty="0">
                <a:latin typeface="Cambria"/>
                <a:cs typeface="Cambria"/>
              </a:rPr>
              <a:t> </a:t>
            </a:r>
            <a:r>
              <a:rPr sz="3000" spc="200" dirty="0">
                <a:latin typeface="Cambria"/>
                <a:cs typeface="Cambria"/>
              </a:rPr>
              <a:t>Patient_ID</a:t>
            </a:r>
            <a:r>
              <a:rPr sz="3000" spc="-5" dirty="0">
                <a:latin typeface="Cambria"/>
                <a:cs typeface="Cambria"/>
              </a:rPr>
              <a:t> </a:t>
            </a:r>
            <a:r>
              <a:rPr sz="3000" spc="285" dirty="0">
                <a:latin typeface="Cambria"/>
                <a:cs typeface="Cambria"/>
              </a:rPr>
              <a:t>INT</a:t>
            </a:r>
            <a:r>
              <a:rPr sz="3000" spc="-5" dirty="0">
                <a:latin typeface="Cambria"/>
                <a:cs typeface="Cambria"/>
              </a:rPr>
              <a:t> </a:t>
            </a:r>
            <a:r>
              <a:rPr sz="3000" spc="345" dirty="0">
                <a:latin typeface="Cambria"/>
                <a:cs typeface="Cambria"/>
              </a:rPr>
              <a:t>PRIMARY</a:t>
            </a:r>
            <a:r>
              <a:rPr sz="3000" spc="-5" dirty="0">
                <a:latin typeface="Cambria"/>
                <a:cs typeface="Cambria"/>
              </a:rPr>
              <a:t> </a:t>
            </a:r>
            <a:r>
              <a:rPr sz="3000" spc="114" dirty="0">
                <a:latin typeface="Cambria"/>
                <a:cs typeface="Cambria"/>
              </a:rPr>
              <a:t>KEY,</a:t>
            </a:r>
            <a:r>
              <a:rPr sz="3000" dirty="0">
                <a:latin typeface="Cambria"/>
                <a:cs typeface="Cambria"/>
              </a:rPr>
              <a:t> </a:t>
            </a:r>
            <a:endParaRPr sz="3000">
              <a:latin typeface="Cambria"/>
              <a:cs typeface="Cambria"/>
            </a:endParaRPr>
          </a:p>
          <a:p>
            <a:pPr algn="ctr">
              <a:lnSpc>
                <a:spcPct val="100000"/>
              </a:lnSpc>
            </a:pPr>
            <a:r>
              <a:rPr sz="3000" spc="-5" dirty="0">
                <a:latin typeface="Cambria"/>
                <a:cs typeface="Cambria"/>
              </a:rPr>
              <a:t> </a:t>
            </a:r>
            <a:r>
              <a:rPr sz="3000" spc="320" dirty="0">
                <a:latin typeface="Cambria"/>
                <a:cs typeface="Cambria"/>
              </a:rPr>
              <a:t>P_name</a:t>
            </a:r>
            <a:r>
              <a:rPr sz="3000" spc="-35" dirty="0">
                <a:latin typeface="Cambria"/>
                <a:cs typeface="Cambria"/>
              </a:rPr>
              <a:t> </a:t>
            </a:r>
            <a:r>
              <a:rPr sz="3000" spc="270" dirty="0">
                <a:latin typeface="Cambria"/>
                <a:cs typeface="Cambria"/>
              </a:rPr>
              <a:t>VARCHAR(50),</a:t>
            </a:r>
            <a:endParaRPr sz="3000">
              <a:latin typeface="Cambria"/>
              <a:cs typeface="Cambria"/>
            </a:endParaRPr>
          </a:p>
          <a:p>
            <a:pPr algn="ctr">
              <a:lnSpc>
                <a:spcPct val="100000"/>
              </a:lnSpc>
              <a:spcBef>
                <a:spcPts val="75"/>
              </a:spcBef>
            </a:pPr>
            <a:r>
              <a:rPr sz="3000" spc="-5" dirty="0">
                <a:latin typeface="Cambria"/>
                <a:cs typeface="Cambria"/>
              </a:rPr>
              <a:t> </a:t>
            </a:r>
            <a:r>
              <a:rPr sz="3000" spc="210" dirty="0">
                <a:latin typeface="Cambria"/>
                <a:cs typeface="Cambria"/>
              </a:rPr>
              <a:t>DateOfBirth</a:t>
            </a:r>
            <a:r>
              <a:rPr sz="3000" spc="-25" dirty="0">
                <a:latin typeface="Cambria"/>
                <a:cs typeface="Cambria"/>
              </a:rPr>
              <a:t> </a:t>
            </a:r>
            <a:r>
              <a:rPr sz="3000" spc="155" dirty="0">
                <a:latin typeface="Cambria"/>
                <a:cs typeface="Cambria"/>
              </a:rPr>
              <a:t>DATE,</a:t>
            </a:r>
            <a:r>
              <a:rPr sz="3000" dirty="0">
                <a:latin typeface="Cambria"/>
                <a:cs typeface="Cambria"/>
              </a:rPr>
              <a:t> </a:t>
            </a:r>
            <a:endParaRPr sz="3000">
              <a:latin typeface="Cambria"/>
              <a:cs typeface="Cambria"/>
            </a:endParaRPr>
          </a:p>
          <a:p>
            <a:pPr algn="ctr">
              <a:lnSpc>
                <a:spcPct val="100000"/>
              </a:lnSpc>
            </a:pPr>
            <a:r>
              <a:rPr sz="3000" spc="-5" dirty="0">
                <a:latin typeface="Cambria"/>
                <a:cs typeface="Cambria"/>
              </a:rPr>
              <a:t> </a:t>
            </a:r>
            <a:r>
              <a:rPr sz="3000" spc="320" dirty="0">
                <a:latin typeface="Cambria"/>
                <a:cs typeface="Cambria"/>
              </a:rPr>
              <a:t>Gender</a:t>
            </a:r>
            <a:r>
              <a:rPr sz="3000" spc="-30" dirty="0">
                <a:latin typeface="Cambria"/>
                <a:cs typeface="Cambria"/>
              </a:rPr>
              <a:t> </a:t>
            </a:r>
            <a:r>
              <a:rPr sz="3000" spc="235" dirty="0">
                <a:latin typeface="Cambria"/>
                <a:cs typeface="Cambria"/>
              </a:rPr>
              <a:t>VARCHAR(10),</a:t>
            </a:r>
            <a:endParaRPr sz="3000">
              <a:latin typeface="Cambria"/>
              <a:cs typeface="Cambria"/>
            </a:endParaRPr>
          </a:p>
          <a:p>
            <a:pPr algn="ctr">
              <a:lnSpc>
                <a:spcPct val="100000"/>
              </a:lnSpc>
              <a:spcBef>
                <a:spcPts val="75"/>
              </a:spcBef>
            </a:pPr>
            <a:r>
              <a:rPr sz="3000" spc="-5" dirty="0">
                <a:latin typeface="Cambria"/>
                <a:cs typeface="Cambria"/>
              </a:rPr>
              <a:t> </a:t>
            </a:r>
            <a:r>
              <a:rPr sz="3000" spc="270" dirty="0">
                <a:latin typeface="Cambria"/>
                <a:cs typeface="Cambria"/>
              </a:rPr>
              <a:t>Phno</a:t>
            </a:r>
            <a:r>
              <a:rPr sz="3000" spc="-25" dirty="0">
                <a:latin typeface="Cambria"/>
                <a:cs typeface="Cambria"/>
              </a:rPr>
              <a:t> </a:t>
            </a:r>
            <a:r>
              <a:rPr sz="3000" spc="180" dirty="0">
                <a:latin typeface="Cambria"/>
                <a:cs typeface="Cambria"/>
              </a:rPr>
              <a:t>VARCHAR(15),</a:t>
            </a:r>
            <a:r>
              <a:rPr sz="3000" dirty="0">
                <a:latin typeface="Cambria"/>
                <a:cs typeface="Cambria"/>
              </a:rPr>
              <a:t> </a:t>
            </a:r>
            <a:endParaRPr sz="3000">
              <a:latin typeface="Cambria"/>
              <a:cs typeface="Cambria"/>
            </a:endParaRPr>
          </a:p>
          <a:p>
            <a:pPr marL="751205" marR="743585" algn="ctr">
              <a:lnSpc>
                <a:spcPct val="100000"/>
              </a:lnSpc>
              <a:spcBef>
                <a:spcPts val="75"/>
              </a:spcBef>
            </a:pPr>
            <a:r>
              <a:rPr sz="3000" spc="-5" dirty="0">
                <a:latin typeface="Cambria"/>
                <a:cs typeface="Cambria"/>
              </a:rPr>
              <a:t> </a:t>
            </a:r>
            <a:r>
              <a:rPr sz="3000" spc="240" dirty="0">
                <a:latin typeface="Cambria"/>
                <a:cs typeface="Cambria"/>
              </a:rPr>
              <a:t>Email</a:t>
            </a:r>
            <a:r>
              <a:rPr sz="3000" spc="-60" dirty="0">
                <a:latin typeface="Cambria"/>
                <a:cs typeface="Cambria"/>
              </a:rPr>
              <a:t> </a:t>
            </a:r>
            <a:r>
              <a:rPr sz="3000" spc="240" dirty="0">
                <a:latin typeface="Cambria"/>
                <a:cs typeface="Cambria"/>
              </a:rPr>
              <a:t>VARCHAR(100), </a:t>
            </a:r>
            <a:r>
              <a:rPr sz="3000" spc="-645" dirty="0">
                <a:latin typeface="Cambria"/>
                <a:cs typeface="Cambria"/>
              </a:rPr>
              <a:t> </a:t>
            </a:r>
            <a:r>
              <a:rPr sz="3000" spc="229" dirty="0">
                <a:latin typeface="Cambria"/>
                <a:cs typeface="Cambria"/>
              </a:rPr>
              <a:t>Address</a:t>
            </a:r>
            <a:r>
              <a:rPr sz="3000" spc="-5" dirty="0">
                <a:latin typeface="Cambria"/>
                <a:cs typeface="Cambria"/>
              </a:rPr>
              <a:t> </a:t>
            </a:r>
            <a:r>
              <a:rPr sz="3000" spc="340" dirty="0">
                <a:latin typeface="Cambria"/>
                <a:cs typeface="Cambria"/>
              </a:rPr>
              <a:t>TEXT</a:t>
            </a:r>
            <a:r>
              <a:rPr sz="3000" spc="-10" dirty="0">
                <a:latin typeface="Cambria"/>
                <a:cs typeface="Cambria"/>
              </a:rPr>
              <a:t> </a:t>
            </a:r>
            <a:r>
              <a:rPr sz="3000" spc="-60" dirty="0">
                <a:latin typeface="Cambria"/>
                <a:cs typeface="Cambria"/>
              </a:rPr>
              <a:t>);</a:t>
            </a:r>
            <a:endParaRPr sz="3000">
              <a:latin typeface="Cambria"/>
              <a:cs typeface="Cambria"/>
            </a:endParaRPr>
          </a:p>
        </p:txBody>
      </p:sp>
      <p:pic>
        <p:nvPicPr>
          <p:cNvPr id="7" name="object 7"/>
          <p:cNvPicPr/>
          <p:nvPr/>
        </p:nvPicPr>
        <p:blipFill>
          <a:blip r:embed="rId2" cstate="print"/>
          <a:stretch>
            <a:fillRect/>
          </a:stretch>
        </p:blipFill>
        <p:spPr>
          <a:xfrm>
            <a:off x="2645512" y="6220504"/>
            <a:ext cx="12820649" cy="28658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122</TotalTime>
  <Words>767</Words>
  <Application>Microsoft Office PowerPoint</Application>
  <PresentationFormat>Custom</PresentationFormat>
  <Paragraphs>108</Paragraphs>
  <Slides>17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Algerian</vt:lpstr>
      <vt:lpstr>Arial</vt:lpstr>
      <vt:lpstr>Bookman Old Style</vt:lpstr>
      <vt:lpstr>Calibri</vt:lpstr>
      <vt:lpstr>Cambria</vt:lpstr>
      <vt:lpstr>Georgia</vt:lpstr>
      <vt:lpstr>Lucida Handwriting</vt:lpstr>
      <vt:lpstr>Microsoft Sans Serif</vt:lpstr>
      <vt:lpstr>Segoe UI Variable Text Semibold</vt:lpstr>
      <vt:lpstr>Sitka Small</vt:lpstr>
      <vt:lpstr>Trebuchet MS</vt:lpstr>
      <vt:lpstr>Verdana</vt:lpstr>
      <vt:lpstr>Office Theme</vt:lpstr>
      <vt:lpstr>Hospital Management</vt:lpstr>
      <vt:lpstr>Contents</vt:lpstr>
      <vt:lpstr>H M S</vt:lpstr>
      <vt:lpstr>SQL :</vt:lpstr>
      <vt:lpstr>PowerPoint Presentation</vt:lpstr>
      <vt:lpstr>E.R Diagram</vt:lpstr>
      <vt:lpstr>PowerPoint Presentation</vt:lpstr>
      <vt:lpstr>*. Creation of DataBase</vt:lpstr>
      <vt:lpstr>Creation of Tables in HMS:</vt:lpstr>
      <vt:lpstr>Doctors Table:</vt:lpstr>
      <vt:lpstr>Appointments Table:</vt:lpstr>
      <vt:lpstr>Medical Records:</vt:lpstr>
      <vt:lpstr>Billing Table :</vt:lpstr>
      <vt:lpstr>PowerPoint Presentation</vt:lpstr>
      <vt:lpstr>Some more Beneﬁts:</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dc:title>
  <cp:lastModifiedBy>surender adunuri</cp:lastModifiedBy>
  <cp:revision>1</cp:revision>
  <dcterms:created xsi:type="dcterms:W3CDTF">2023-09-07T18:21:00Z</dcterms:created>
  <dcterms:modified xsi:type="dcterms:W3CDTF">2023-09-08T18:20:40Z</dcterms:modified>
</cp:coreProperties>
</file>