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551940"/>
          </a:xfrm>
          <a:prstGeom prst="rect"/>
          <a:noFill/>
        </p:spPr>
        <p:txBody>
          <a:bodyPr anchor="t" bIns="45720" lIns="91440" rIns="91440" rtlCol="0" tIns="45720" wrap="square">
            <a:spAutoFit/>
          </a:bodyPr>
          <a:p>
            <a:r>
              <a:rPr dirty="0" sz="2400" lang="en-US"/>
              <a:t>STUDENT NAME: </a:t>
            </a:r>
            <a:r>
              <a:rPr dirty="0" sz="2400" lang="en-US"/>
              <a:t>k</a:t>
            </a:r>
            <a:r>
              <a:rPr dirty="0" sz="2400" lang="en-US"/>
              <a:t>.</a:t>
            </a:r>
            <a:r>
              <a:rPr dirty="0" sz="2400" lang="en-US"/>
              <a:t> </a:t>
            </a:r>
            <a:r>
              <a:rPr dirty="0" sz="2400" lang="en-US"/>
              <a:t>S</a:t>
            </a:r>
            <a:r>
              <a:rPr dirty="0" sz="2400" lang="en-US"/>
              <a:t>u</a:t>
            </a:r>
            <a:r>
              <a:rPr dirty="0" sz="2400" lang="en-US"/>
              <a:t>r</a:t>
            </a:r>
            <a:r>
              <a:rPr dirty="0" sz="2400" lang="en-US"/>
              <a:t>e</a:t>
            </a:r>
            <a:r>
              <a:rPr dirty="0" sz="2400" lang="en-US"/>
              <a:t>n</a:t>
            </a:r>
            <a:r>
              <a:rPr dirty="0" sz="2400" lang="en-US"/>
              <a:t>d</a:t>
            </a:r>
            <a:r>
              <a:rPr dirty="0" sz="2400" lang="en-US"/>
              <a:t>e</a:t>
            </a:r>
            <a:r>
              <a:rPr dirty="0" sz="2400" lang="en-US"/>
              <a:t>r</a:t>
            </a:r>
            <a:endParaRPr altLang="en-US" lang="zh-CN"/>
          </a:p>
          <a:p>
            <a:r>
              <a:rPr dirty="0" sz="2400" lang="en-US"/>
              <a:t>REGISTER NO AND NMI</a:t>
            </a:r>
            <a:r>
              <a:rPr dirty="0" sz="2400" lang="en-US"/>
              <a:t>D</a:t>
            </a:r>
            <a:r>
              <a:rPr dirty="0" sz="2400" lang="en-US"/>
              <a:t>: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6</a:t>
            </a:r>
            <a:r>
              <a:rPr dirty="0" sz="2400" lang="en-US"/>
              <a:t>1</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COLLEGE/ UNIVERSITY</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005841"/>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4922360" y="4461591"/>
            <a:ext cx="4498370" cy="218991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6102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377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325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207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8346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4630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606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1869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5086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3972156" y="1042034"/>
            <a:ext cx="4247688" cy="5425440"/>
          </a:xfrm>
          <a:prstGeom prst="rect"/>
        </p:spPr>
        <p:txBody>
          <a:bodyPr rtlCol="0" wrap="square">
            <a:spAutoFit/>
          </a:bodyPr>
          <a:p>
            <a:r>
              <a:rPr sz="2800" lang="en-GB">
                <a:solidFill>
                  <a:srgbClr val="000000"/>
                </a:solidFill>
              </a:rPr>
              <a:t>Here’s a short version:
Digital Portfolio Layout
Intro – Name &amp; tagline
About – Short bio &amp; skills
Work – Projects with visuals
Resume – CV/skills summary
Contact – Email &amp; links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596901"/>
          </a:xfrm>
        </p:spPr>
        <p:txBody>
          <a:bodyPr/>
          <a:p>
            <a:r>
              <a:rPr dirty="0" lang="en-IN"/>
              <a:t>FEATURES AND FUNCTIONALITY</a:t>
            </a:r>
          </a:p>
        </p:txBody>
      </p:sp>
      <p:sp>
        <p:nvSpPr>
          <p:cNvPr id="1048672" name="Rectangle 2"/>
          <p:cNvSpPr/>
          <p:nvPr/>
        </p:nvSpPr>
        <p:spPr>
          <a:xfrm>
            <a:off x="3048000" y="1859340"/>
            <a:ext cx="6096000" cy="24155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2025-09-16T08:03:36Z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893cbb8942a4403c80da600c8d38bf34</vt:lpwstr>
  </property>
</Properties>
</file>