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20" r:id="rId2"/>
    <p:sldId id="313" r:id="rId3"/>
    <p:sldId id="314" r:id="rId4"/>
    <p:sldId id="324" r:id="rId5"/>
    <p:sldId id="317" r:id="rId6"/>
    <p:sldId id="31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0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061"/>
    <a:srgbClr val="78E3DB"/>
    <a:srgbClr val="4165E0"/>
    <a:srgbClr val="FF5D98"/>
    <a:srgbClr val="340374"/>
    <a:srgbClr val="ED98B9"/>
    <a:srgbClr val="7F5DA7"/>
    <a:srgbClr val="172E57"/>
    <a:srgbClr val="A2246B"/>
    <a:srgbClr val="A223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02" autoAdjust="0"/>
    <p:restoredTop sz="99283" autoAdjust="0"/>
  </p:normalViewPr>
  <p:slideViewPr>
    <p:cSldViewPr snapToGrid="0" showGuides="1">
      <p:cViewPr varScale="1">
        <p:scale>
          <a:sx n="91" d="100"/>
          <a:sy n="91" d="100"/>
        </p:scale>
        <p:origin x="192" y="72"/>
      </p:cViewPr>
      <p:guideLst>
        <p:guide pos="3840"/>
        <p:guide orient="horz" pos="2092"/>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50224-EEFB-423B-8128-6DBF1D8F2228}" type="datetimeFigureOut">
              <a:rPr lang="en-ID" smtClean="0"/>
              <a:pPr/>
              <a:t>31/10/2021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1FAC3-C6EF-40C7-A3B6-104DD8F17FEC}" type="slidenum">
              <a:rPr lang="en-ID" smtClean="0"/>
              <a:pPr/>
              <a:t>‹#›</a:t>
            </a:fld>
            <a:endParaRPr lang="en-ID"/>
          </a:p>
        </p:txBody>
      </p:sp>
    </p:spTree>
    <p:extLst>
      <p:ext uri="{BB962C8B-B14F-4D97-AF65-F5344CB8AC3E}">
        <p14:creationId xmlns:p14="http://schemas.microsoft.com/office/powerpoint/2010/main" val="265108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pPr/>
              <a:t>1</a:t>
            </a:fld>
            <a:endParaRPr lang="en-ID"/>
          </a:p>
        </p:txBody>
      </p:sp>
    </p:spTree>
    <p:extLst>
      <p:ext uri="{BB962C8B-B14F-4D97-AF65-F5344CB8AC3E}">
        <p14:creationId xmlns:p14="http://schemas.microsoft.com/office/powerpoint/2010/main" val="718785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t>Use any image of your proposed solution here instead of this </a:t>
            </a:r>
            <a:r>
              <a:rPr lang="en-ID" dirty="0" err="1"/>
              <a:t>macbook</a:t>
            </a:r>
            <a:r>
              <a:rPr lang="en-ID" dirty="0"/>
              <a:t> image</a:t>
            </a:r>
          </a:p>
        </p:txBody>
      </p:sp>
      <p:sp>
        <p:nvSpPr>
          <p:cNvPr id="4" name="Slide Number Placeholder 3"/>
          <p:cNvSpPr>
            <a:spLocks noGrp="1"/>
          </p:cNvSpPr>
          <p:nvPr>
            <p:ph type="sldNum" sz="quarter" idx="5"/>
          </p:nvPr>
        </p:nvSpPr>
        <p:spPr/>
        <p:txBody>
          <a:bodyPr/>
          <a:lstStyle/>
          <a:p>
            <a:fld id="{E1F1FAC3-C6EF-40C7-A3B6-104DD8F17FEC}" type="slidenum">
              <a:rPr lang="en-ID" smtClean="0"/>
              <a:pPr/>
              <a:t>3</a:t>
            </a:fld>
            <a:endParaRPr lang="en-ID"/>
          </a:p>
        </p:txBody>
      </p:sp>
    </p:spTree>
    <p:extLst>
      <p:ext uri="{BB962C8B-B14F-4D97-AF65-F5344CB8AC3E}">
        <p14:creationId xmlns:p14="http://schemas.microsoft.com/office/powerpoint/2010/main" val="3491333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pPr/>
              <a:t>4</a:t>
            </a:fld>
            <a:endParaRPr lang="en-ID"/>
          </a:p>
        </p:txBody>
      </p:sp>
    </p:spTree>
    <p:extLst>
      <p:ext uri="{BB962C8B-B14F-4D97-AF65-F5344CB8AC3E}">
        <p14:creationId xmlns:p14="http://schemas.microsoft.com/office/powerpoint/2010/main" val="2355651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pPr/>
              <a:t>5</a:t>
            </a:fld>
            <a:endParaRPr lang="en-ID"/>
          </a:p>
        </p:txBody>
      </p:sp>
    </p:spTree>
    <p:extLst>
      <p:ext uri="{BB962C8B-B14F-4D97-AF65-F5344CB8AC3E}">
        <p14:creationId xmlns:p14="http://schemas.microsoft.com/office/powerpoint/2010/main" val="3006897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7203-91D7-454D-B6C9-C103CFCFEF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7942EE53-F214-4AA0-BE2E-01CED3629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F4DFBEF2-700E-42C0-9A7B-61B87A88E8D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B4C861B0-F364-4F5D-8D00-AB01F604ED9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2BA5213-5CAD-4FC0-A862-07BC38EAE889}"/>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val="141682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DDDC-13C6-413E-AC42-08200822967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727CCF1-1CB1-412C-961A-D2FBB78D56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6D108EA-626A-47B1-851E-F38ECCC1CF7B}"/>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1335C862-9484-4349-9181-509436B0EB9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F1BF773-04A7-4845-A575-D365F139449B}"/>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val="19412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ED903-44E5-43FE-84F2-8F1DEC2C33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F4C9E1F-587D-4826-A663-0DF9C6CFD8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FA5C989-53C7-42C1-AC14-76467DF4F34F}"/>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5ADACC5E-3536-4C81-901C-337AB3D286E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F1140F1-5AF9-436F-B0D2-FF781DF8C50F}"/>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val="294220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9147-4759-45AD-A706-57B72A1853D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670C6CF-5938-467B-B4F8-2555CFB39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099CFAC-4759-4BD5-889C-C8977CC6C531}"/>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EBF84F75-8560-4D26-8E8E-3943F809D5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4A71BD5-A739-463E-912C-482A7ED3AE2E}"/>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val="360573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C816-8377-41B5-8DD2-56E305C4E6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2246606-C8A8-41B3-A4E8-B753C9C36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FF5A3-084C-485A-A796-A07DAC64B4F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C4F43E0D-C31D-49E2-918A-1E863F0DB99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B055D5D-350B-4A1D-834D-EFF4BB842A4E}"/>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val="17929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50D8-2949-4AF7-A177-1DB8BDA5CD0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AA0D6C9-0086-4E64-A852-D5EBD41673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2099493-19F8-4703-B8AA-A8EC88346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54A4014C-AB76-45B2-B005-8551062F97F4}"/>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BCA115B6-6008-4893-81CF-EDFB7874B71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35E2618-3BE0-4BAA-A6AE-C1CA9C55BFD9}"/>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val="97124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0CE7-B585-4C08-9A79-1BFC6867D8C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DEF9F3F-9E2B-4C73-89B8-32CFB536A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30812-67C9-44B4-94C7-812C742CD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707CD19-2D3F-4C07-B780-4C05C027B6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4FD04F-E340-4473-9E9D-863C345C6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9B17AC25-5FC2-460A-B67F-3D0DFC1259E0}"/>
              </a:ext>
            </a:extLst>
          </p:cNvPr>
          <p:cNvSpPr>
            <a:spLocks noGrp="1"/>
          </p:cNvSpPr>
          <p:nvPr>
            <p:ph type="dt" sz="half" idx="10"/>
          </p:nvPr>
        </p:nvSpPr>
        <p:spPr/>
        <p:txBody>
          <a:bodyPr/>
          <a:lstStyle/>
          <a:p>
            <a:endParaRPr lang="en-ID"/>
          </a:p>
        </p:txBody>
      </p:sp>
      <p:sp>
        <p:nvSpPr>
          <p:cNvPr id="8" name="Footer Placeholder 7">
            <a:extLst>
              <a:ext uri="{FF2B5EF4-FFF2-40B4-BE49-F238E27FC236}">
                <a16:creationId xmlns:a16="http://schemas.microsoft.com/office/drawing/2014/main" id="{429DEDDA-E32E-4C73-A91E-B4C9D4A43A1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251A7052-DCCF-40DD-8EFC-FBFEFC5C48AE}"/>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val="252839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E50B-D946-430E-B541-4125E37B2F8B}"/>
              </a:ext>
            </a:extLst>
          </p:cNvPr>
          <p:cNvSpPr>
            <a:spLocks noGrp="1"/>
          </p:cNvSpPr>
          <p:nvPr>
            <p:ph type="title"/>
          </p:nvPr>
        </p:nvSpPr>
        <p:spPr>
          <a:xfrm>
            <a:off x="515937" y="611236"/>
            <a:ext cx="11196637" cy="838152"/>
          </a:xfrm>
        </p:spPr>
        <p:txBody>
          <a:bodyPr lIns="0" tIns="0" rIns="0" bIns="0">
            <a:normAutofit/>
          </a:bodyPr>
          <a:lstStyle>
            <a:lvl1pPr algn="ctr">
              <a:defRPr sz="3600" b="1">
                <a:solidFill>
                  <a:schemeClr val="tx1">
                    <a:lumMod val="65000"/>
                    <a:lumOff val="35000"/>
                  </a:schemeClr>
                </a:solidFill>
                <a:latin typeface="Segoe UI" panose="020B0502040204020203" pitchFamily="34" charset="0"/>
                <a:cs typeface="Segoe UI" panose="020B0502040204020203" pitchFamily="34" charset="0"/>
              </a:defRPr>
            </a:lvl1pPr>
          </a:lstStyle>
          <a:p>
            <a:r>
              <a:rPr lang="en-US" dirty="0"/>
              <a:t>Click to edit Master title style</a:t>
            </a:r>
            <a:endParaRPr lang="en-ID" dirty="0"/>
          </a:p>
        </p:txBody>
      </p:sp>
      <p:grpSp>
        <p:nvGrpSpPr>
          <p:cNvPr id="7" name="Group 6">
            <a:extLst>
              <a:ext uri="{FF2B5EF4-FFF2-40B4-BE49-F238E27FC236}">
                <a16:creationId xmlns:a16="http://schemas.microsoft.com/office/drawing/2014/main" id="{28513E11-AB3C-4F5D-B972-6E6150206EB5}"/>
              </a:ext>
            </a:extLst>
          </p:cNvPr>
          <p:cNvGrpSpPr/>
          <p:nvPr userDrawn="1"/>
        </p:nvGrpSpPr>
        <p:grpSpPr>
          <a:xfrm>
            <a:off x="5898783" y="397695"/>
            <a:ext cx="394435" cy="146047"/>
            <a:chOff x="1106905" y="1645920"/>
            <a:chExt cx="661127" cy="244793"/>
          </a:xfrm>
        </p:grpSpPr>
        <p:sp>
          <p:nvSpPr>
            <p:cNvPr id="8" name="Rectangle: Rounded Corners 8">
              <a:extLst>
                <a:ext uri="{FF2B5EF4-FFF2-40B4-BE49-F238E27FC236}">
                  <a16:creationId xmlns:a16="http://schemas.microsoft.com/office/drawing/2014/main" id="{89A298CE-3A2B-4262-8871-AAE6D781ECA9}"/>
                </a:ext>
              </a:extLst>
            </p:cNvPr>
            <p:cNvSpPr/>
            <p:nvPr/>
          </p:nvSpPr>
          <p:spPr>
            <a:xfrm>
              <a:off x="1106905" y="1645920"/>
              <a:ext cx="244793" cy="244793"/>
            </a:xfrm>
            <a:prstGeom prst="rect">
              <a:avLst/>
            </a:prstGeom>
            <a:solidFill>
              <a:srgbClr val="093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9">
              <a:extLst>
                <a:ext uri="{FF2B5EF4-FFF2-40B4-BE49-F238E27FC236}">
                  <a16:creationId xmlns:a16="http://schemas.microsoft.com/office/drawing/2014/main" id="{8D9FC28D-2181-49DF-980E-6DCD964C3B0E}"/>
                </a:ext>
              </a:extLst>
            </p:cNvPr>
            <p:cNvSpPr/>
            <p:nvPr/>
          </p:nvSpPr>
          <p:spPr>
            <a:xfrm>
              <a:off x="1523239" y="1645920"/>
              <a:ext cx="244793" cy="244793"/>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803010851"/>
      </p:ext>
    </p:extLst>
  </p:cSld>
  <p:clrMapOvr>
    <a:masterClrMapping/>
  </p:clrMapOvr>
  <p:extLst>
    <p:ext uri="{DCECCB84-F9BA-43D5-87BE-67443E8EF086}">
      <p15:sldGuideLst xmlns:p15="http://schemas.microsoft.com/office/powerpoint/2012/main">
        <p15:guide id="1" orient="horz" pos="913" userDrawn="1">
          <p15:clr>
            <a:srgbClr val="FBAE40"/>
          </p15:clr>
        </p15:guide>
        <p15:guide id="2" pos="325" userDrawn="1">
          <p15:clr>
            <a:srgbClr val="FBAE40"/>
          </p15:clr>
        </p15:guide>
        <p15:guide id="3" pos="7378" userDrawn="1">
          <p15:clr>
            <a:srgbClr val="FBAE40"/>
          </p15:clr>
        </p15:guide>
        <p15:guide id="4" orient="horz" pos="1162" userDrawn="1">
          <p15:clr>
            <a:srgbClr val="FBAE40"/>
          </p15:clr>
        </p15:guide>
        <p15:guide id="5" orient="horz" pos="399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B46D1-2CD8-45EA-9CB8-41A79ACD1054}"/>
              </a:ext>
            </a:extLst>
          </p:cNvPr>
          <p:cNvSpPr>
            <a:spLocks noGrp="1"/>
          </p:cNvSpPr>
          <p:nvPr>
            <p:ph type="dt" sz="half" idx="10"/>
          </p:nvPr>
        </p:nvSpPr>
        <p:spPr/>
        <p:txBody>
          <a:bodyPr/>
          <a:lstStyle/>
          <a:p>
            <a:endParaRPr lang="en-ID"/>
          </a:p>
        </p:txBody>
      </p:sp>
      <p:sp>
        <p:nvSpPr>
          <p:cNvPr id="3" name="Footer Placeholder 2">
            <a:extLst>
              <a:ext uri="{FF2B5EF4-FFF2-40B4-BE49-F238E27FC236}">
                <a16:creationId xmlns:a16="http://schemas.microsoft.com/office/drawing/2014/main" id="{96580391-9BCA-4BA1-B68B-75CCF2846DF0}"/>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5F2C432C-9E35-4104-AF05-9D3963DA9112}"/>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val="409155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2746-DD02-43E5-B0F1-DEF338F35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1D327AA-D11D-4A22-A674-4FD5EBE62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9770569-A833-475B-A027-CE8C21830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635D5-E2CF-49E7-B501-86C78ED55A61}"/>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4CE44E72-E33E-4E0F-B7DA-0DAB16EF794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8DB5307-BDFA-4753-905F-66A0A6818BB7}"/>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val="134290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9F11-1E79-40A1-9D0C-38C6BBC4D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A4EC1A0E-A809-4A52-91A4-C06776BD13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1D92CF35-0BF5-4119-9EBC-36C36EEC4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8C9A7-C8E5-415A-BC8A-B2F53EF86E0A}"/>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79E26A6E-4E66-4D13-8A1A-6FD7E012EFC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F96E550-7FB4-4C5F-8869-314E65A8929E}"/>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val="202918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301B9-AF9B-4CD8-AB2A-F60FDF93B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7B6746F-E95B-4BD6-9379-464666196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4753672-EFDD-4EA2-BDDD-1FAB64153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D"/>
          </a:p>
        </p:txBody>
      </p:sp>
      <p:sp>
        <p:nvSpPr>
          <p:cNvPr id="5" name="Footer Placeholder 4">
            <a:extLst>
              <a:ext uri="{FF2B5EF4-FFF2-40B4-BE49-F238E27FC236}">
                <a16:creationId xmlns:a16="http://schemas.microsoft.com/office/drawing/2014/main" id="{42A39F9A-E131-4007-8B77-26CC44B97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881A1FBA-FE57-4C4C-935B-5C8B7A87A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99C52-5F75-4F4B-834C-BE0CEDAE4509}" type="slidenum">
              <a:rPr lang="en-ID" smtClean="0"/>
              <a:pPr/>
              <a:t>‹#›</a:t>
            </a:fld>
            <a:endParaRPr lang="en-ID"/>
          </a:p>
        </p:txBody>
      </p:sp>
    </p:spTree>
    <p:extLst>
      <p:ext uri="{BB962C8B-B14F-4D97-AF65-F5344CB8AC3E}">
        <p14:creationId xmlns:p14="http://schemas.microsoft.com/office/powerpoint/2010/main" val="421722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3.pn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text, night sky&#10;&#10;Description automatically generated">
            <a:extLst>
              <a:ext uri="{FF2B5EF4-FFF2-40B4-BE49-F238E27FC236}">
                <a16:creationId xmlns:a16="http://schemas.microsoft.com/office/drawing/2014/main" id="{51D04888-F937-9F4B-8501-4E59D28E1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251896"/>
          </a:xfrm>
          <a:prstGeom prst="rect">
            <a:avLst/>
          </a:prstGeom>
        </p:spPr>
      </p:pic>
      <p:sp>
        <p:nvSpPr>
          <p:cNvPr id="11" name="Rectangle 10">
            <a:extLst>
              <a:ext uri="{FF2B5EF4-FFF2-40B4-BE49-F238E27FC236}">
                <a16:creationId xmlns:a16="http://schemas.microsoft.com/office/drawing/2014/main" id="{B23E637E-FE7C-4B0B-9EA0-673B01BA1E04}"/>
              </a:ext>
            </a:extLst>
          </p:cNvPr>
          <p:cNvSpPr/>
          <p:nvPr/>
        </p:nvSpPr>
        <p:spPr>
          <a:xfrm>
            <a:off x="3709180" y="2291495"/>
            <a:ext cx="8127685" cy="1846659"/>
          </a:xfrm>
          <a:prstGeom prst="rect">
            <a:avLst/>
          </a:prstGeom>
          <a:solidFill>
            <a:schemeClr val="bg1"/>
          </a:solidFill>
          <a:scene3d>
            <a:camera prst="isometricOffAxis1Right"/>
            <a:lightRig rig="threePt" dir="t"/>
          </a:scene3d>
        </p:spPr>
        <p:txBody>
          <a:bodyPr wrap="square" lIns="0" tIns="0" rIns="0" bIns="0">
            <a:spAutoFit/>
          </a:bodyPr>
          <a:lstStyle/>
          <a:p>
            <a:r>
              <a:rPr lang="en-ID" sz="4000" b="1" spc="300" dirty="0">
                <a:solidFill>
                  <a:sysClr val="windowText" lastClr="000000"/>
                </a:solidFill>
                <a:latin typeface="Abadi MT Condensed Light" panose="020B0306030101010103" pitchFamily="34" charset="77"/>
              </a:rPr>
              <a:t>Solution By: Return Zero</a:t>
            </a:r>
          </a:p>
          <a:p>
            <a:r>
              <a:rPr lang="en-ID" sz="4000" b="1" spc="300" dirty="0">
                <a:solidFill>
                  <a:sysClr val="windowText" lastClr="000000"/>
                </a:solidFill>
                <a:latin typeface="Abadi MT Condensed Light" panose="020B0306030101010103" pitchFamily="34" charset="77"/>
              </a:rPr>
              <a:t>PSID:INTL-DA-07</a:t>
            </a:r>
          </a:p>
          <a:p>
            <a:r>
              <a:rPr lang="en-ID" sz="4000" b="1" spc="300" dirty="0">
                <a:solidFill>
                  <a:sysClr val="windowText" lastClr="000000"/>
                </a:solidFill>
                <a:latin typeface="Abadi MT Condensed Light" panose="020B0306030101010103" pitchFamily="34" charset="77"/>
              </a:rPr>
              <a:t>Team Leader Name: </a:t>
            </a:r>
            <a:r>
              <a:rPr lang="en-ID" sz="4000" b="1" spc="300" dirty="0" err="1">
                <a:solidFill>
                  <a:sysClr val="windowText" lastClr="000000"/>
                </a:solidFill>
                <a:latin typeface="Abadi MT Condensed Light" panose="020B0306030101010103" pitchFamily="34" charset="77"/>
              </a:rPr>
              <a:t>Surendhar</a:t>
            </a:r>
            <a:r>
              <a:rPr lang="en-ID" sz="4000" b="1" spc="300" dirty="0">
                <a:solidFill>
                  <a:sysClr val="windowText" lastClr="000000"/>
                </a:solidFill>
                <a:latin typeface="Abadi MT Condensed Light" panose="020B0306030101010103" pitchFamily="34" charset="77"/>
              </a:rPr>
              <a:t> R</a:t>
            </a:r>
          </a:p>
        </p:txBody>
      </p:sp>
      <p:pic>
        <p:nvPicPr>
          <p:cNvPr id="22" name="Picture 21" descr="Logo, company name&#10;&#10;Description automatically generated">
            <a:extLst>
              <a:ext uri="{FF2B5EF4-FFF2-40B4-BE49-F238E27FC236}">
                <a16:creationId xmlns:a16="http://schemas.microsoft.com/office/drawing/2014/main" id="{202DFFF4-C85B-7449-BF78-4633BA1FB759}"/>
              </a:ext>
            </a:extLst>
          </p:cNvPr>
          <p:cNvPicPr>
            <a:picLocks noChangeAspect="1"/>
          </p:cNvPicPr>
          <p:nvPr/>
        </p:nvPicPr>
        <p:blipFill rotWithShape="1">
          <a:blip r:embed="rId4" cstate="print">
            <a:alphaModFix/>
            <a:extLst>
              <a:ext uri="{28A0092B-C50C-407E-A947-70E740481C1C}">
                <a14:useLocalDpi xmlns:a14="http://schemas.microsoft.com/office/drawing/2010/main" val="0"/>
              </a:ext>
            </a:extLst>
          </a:blip>
          <a:srcRect/>
          <a:stretch/>
        </p:blipFill>
        <p:spPr>
          <a:xfrm>
            <a:off x="1312815" y="2323552"/>
            <a:ext cx="2888735" cy="2485927"/>
          </a:xfrm>
          <a:prstGeom prst="rect">
            <a:avLst/>
          </a:prstGeom>
          <a:scene3d>
            <a:camera prst="isometricOffAxis1Right"/>
            <a:lightRig rig="threePt" dir="t"/>
          </a:scene3d>
        </p:spPr>
      </p:pic>
    </p:spTree>
    <p:extLst>
      <p:ext uri="{BB962C8B-B14F-4D97-AF65-F5344CB8AC3E}">
        <p14:creationId xmlns:p14="http://schemas.microsoft.com/office/powerpoint/2010/main" val="361091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6FAFA0-1765-7041-9128-6C53029D0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7EDC1F47-213F-461F-8759-1037A6249937}"/>
              </a:ext>
            </a:extLst>
          </p:cNvPr>
          <p:cNvSpPr/>
          <p:nvPr/>
        </p:nvSpPr>
        <p:spPr>
          <a:xfrm flipH="1">
            <a:off x="6096000" y="3429000"/>
            <a:ext cx="5257800" cy="29162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9" name="Group 88">
            <a:extLst>
              <a:ext uri="{FF2B5EF4-FFF2-40B4-BE49-F238E27FC236}">
                <a16:creationId xmlns:a16="http://schemas.microsoft.com/office/drawing/2014/main" id="{F1BD15E6-BE6D-4766-B5D4-54EBDF3CA23B}"/>
              </a:ext>
            </a:extLst>
          </p:cNvPr>
          <p:cNvGrpSpPr/>
          <p:nvPr/>
        </p:nvGrpSpPr>
        <p:grpSpPr>
          <a:xfrm>
            <a:off x="6724167" y="4793768"/>
            <a:ext cx="4337625" cy="98275"/>
            <a:chOff x="6724167" y="4768868"/>
            <a:chExt cx="4337625" cy="98275"/>
          </a:xfrm>
        </p:grpSpPr>
        <p:cxnSp>
          <p:nvCxnSpPr>
            <p:cNvPr id="76" name="Straight Connector 75">
              <a:extLst>
                <a:ext uri="{FF2B5EF4-FFF2-40B4-BE49-F238E27FC236}">
                  <a16:creationId xmlns:a16="http://schemas.microsoft.com/office/drawing/2014/main" id="{F6B05E24-9D67-42F9-929D-444F331FDBD3}"/>
                </a:ext>
              </a:extLst>
            </p:cNvPr>
            <p:cNvCxnSpPr>
              <a:cxnSpLocks/>
            </p:cNvCxnSpPr>
            <p:nvPr/>
          </p:nvCxnSpPr>
          <p:spPr>
            <a:xfrm flipH="1">
              <a:off x="6724167" y="4818006"/>
              <a:ext cx="4288097" cy="0"/>
            </a:xfrm>
            <a:prstGeom prst="line">
              <a:avLst/>
            </a:prstGeom>
            <a:ln w="9525">
              <a:solidFill>
                <a:srgbClr val="78E3DB"/>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E3A9166D-25E0-4820-AEB9-C3CB87BA8856}"/>
                </a:ext>
              </a:extLst>
            </p:cNvPr>
            <p:cNvSpPr/>
            <p:nvPr/>
          </p:nvSpPr>
          <p:spPr>
            <a:xfrm rot="10800000" flipH="1">
              <a:off x="7659333"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77">
              <a:extLst>
                <a:ext uri="{FF2B5EF4-FFF2-40B4-BE49-F238E27FC236}">
                  <a16:creationId xmlns:a16="http://schemas.microsoft.com/office/drawing/2014/main" id="{34724B04-61A2-4ADA-92AE-7A144455CEA6}"/>
                </a:ext>
              </a:extLst>
            </p:cNvPr>
            <p:cNvSpPr/>
            <p:nvPr/>
          </p:nvSpPr>
          <p:spPr>
            <a:xfrm rot="10800000" flipH="1">
              <a:off x="9245908"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78">
              <a:extLst>
                <a:ext uri="{FF2B5EF4-FFF2-40B4-BE49-F238E27FC236}">
                  <a16:creationId xmlns:a16="http://schemas.microsoft.com/office/drawing/2014/main" id="{E5E92F4C-2A87-4040-92AA-35AEF2B8F039}"/>
                </a:ext>
              </a:extLst>
            </p:cNvPr>
            <p:cNvSpPr/>
            <p:nvPr/>
          </p:nvSpPr>
          <p:spPr>
            <a:xfrm rot="10800000" flipH="1">
              <a:off x="10962736"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4817C8D0-C0DF-45C4-8D16-AFA3386DDFA1}"/>
              </a:ext>
            </a:extLst>
          </p:cNvPr>
          <p:cNvSpPr>
            <a:spLocks noGrp="1"/>
          </p:cNvSpPr>
          <p:nvPr>
            <p:ph type="title"/>
          </p:nvPr>
        </p:nvSpPr>
        <p:spPr/>
        <p:txBody>
          <a:bodyPr/>
          <a:lstStyle/>
          <a:p>
            <a:r>
              <a:rPr lang="en-ID" dirty="0">
                <a:solidFill>
                  <a:schemeClr val="bg1"/>
                </a:solidFill>
              </a:rPr>
              <a:t>Idea Introduction</a:t>
            </a:r>
          </a:p>
        </p:txBody>
      </p:sp>
      <p:sp>
        <p:nvSpPr>
          <p:cNvPr id="13" name="Rectangle 12">
            <a:extLst>
              <a:ext uri="{FF2B5EF4-FFF2-40B4-BE49-F238E27FC236}">
                <a16:creationId xmlns:a16="http://schemas.microsoft.com/office/drawing/2014/main" id="{1092C86A-DD6F-4C27-9F2B-E7AD017FB6E6}"/>
              </a:ext>
            </a:extLst>
          </p:cNvPr>
          <p:cNvSpPr/>
          <p:nvPr/>
        </p:nvSpPr>
        <p:spPr>
          <a:xfrm flipH="1">
            <a:off x="838201" y="1844675"/>
            <a:ext cx="5257800" cy="2869381"/>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Freeform 4136">
            <a:extLst>
              <a:ext uri="{FF2B5EF4-FFF2-40B4-BE49-F238E27FC236}">
                <a16:creationId xmlns:a16="http://schemas.microsoft.com/office/drawing/2014/main" id="{8BA83044-E2EC-45E9-B3E2-68ABA9E1AED6}"/>
              </a:ext>
            </a:extLst>
          </p:cNvPr>
          <p:cNvSpPr>
            <a:spLocks noEditPoints="1"/>
          </p:cNvSpPr>
          <p:nvPr/>
        </p:nvSpPr>
        <p:spPr bwMode="auto">
          <a:xfrm flipH="1">
            <a:off x="1120546" y="2051689"/>
            <a:ext cx="435793" cy="423688"/>
          </a:xfrm>
          <a:custGeom>
            <a:avLst/>
            <a:gdLst>
              <a:gd name="T0" fmla="*/ 825 w 901"/>
              <a:gd name="T1" fmla="*/ 76 h 872"/>
              <a:gd name="T2" fmla="*/ 846 w 901"/>
              <a:gd name="T3" fmla="*/ 32 h 872"/>
              <a:gd name="T4" fmla="*/ 864 w 901"/>
              <a:gd name="T5" fmla="*/ 46 h 872"/>
              <a:gd name="T6" fmla="*/ 492 w 901"/>
              <a:gd name="T7" fmla="*/ 271 h 872"/>
              <a:gd name="T8" fmla="*/ 479 w 901"/>
              <a:gd name="T9" fmla="*/ 261 h 872"/>
              <a:gd name="T10" fmla="*/ 482 w 901"/>
              <a:gd name="T11" fmla="*/ 245 h 872"/>
              <a:gd name="T12" fmla="*/ 704 w 901"/>
              <a:gd name="T13" fmla="*/ 241 h 872"/>
              <a:gd name="T14" fmla="*/ 716 w 901"/>
              <a:gd name="T15" fmla="*/ 253 h 872"/>
              <a:gd name="T16" fmla="*/ 709 w 901"/>
              <a:gd name="T17" fmla="*/ 268 h 872"/>
              <a:gd name="T18" fmla="*/ 433 w 901"/>
              <a:gd name="T19" fmla="*/ 391 h 872"/>
              <a:gd name="T20" fmla="*/ 421 w 901"/>
              <a:gd name="T21" fmla="*/ 379 h 872"/>
              <a:gd name="T22" fmla="*/ 427 w 901"/>
              <a:gd name="T23" fmla="*/ 363 h 872"/>
              <a:gd name="T24" fmla="*/ 706 w 901"/>
              <a:gd name="T25" fmla="*/ 362 h 872"/>
              <a:gd name="T26" fmla="*/ 716 w 901"/>
              <a:gd name="T27" fmla="*/ 376 h 872"/>
              <a:gd name="T28" fmla="*/ 706 w 901"/>
              <a:gd name="T29" fmla="*/ 390 h 872"/>
              <a:gd name="T30" fmla="*/ 423 w 901"/>
              <a:gd name="T31" fmla="*/ 428 h 872"/>
              <a:gd name="T32" fmla="*/ 663 w 901"/>
              <a:gd name="T33" fmla="*/ 421 h 872"/>
              <a:gd name="T34" fmla="*/ 676 w 901"/>
              <a:gd name="T35" fmla="*/ 431 h 872"/>
              <a:gd name="T36" fmla="*/ 673 w 901"/>
              <a:gd name="T37" fmla="*/ 447 h 872"/>
              <a:gd name="T38" fmla="*/ 433 w 901"/>
              <a:gd name="T39" fmla="*/ 451 h 872"/>
              <a:gd name="T40" fmla="*/ 421 w 901"/>
              <a:gd name="T41" fmla="*/ 439 h 872"/>
              <a:gd name="T42" fmla="*/ 408 w 901"/>
              <a:gd name="T43" fmla="*/ 509 h 872"/>
              <a:gd name="T44" fmla="*/ 402 w 901"/>
              <a:gd name="T45" fmla="*/ 493 h 872"/>
              <a:gd name="T46" fmla="*/ 414 w 901"/>
              <a:gd name="T47" fmla="*/ 481 h 872"/>
              <a:gd name="T48" fmla="*/ 692 w 901"/>
              <a:gd name="T49" fmla="*/ 486 h 872"/>
              <a:gd name="T50" fmla="*/ 695 w 901"/>
              <a:gd name="T51" fmla="*/ 503 h 872"/>
              <a:gd name="T52" fmla="*/ 682 w 901"/>
              <a:gd name="T53" fmla="*/ 511 h 872"/>
              <a:gd name="T54" fmla="*/ 556 w 901"/>
              <a:gd name="T55" fmla="*/ 700 h 872"/>
              <a:gd name="T56" fmla="*/ 568 w 901"/>
              <a:gd name="T57" fmla="*/ 640 h 872"/>
              <a:gd name="T58" fmla="*/ 594 w 901"/>
              <a:gd name="T59" fmla="*/ 632 h 872"/>
              <a:gd name="T60" fmla="*/ 613 w 901"/>
              <a:gd name="T61" fmla="*/ 654 h 872"/>
              <a:gd name="T62" fmla="*/ 621 w 901"/>
              <a:gd name="T63" fmla="*/ 751 h 872"/>
              <a:gd name="T64" fmla="*/ 682 w 901"/>
              <a:gd name="T65" fmla="*/ 301 h 872"/>
              <a:gd name="T66" fmla="*/ 695 w 901"/>
              <a:gd name="T67" fmla="*/ 310 h 872"/>
              <a:gd name="T68" fmla="*/ 692 w 901"/>
              <a:gd name="T69" fmla="*/ 327 h 872"/>
              <a:gd name="T70" fmla="*/ 433 w 901"/>
              <a:gd name="T71" fmla="*/ 331 h 872"/>
              <a:gd name="T72" fmla="*/ 421 w 901"/>
              <a:gd name="T73" fmla="*/ 319 h 872"/>
              <a:gd name="T74" fmla="*/ 427 w 901"/>
              <a:gd name="T75" fmla="*/ 303 h 872"/>
              <a:gd name="T76" fmla="*/ 534 w 901"/>
              <a:gd name="T77" fmla="*/ 151 h 872"/>
              <a:gd name="T78" fmla="*/ 545 w 901"/>
              <a:gd name="T79" fmla="*/ 163 h 872"/>
              <a:gd name="T80" fmla="*/ 539 w 901"/>
              <a:gd name="T81" fmla="*/ 178 h 872"/>
              <a:gd name="T82" fmla="*/ 449 w 901"/>
              <a:gd name="T83" fmla="*/ 180 h 872"/>
              <a:gd name="T84" fmla="*/ 439 w 901"/>
              <a:gd name="T85" fmla="*/ 166 h 872"/>
              <a:gd name="T86" fmla="*/ 449 w 901"/>
              <a:gd name="T87" fmla="*/ 152 h 872"/>
              <a:gd name="T88" fmla="*/ 864 w 901"/>
              <a:gd name="T89" fmla="*/ 2 h 872"/>
              <a:gd name="T90" fmla="*/ 351 w 901"/>
              <a:gd name="T91" fmla="*/ 7 h 872"/>
              <a:gd name="T92" fmla="*/ 330 w 901"/>
              <a:gd name="T93" fmla="*/ 44 h 872"/>
              <a:gd name="T94" fmla="*/ 324 w 901"/>
              <a:gd name="T95" fmla="*/ 193 h 872"/>
              <a:gd name="T96" fmla="*/ 295 w 901"/>
              <a:gd name="T97" fmla="*/ 562 h 872"/>
              <a:gd name="T98" fmla="*/ 68 w 901"/>
              <a:gd name="T99" fmla="*/ 616 h 872"/>
              <a:gd name="T100" fmla="*/ 51 w 901"/>
              <a:gd name="T101" fmla="*/ 661 h 872"/>
              <a:gd name="T102" fmla="*/ 51 w 901"/>
              <a:gd name="T103" fmla="*/ 784 h 872"/>
              <a:gd name="T104" fmla="*/ 35 w 901"/>
              <a:gd name="T105" fmla="*/ 830 h 872"/>
              <a:gd name="T106" fmla="*/ 465 w 901"/>
              <a:gd name="T107" fmla="*/ 872 h 872"/>
              <a:gd name="T108" fmla="*/ 509 w 901"/>
              <a:gd name="T109" fmla="*/ 862 h 872"/>
              <a:gd name="T110" fmla="*/ 545 w 901"/>
              <a:gd name="T111" fmla="*/ 812 h 872"/>
              <a:gd name="T112" fmla="*/ 737 w 901"/>
              <a:gd name="T113" fmla="*/ 802 h 872"/>
              <a:gd name="T114" fmla="*/ 778 w 901"/>
              <a:gd name="T115" fmla="*/ 737 h 872"/>
              <a:gd name="T116" fmla="*/ 813 w 901"/>
              <a:gd name="T117" fmla="*/ 568 h 872"/>
              <a:gd name="T118" fmla="*/ 828 w 901"/>
              <a:gd name="T119" fmla="*/ 236 h 872"/>
              <a:gd name="T120" fmla="*/ 898 w 901"/>
              <a:gd name="T121" fmla="*/ 5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1" h="872">
                <a:moveTo>
                  <a:pt x="871" y="121"/>
                </a:moveTo>
                <a:lnTo>
                  <a:pt x="827" y="121"/>
                </a:lnTo>
                <a:lnTo>
                  <a:pt x="826" y="102"/>
                </a:lnTo>
                <a:lnTo>
                  <a:pt x="825" y="88"/>
                </a:lnTo>
                <a:lnTo>
                  <a:pt x="825" y="78"/>
                </a:lnTo>
                <a:lnTo>
                  <a:pt x="825" y="76"/>
                </a:lnTo>
                <a:lnTo>
                  <a:pt x="825" y="67"/>
                </a:lnTo>
                <a:lnTo>
                  <a:pt x="829" y="52"/>
                </a:lnTo>
                <a:lnTo>
                  <a:pt x="833" y="44"/>
                </a:lnTo>
                <a:lnTo>
                  <a:pt x="838" y="37"/>
                </a:lnTo>
                <a:lnTo>
                  <a:pt x="841" y="34"/>
                </a:lnTo>
                <a:lnTo>
                  <a:pt x="846" y="32"/>
                </a:lnTo>
                <a:lnTo>
                  <a:pt x="850" y="31"/>
                </a:lnTo>
                <a:lnTo>
                  <a:pt x="855" y="31"/>
                </a:lnTo>
                <a:lnTo>
                  <a:pt x="855" y="31"/>
                </a:lnTo>
                <a:lnTo>
                  <a:pt x="857" y="32"/>
                </a:lnTo>
                <a:lnTo>
                  <a:pt x="861" y="37"/>
                </a:lnTo>
                <a:lnTo>
                  <a:pt x="864" y="46"/>
                </a:lnTo>
                <a:lnTo>
                  <a:pt x="867" y="57"/>
                </a:lnTo>
                <a:lnTo>
                  <a:pt x="869" y="68"/>
                </a:lnTo>
                <a:lnTo>
                  <a:pt x="871" y="94"/>
                </a:lnTo>
                <a:lnTo>
                  <a:pt x="871" y="121"/>
                </a:lnTo>
                <a:close/>
                <a:moveTo>
                  <a:pt x="701" y="271"/>
                </a:moveTo>
                <a:lnTo>
                  <a:pt x="492" y="271"/>
                </a:lnTo>
                <a:lnTo>
                  <a:pt x="490" y="271"/>
                </a:lnTo>
                <a:lnTo>
                  <a:pt x="486" y="270"/>
                </a:lnTo>
                <a:lnTo>
                  <a:pt x="484" y="268"/>
                </a:lnTo>
                <a:lnTo>
                  <a:pt x="482" y="267"/>
                </a:lnTo>
                <a:lnTo>
                  <a:pt x="480" y="265"/>
                </a:lnTo>
                <a:lnTo>
                  <a:pt x="479" y="261"/>
                </a:lnTo>
                <a:lnTo>
                  <a:pt x="478" y="259"/>
                </a:lnTo>
                <a:lnTo>
                  <a:pt x="477" y="256"/>
                </a:lnTo>
                <a:lnTo>
                  <a:pt x="478" y="253"/>
                </a:lnTo>
                <a:lnTo>
                  <a:pt x="479" y="250"/>
                </a:lnTo>
                <a:lnTo>
                  <a:pt x="480" y="248"/>
                </a:lnTo>
                <a:lnTo>
                  <a:pt x="482" y="245"/>
                </a:lnTo>
                <a:lnTo>
                  <a:pt x="484" y="243"/>
                </a:lnTo>
                <a:lnTo>
                  <a:pt x="486" y="242"/>
                </a:lnTo>
                <a:lnTo>
                  <a:pt x="490" y="241"/>
                </a:lnTo>
                <a:lnTo>
                  <a:pt x="492" y="241"/>
                </a:lnTo>
                <a:lnTo>
                  <a:pt x="701" y="241"/>
                </a:lnTo>
                <a:lnTo>
                  <a:pt x="704" y="241"/>
                </a:lnTo>
                <a:lnTo>
                  <a:pt x="706" y="242"/>
                </a:lnTo>
                <a:lnTo>
                  <a:pt x="709" y="243"/>
                </a:lnTo>
                <a:lnTo>
                  <a:pt x="712" y="245"/>
                </a:lnTo>
                <a:lnTo>
                  <a:pt x="714" y="248"/>
                </a:lnTo>
                <a:lnTo>
                  <a:pt x="715" y="250"/>
                </a:lnTo>
                <a:lnTo>
                  <a:pt x="716" y="253"/>
                </a:lnTo>
                <a:lnTo>
                  <a:pt x="716" y="256"/>
                </a:lnTo>
                <a:lnTo>
                  <a:pt x="716" y="259"/>
                </a:lnTo>
                <a:lnTo>
                  <a:pt x="715" y="261"/>
                </a:lnTo>
                <a:lnTo>
                  <a:pt x="714" y="265"/>
                </a:lnTo>
                <a:lnTo>
                  <a:pt x="712" y="267"/>
                </a:lnTo>
                <a:lnTo>
                  <a:pt x="709" y="268"/>
                </a:lnTo>
                <a:lnTo>
                  <a:pt x="706" y="270"/>
                </a:lnTo>
                <a:lnTo>
                  <a:pt x="704" y="271"/>
                </a:lnTo>
                <a:lnTo>
                  <a:pt x="701" y="271"/>
                </a:lnTo>
                <a:close/>
                <a:moveTo>
                  <a:pt x="701" y="391"/>
                </a:moveTo>
                <a:lnTo>
                  <a:pt x="435" y="391"/>
                </a:lnTo>
                <a:lnTo>
                  <a:pt x="433" y="391"/>
                </a:lnTo>
                <a:lnTo>
                  <a:pt x="430" y="390"/>
                </a:lnTo>
                <a:lnTo>
                  <a:pt x="427" y="389"/>
                </a:lnTo>
                <a:lnTo>
                  <a:pt x="424" y="387"/>
                </a:lnTo>
                <a:lnTo>
                  <a:pt x="423" y="385"/>
                </a:lnTo>
                <a:lnTo>
                  <a:pt x="421" y="382"/>
                </a:lnTo>
                <a:lnTo>
                  <a:pt x="421" y="379"/>
                </a:lnTo>
                <a:lnTo>
                  <a:pt x="420" y="376"/>
                </a:lnTo>
                <a:lnTo>
                  <a:pt x="421" y="373"/>
                </a:lnTo>
                <a:lnTo>
                  <a:pt x="421" y="371"/>
                </a:lnTo>
                <a:lnTo>
                  <a:pt x="423" y="368"/>
                </a:lnTo>
                <a:lnTo>
                  <a:pt x="424" y="365"/>
                </a:lnTo>
                <a:lnTo>
                  <a:pt x="427" y="363"/>
                </a:lnTo>
                <a:lnTo>
                  <a:pt x="430" y="362"/>
                </a:lnTo>
                <a:lnTo>
                  <a:pt x="433" y="361"/>
                </a:lnTo>
                <a:lnTo>
                  <a:pt x="435" y="361"/>
                </a:lnTo>
                <a:lnTo>
                  <a:pt x="701" y="361"/>
                </a:lnTo>
                <a:lnTo>
                  <a:pt x="704" y="361"/>
                </a:lnTo>
                <a:lnTo>
                  <a:pt x="706" y="362"/>
                </a:lnTo>
                <a:lnTo>
                  <a:pt x="709" y="363"/>
                </a:lnTo>
                <a:lnTo>
                  <a:pt x="712" y="365"/>
                </a:lnTo>
                <a:lnTo>
                  <a:pt x="714" y="368"/>
                </a:lnTo>
                <a:lnTo>
                  <a:pt x="715" y="371"/>
                </a:lnTo>
                <a:lnTo>
                  <a:pt x="716" y="373"/>
                </a:lnTo>
                <a:lnTo>
                  <a:pt x="716" y="376"/>
                </a:lnTo>
                <a:lnTo>
                  <a:pt x="716" y="379"/>
                </a:lnTo>
                <a:lnTo>
                  <a:pt x="715" y="382"/>
                </a:lnTo>
                <a:lnTo>
                  <a:pt x="714" y="385"/>
                </a:lnTo>
                <a:lnTo>
                  <a:pt x="712" y="387"/>
                </a:lnTo>
                <a:lnTo>
                  <a:pt x="709" y="389"/>
                </a:lnTo>
                <a:lnTo>
                  <a:pt x="706" y="390"/>
                </a:lnTo>
                <a:lnTo>
                  <a:pt x="704" y="391"/>
                </a:lnTo>
                <a:lnTo>
                  <a:pt x="701" y="391"/>
                </a:lnTo>
                <a:close/>
                <a:moveTo>
                  <a:pt x="420" y="436"/>
                </a:moveTo>
                <a:lnTo>
                  <a:pt x="421" y="433"/>
                </a:lnTo>
                <a:lnTo>
                  <a:pt x="421" y="431"/>
                </a:lnTo>
                <a:lnTo>
                  <a:pt x="423" y="428"/>
                </a:lnTo>
                <a:lnTo>
                  <a:pt x="424" y="425"/>
                </a:lnTo>
                <a:lnTo>
                  <a:pt x="427" y="423"/>
                </a:lnTo>
                <a:lnTo>
                  <a:pt x="430" y="422"/>
                </a:lnTo>
                <a:lnTo>
                  <a:pt x="433" y="421"/>
                </a:lnTo>
                <a:lnTo>
                  <a:pt x="435" y="421"/>
                </a:lnTo>
                <a:lnTo>
                  <a:pt x="663" y="421"/>
                </a:lnTo>
                <a:lnTo>
                  <a:pt x="665" y="421"/>
                </a:lnTo>
                <a:lnTo>
                  <a:pt x="669" y="422"/>
                </a:lnTo>
                <a:lnTo>
                  <a:pt x="671" y="423"/>
                </a:lnTo>
                <a:lnTo>
                  <a:pt x="673" y="425"/>
                </a:lnTo>
                <a:lnTo>
                  <a:pt x="675" y="428"/>
                </a:lnTo>
                <a:lnTo>
                  <a:pt x="676" y="431"/>
                </a:lnTo>
                <a:lnTo>
                  <a:pt x="677" y="433"/>
                </a:lnTo>
                <a:lnTo>
                  <a:pt x="678" y="436"/>
                </a:lnTo>
                <a:lnTo>
                  <a:pt x="677" y="439"/>
                </a:lnTo>
                <a:lnTo>
                  <a:pt x="676" y="442"/>
                </a:lnTo>
                <a:lnTo>
                  <a:pt x="675" y="445"/>
                </a:lnTo>
                <a:lnTo>
                  <a:pt x="673" y="447"/>
                </a:lnTo>
                <a:lnTo>
                  <a:pt x="671" y="449"/>
                </a:lnTo>
                <a:lnTo>
                  <a:pt x="669" y="450"/>
                </a:lnTo>
                <a:lnTo>
                  <a:pt x="665" y="451"/>
                </a:lnTo>
                <a:lnTo>
                  <a:pt x="663" y="451"/>
                </a:lnTo>
                <a:lnTo>
                  <a:pt x="435" y="451"/>
                </a:lnTo>
                <a:lnTo>
                  <a:pt x="433" y="451"/>
                </a:lnTo>
                <a:lnTo>
                  <a:pt x="430" y="450"/>
                </a:lnTo>
                <a:lnTo>
                  <a:pt x="427" y="449"/>
                </a:lnTo>
                <a:lnTo>
                  <a:pt x="424" y="447"/>
                </a:lnTo>
                <a:lnTo>
                  <a:pt x="423" y="445"/>
                </a:lnTo>
                <a:lnTo>
                  <a:pt x="421" y="443"/>
                </a:lnTo>
                <a:lnTo>
                  <a:pt x="421" y="439"/>
                </a:lnTo>
                <a:lnTo>
                  <a:pt x="420" y="436"/>
                </a:lnTo>
                <a:close/>
                <a:moveTo>
                  <a:pt x="682" y="511"/>
                </a:moveTo>
                <a:lnTo>
                  <a:pt x="417" y="511"/>
                </a:lnTo>
                <a:lnTo>
                  <a:pt x="414" y="511"/>
                </a:lnTo>
                <a:lnTo>
                  <a:pt x="410" y="510"/>
                </a:lnTo>
                <a:lnTo>
                  <a:pt x="408" y="509"/>
                </a:lnTo>
                <a:lnTo>
                  <a:pt x="406" y="507"/>
                </a:lnTo>
                <a:lnTo>
                  <a:pt x="404" y="505"/>
                </a:lnTo>
                <a:lnTo>
                  <a:pt x="403" y="503"/>
                </a:lnTo>
                <a:lnTo>
                  <a:pt x="402" y="499"/>
                </a:lnTo>
                <a:lnTo>
                  <a:pt x="402" y="496"/>
                </a:lnTo>
                <a:lnTo>
                  <a:pt x="402" y="493"/>
                </a:lnTo>
                <a:lnTo>
                  <a:pt x="403" y="491"/>
                </a:lnTo>
                <a:lnTo>
                  <a:pt x="404" y="488"/>
                </a:lnTo>
                <a:lnTo>
                  <a:pt x="406" y="486"/>
                </a:lnTo>
                <a:lnTo>
                  <a:pt x="408" y="484"/>
                </a:lnTo>
                <a:lnTo>
                  <a:pt x="410" y="482"/>
                </a:lnTo>
                <a:lnTo>
                  <a:pt x="414" y="481"/>
                </a:lnTo>
                <a:lnTo>
                  <a:pt x="417" y="481"/>
                </a:lnTo>
                <a:lnTo>
                  <a:pt x="682" y="481"/>
                </a:lnTo>
                <a:lnTo>
                  <a:pt x="685" y="481"/>
                </a:lnTo>
                <a:lnTo>
                  <a:pt x="688" y="482"/>
                </a:lnTo>
                <a:lnTo>
                  <a:pt x="690" y="483"/>
                </a:lnTo>
                <a:lnTo>
                  <a:pt x="692" y="486"/>
                </a:lnTo>
                <a:lnTo>
                  <a:pt x="694" y="488"/>
                </a:lnTo>
                <a:lnTo>
                  <a:pt x="695" y="491"/>
                </a:lnTo>
                <a:lnTo>
                  <a:pt x="697" y="493"/>
                </a:lnTo>
                <a:lnTo>
                  <a:pt x="697" y="496"/>
                </a:lnTo>
                <a:lnTo>
                  <a:pt x="697" y="499"/>
                </a:lnTo>
                <a:lnTo>
                  <a:pt x="695" y="503"/>
                </a:lnTo>
                <a:lnTo>
                  <a:pt x="694" y="505"/>
                </a:lnTo>
                <a:lnTo>
                  <a:pt x="692" y="507"/>
                </a:lnTo>
                <a:lnTo>
                  <a:pt x="690" y="509"/>
                </a:lnTo>
                <a:lnTo>
                  <a:pt x="688" y="510"/>
                </a:lnTo>
                <a:lnTo>
                  <a:pt x="685" y="511"/>
                </a:lnTo>
                <a:lnTo>
                  <a:pt x="682" y="511"/>
                </a:lnTo>
                <a:close/>
                <a:moveTo>
                  <a:pt x="552" y="781"/>
                </a:moveTo>
                <a:lnTo>
                  <a:pt x="553" y="766"/>
                </a:lnTo>
                <a:lnTo>
                  <a:pt x="554" y="751"/>
                </a:lnTo>
                <a:lnTo>
                  <a:pt x="555" y="736"/>
                </a:lnTo>
                <a:lnTo>
                  <a:pt x="555" y="722"/>
                </a:lnTo>
                <a:lnTo>
                  <a:pt x="556" y="700"/>
                </a:lnTo>
                <a:lnTo>
                  <a:pt x="557" y="682"/>
                </a:lnTo>
                <a:lnTo>
                  <a:pt x="558" y="667"/>
                </a:lnTo>
                <a:lnTo>
                  <a:pt x="561" y="654"/>
                </a:lnTo>
                <a:lnTo>
                  <a:pt x="563" y="648"/>
                </a:lnTo>
                <a:lnTo>
                  <a:pt x="565" y="644"/>
                </a:lnTo>
                <a:lnTo>
                  <a:pt x="568" y="640"/>
                </a:lnTo>
                <a:lnTo>
                  <a:pt x="570" y="637"/>
                </a:lnTo>
                <a:lnTo>
                  <a:pt x="573" y="635"/>
                </a:lnTo>
                <a:lnTo>
                  <a:pt x="578" y="633"/>
                </a:lnTo>
                <a:lnTo>
                  <a:pt x="581" y="632"/>
                </a:lnTo>
                <a:lnTo>
                  <a:pt x="586" y="631"/>
                </a:lnTo>
                <a:lnTo>
                  <a:pt x="594" y="632"/>
                </a:lnTo>
                <a:lnTo>
                  <a:pt x="601" y="635"/>
                </a:lnTo>
                <a:lnTo>
                  <a:pt x="603" y="637"/>
                </a:lnTo>
                <a:lnTo>
                  <a:pt x="606" y="639"/>
                </a:lnTo>
                <a:lnTo>
                  <a:pt x="608" y="642"/>
                </a:lnTo>
                <a:lnTo>
                  <a:pt x="610" y="645"/>
                </a:lnTo>
                <a:lnTo>
                  <a:pt x="613" y="654"/>
                </a:lnTo>
                <a:lnTo>
                  <a:pt x="614" y="665"/>
                </a:lnTo>
                <a:lnTo>
                  <a:pt x="615" y="678"/>
                </a:lnTo>
                <a:lnTo>
                  <a:pt x="616" y="696"/>
                </a:lnTo>
                <a:lnTo>
                  <a:pt x="617" y="717"/>
                </a:lnTo>
                <a:lnTo>
                  <a:pt x="619" y="740"/>
                </a:lnTo>
                <a:lnTo>
                  <a:pt x="621" y="751"/>
                </a:lnTo>
                <a:lnTo>
                  <a:pt x="626" y="762"/>
                </a:lnTo>
                <a:lnTo>
                  <a:pt x="630" y="773"/>
                </a:lnTo>
                <a:lnTo>
                  <a:pt x="635" y="782"/>
                </a:lnTo>
                <a:lnTo>
                  <a:pt x="552" y="781"/>
                </a:lnTo>
                <a:close/>
                <a:moveTo>
                  <a:pt x="435" y="301"/>
                </a:moveTo>
                <a:lnTo>
                  <a:pt x="682" y="301"/>
                </a:lnTo>
                <a:lnTo>
                  <a:pt x="685" y="301"/>
                </a:lnTo>
                <a:lnTo>
                  <a:pt x="688" y="302"/>
                </a:lnTo>
                <a:lnTo>
                  <a:pt x="690" y="303"/>
                </a:lnTo>
                <a:lnTo>
                  <a:pt x="692" y="305"/>
                </a:lnTo>
                <a:lnTo>
                  <a:pt x="694" y="308"/>
                </a:lnTo>
                <a:lnTo>
                  <a:pt x="695" y="310"/>
                </a:lnTo>
                <a:lnTo>
                  <a:pt x="697" y="313"/>
                </a:lnTo>
                <a:lnTo>
                  <a:pt x="697" y="316"/>
                </a:lnTo>
                <a:lnTo>
                  <a:pt x="697" y="319"/>
                </a:lnTo>
                <a:lnTo>
                  <a:pt x="695" y="321"/>
                </a:lnTo>
                <a:lnTo>
                  <a:pt x="694" y="325"/>
                </a:lnTo>
                <a:lnTo>
                  <a:pt x="692" y="327"/>
                </a:lnTo>
                <a:lnTo>
                  <a:pt x="690" y="329"/>
                </a:lnTo>
                <a:lnTo>
                  <a:pt x="688" y="330"/>
                </a:lnTo>
                <a:lnTo>
                  <a:pt x="685" y="331"/>
                </a:lnTo>
                <a:lnTo>
                  <a:pt x="682" y="331"/>
                </a:lnTo>
                <a:lnTo>
                  <a:pt x="435" y="331"/>
                </a:lnTo>
                <a:lnTo>
                  <a:pt x="433" y="331"/>
                </a:lnTo>
                <a:lnTo>
                  <a:pt x="430" y="330"/>
                </a:lnTo>
                <a:lnTo>
                  <a:pt x="427" y="329"/>
                </a:lnTo>
                <a:lnTo>
                  <a:pt x="424" y="327"/>
                </a:lnTo>
                <a:lnTo>
                  <a:pt x="423" y="325"/>
                </a:lnTo>
                <a:lnTo>
                  <a:pt x="421" y="321"/>
                </a:lnTo>
                <a:lnTo>
                  <a:pt x="421" y="319"/>
                </a:lnTo>
                <a:lnTo>
                  <a:pt x="420" y="316"/>
                </a:lnTo>
                <a:lnTo>
                  <a:pt x="421" y="313"/>
                </a:lnTo>
                <a:lnTo>
                  <a:pt x="421" y="310"/>
                </a:lnTo>
                <a:lnTo>
                  <a:pt x="423" y="308"/>
                </a:lnTo>
                <a:lnTo>
                  <a:pt x="424" y="305"/>
                </a:lnTo>
                <a:lnTo>
                  <a:pt x="427" y="303"/>
                </a:lnTo>
                <a:lnTo>
                  <a:pt x="430" y="302"/>
                </a:lnTo>
                <a:lnTo>
                  <a:pt x="433" y="301"/>
                </a:lnTo>
                <a:lnTo>
                  <a:pt x="435" y="301"/>
                </a:lnTo>
                <a:close/>
                <a:moveTo>
                  <a:pt x="454" y="151"/>
                </a:moveTo>
                <a:lnTo>
                  <a:pt x="530" y="151"/>
                </a:lnTo>
                <a:lnTo>
                  <a:pt x="534" y="151"/>
                </a:lnTo>
                <a:lnTo>
                  <a:pt x="536" y="152"/>
                </a:lnTo>
                <a:lnTo>
                  <a:pt x="539" y="153"/>
                </a:lnTo>
                <a:lnTo>
                  <a:pt x="541" y="155"/>
                </a:lnTo>
                <a:lnTo>
                  <a:pt x="542" y="157"/>
                </a:lnTo>
                <a:lnTo>
                  <a:pt x="544" y="160"/>
                </a:lnTo>
                <a:lnTo>
                  <a:pt x="545" y="163"/>
                </a:lnTo>
                <a:lnTo>
                  <a:pt x="545" y="166"/>
                </a:lnTo>
                <a:lnTo>
                  <a:pt x="545" y="169"/>
                </a:lnTo>
                <a:lnTo>
                  <a:pt x="544" y="171"/>
                </a:lnTo>
                <a:lnTo>
                  <a:pt x="542" y="175"/>
                </a:lnTo>
                <a:lnTo>
                  <a:pt x="541" y="177"/>
                </a:lnTo>
                <a:lnTo>
                  <a:pt x="539" y="178"/>
                </a:lnTo>
                <a:lnTo>
                  <a:pt x="536" y="180"/>
                </a:lnTo>
                <a:lnTo>
                  <a:pt x="534" y="180"/>
                </a:lnTo>
                <a:lnTo>
                  <a:pt x="530" y="181"/>
                </a:lnTo>
                <a:lnTo>
                  <a:pt x="454" y="181"/>
                </a:lnTo>
                <a:lnTo>
                  <a:pt x="451" y="180"/>
                </a:lnTo>
                <a:lnTo>
                  <a:pt x="449" y="180"/>
                </a:lnTo>
                <a:lnTo>
                  <a:pt x="446" y="178"/>
                </a:lnTo>
                <a:lnTo>
                  <a:pt x="444" y="177"/>
                </a:lnTo>
                <a:lnTo>
                  <a:pt x="441" y="175"/>
                </a:lnTo>
                <a:lnTo>
                  <a:pt x="440" y="171"/>
                </a:lnTo>
                <a:lnTo>
                  <a:pt x="439" y="169"/>
                </a:lnTo>
                <a:lnTo>
                  <a:pt x="439" y="166"/>
                </a:lnTo>
                <a:lnTo>
                  <a:pt x="439" y="163"/>
                </a:lnTo>
                <a:lnTo>
                  <a:pt x="440" y="160"/>
                </a:lnTo>
                <a:lnTo>
                  <a:pt x="441" y="157"/>
                </a:lnTo>
                <a:lnTo>
                  <a:pt x="444" y="155"/>
                </a:lnTo>
                <a:lnTo>
                  <a:pt x="446" y="153"/>
                </a:lnTo>
                <a:lnTo>
                  <a:pt x="449" y="152"/>
                </a:lnTo>
                <a:lnTo>
                  <a:pt x="451" y="151"/>
                </a:lnTo>
                <a:lnTo>
                  <a:pt x="454" y="151"/>
                </a:lnTo>
                <a:close/>
                <a:moveTo>
                  <a:pt x="879" y="12"/>
                </a:moveTo>
                <a:lnTo>
                  <a:pt x="874" y="7"/>
                </a:lnTo>
                <a:lnTo>
                  <a:pt x="869" y="4"/>
                </a:lnTo>
                <a:lnTo>
                  <a:pt x="864" y="2"/>
                </a:lnTo>
                <a:lnTo>
                  <a:pt x="858" y="1"/>
                </a:lnTo>
                <a:lnTo>
                  <a:pt x="858" y="0"/>
                </a:lnTo>
                <a:lnTo>
                  <a:pt x="375" y="0"/>
                </a:lnTo>
                <a:lnTo>
                  <a:pt x="366" y="1"/>
                </a:lnTo>
                <a:lnTo>
                  <a:pt x="359" y="4"/>
                </a:lnTo>
                <a:lnTo>
                  <a:pt x="351" y="7"/>
                </a:lnTo>
                <a:lnTo>
                  <a:pt x="345" y="14"/>
                </a:lnTo>
                <a:lnTo>
                  <a:pt x="341" y="18"/>
                </a:lnTo>
                <a:lnTo>
                  <a:pt x="337" y="22"/>
                </a:lnTo>
                <a:lnTo>
                  <a:pt x="335" y="28"/>
                </a:lnTo>
                <a:lnTo>
                  <a:pt x="333" y="33"/>
                </a:lnTo>
                <a:lnTo>
                  <a:pt x="330" y="44"/>
                </a:lnTo>
                <a:lnTo>
                  <a:pt x="328" y="55"/>
                </a:lnTo>
                <a:lnTo>
                  <a:pt x="326" y="72"/>
                </a:lnTo>
                <a:lnTo>
                  <a:pt x="326" y="81"/>
                </a:lnTo>
                <a:lnTo>
                  <a:pt x="326" y="96"/>
                </a:lnTo>
                <a:lnTo>
                  <a:pt x="326" y="135"/>
                </a:lnTo>
                <a:lnTo>
                  <a:pt x="324" y="193"/>
                </a:lnTo>
                <a:lnTo>
                  <a:pt x="321" y="265"/>
                </a:lnTo>
                <a:lnTo>
                  <a:pt x="317" y="347"/>
                </a:lnTo>
                <a:lnTo>
                  <a:pt x="311" y="434"/>
                </a:lnTo>
                <a:lnTo>
                  <a:pt x="305" y="477"/>
                </a:lnTo>
                <a:lnTo>
                  <a:pt x="301" y="520"/>
                </a:lnTo>
                <a:lnTo>
                  <a:pt x="295" y="562"/>
                </a:lnTo>
                <a:lnTo>
                  <a:pt x="288" y="601"/>
                </a:lnTo>
                <a:lnTo>
                  <a:pt x="105" y="601"/>
                </a:lnTo>
                <a:lnTo>
                  <a:pt x="94" y="602"/>
                </a:lnTo>
                <a:lnTo>
                  <a:pt x="84" y="606"/>
                </a:lnTo>
                <a:lnTo>
                  <a:pt x="76" y="610"/>
                </a:lnTo>
                <a:lnTo>
                  <a:pt x="68" y="616"/>
                </a:lnTo>
                <a:lnTo>
                  <a:pt x="64" y="621"/>
                </a:lnTo>
                <a:lnTo>
                  <a:pt x="61" y="625"/>
                </a:lnTo>
                <a:lnTo>
                  <a:pt x="59" y="630"/>
                </a:lnTo>
                <a:lnTo>
                  <a:pt x="57" y="636"/>
                </a:lnTo>
                <a:lnTo>
                  <a:pt x="53" y="647"/>
                </a:lnTo>
                <a:lnTo>
                  <a:pt x="51" y="661"/>
                </a:lnTo>
                <a:lnTo>
                  <a:pt x="50" y="675"/>
                </a:lnTo>
                <a:lnTo>
                  <a:pt x="50" y="690"/>
                </a:lnTo>
                <a:lnTo>
                  <a:pt x="50" y="706"/>
                </a:lnTo>
                <a:lnTo>
                  <a:pt x="51" y="722"/>
                </a:lnTo>
                <a:lnTo>
                  <a:pt x="52" y="753"/>
                </a:lnTo>
                <a:lnTo>
                  <a:pt x="51" y="784"/>
                </a:lnTo>
                <a:lnTo>
                  <a:pt x="49" y="797"/>
                </a:lnTo>
                <a:lnTo>
                  <a:pt x="46" y="810"/>
                </a:lnTo>
                <a:lnTo>
                  <a:pt x="44" y="816"/>
                </a:lnTo>
                <a:lnTo>
                  <a:pt x="42" y="821"/>
                </a:lnTo>
                <a:lnTo>
                  <a:pt x="38" y="825"/>
                </a:lnTo>
                <a:lnTo>
                  <a:pt x="35" y="830"/>
                </a:lnTo>
                <a:lnTo>
                  <a:pt x="29" y="835"/>
                </a:lnTo>
                <a:lnTo>
                  <a:pt x="20" y="839"/>
                </a:lnTo>
                <a:lnTo>
                  <a:pt x="11" y="841"/>
                </a:lnTo>
                <a:lnTo>
                  <a:pt x="0" y="842"/>
                </a:lnTo>
                <a:lnTo>
                  <a:pt x="0" y="872"/>
                </a:lnTo>
                <a:lnTo>
                  <a:pt x="465" y="872"/>
                </a:lnTo>
                <a:lnTo>
                  <a:pt x="474" y="871"/>
                </a:lnTo>
                <a:lnTo>
                  <a:pt x="482" y="870"/>
                </a:lnTo>
                <a:lnTo>
                  <a:pt x="490" y="869"/>
                </a:lnTo>
                <a:lnTo>
                  <a:pt x="496" y="867"/>
                </a:lnTo>
                <a:lnTo>
                  <a:pt x="503" y="865"/>
                </a:lnTo>
                <a:lnTo>
                  <a:pt x="509" y="862"/>
                </a:lnTo>
                <a:lnTo>
                  <a:pt x="514" y="859"/>
                </a:lnTo>
                <a:lnTo>
                  <a:pt x="520" y="854"/>
                </a:lnTo>
                <a:lnTo>
                  <a:pt x="528" y="846"/>
                </a:lnTo>
                <a:lnTo>
                  <a:pt x="535" y="836"/>
                </a:lnTo>
                <a:lnTo>
                  <a:pt x="541" y="824"/>
                </a:lnTo>
                <a:lnTo>
                  <a:pt x="545" y="812"/>
                </a:lnTo>
                <a:lnTo>
                  <a:pt x="706" y="812"/>
                </a:lnTo>
                <a:lnTo>
                  <a:pt x="712" y="811"/>
                </a:lnTo>
                <a:lnTo>
                  <a:pt x="717" y="810"/>
                </a:lnTo>
                <a:lnTo>
                  <a:pt x="722" y="809"/>
                </a:lnTo>
                <a:lnTo>
                  <a:pt x="728" y="807"/>
                </a:lnTo>
                <a:lnTo>
                  <a:pt x="737" y="802"/>
                </a:lnTo>
                <a:lnTo>
                  <a:pt x="746" y="793"/>
                </a:lnTo>
                <a:lnTo>
                  <a:pt x="753" y="786"/>
                </a:lnTo>
                <a:lnTo>
                  <a:pt x="760" y="776"/>
                </a:lnTo>
                <a:lnTo>
                  <a:pt x="766" y="764"/>
                </a:lnTo>
                <a:lnTo>
                  <a:pt x="773" y="751"/>
                </a:lnTo>
                <a:lnTo>
                  <a:pt x="778" y="737"/>
                </a:lnTo>
                <a:lnTo>
                  <a:pt x="783" y="722"/>
                </a:lnTo>
                <a:lnTo>
                  <a:pt x="788" y="706"/>
                </a:lnTo>
                <a:lnTo>
                  <a:pt x="792" y="689"/>
                </a:lnTo>
                <a:lnTo>
                  <a:pt x="800" y="652"/>
                </a:lnTo>
                <a:lnTo>
                  <a:pt x="807" y="611"/>
                </a:lnTo>
                <a:lnTo>
                  <a:pt x="813" y="568"/>
                </a:lnTo>
                <a:lnTo>
                  <a:pt x="818" y="522"/>
                </a:lnTo>
                <a:lnTo>
                  <a:pt x="821" y="475"/>
                </a:lnTo>
                <a:lnTo>
                  <a:pt x="824" y="427"/>
                </a:lnTo>
                <a:lnTo>
                  <a:pt x="826" y="378"/>
                </a:lnTo>
                <a:lnTo>
                  <a:pt x="827" y="330"/>
                </a:lnTo>
                <a:lnTo>
                  <a:pt x="828" y="236"/>
                </a:lnTo>
                <a:lnTo>
                  <a:pt x="828" y="150"/>
                </a:lnTo>
                <a:lnTo>
                  <a:pt x="900" y="151"/>
                </a:lnTo>
                <a:lnTo>
                  <a:pt x="900" y="136"/>
                </a:lnTo>
                <a:lnTo>
                  <a:pt x="901" y="115"/>
                </a:lnTo>
                <a:lnTo>
                  <a:pt x="900" y="78"/>
                </a:lnTo>
                <a:lnTo>
                  <a:pt x="898" y="59"/>
                </a:lnTo>
                <a:lnTo>
                  <a:pt x="894" y="41"/>
                </a:lnTo>
                <a:lnTo>
                  <a:pt x="891" y="32"/>
                </a:lnTo>
                <a:lnTo>
                  <a:pt x="887" y="23"/>
                </a:lnTo>
                <a:lnTo>
                  <a:pt x="883" y="17"/>
                </a:lnTo>
                <a:lnTo>
                  <a:pt x="879" y="12"/>
                </a:lnTo>
                <a:close/>
              </a:path>
            </a:pathLst>
          </a:custGeom>
          <a:solidFill>
            <a:srgbClr val="07306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5" name="Group 14">
            <a:extLst>
              <a:ext uri="{FF2B5EF4-FFF2-40B4-BE49-F238E27FC236}">
                <a16:creationId xmlns:a16="http://schemas.microsoft.com/office/drawing/2014/main" id="{BE512D20-95A9-4115-9A9A-7319CF254070}"/>
              </a:ext>
            </a:extLst>
          </p:cNvPr>
          <p:cNvGrpSpPr/>
          <p:nvPr/>
        </p:nvGrpSpPr>
        <p:grpSpPr>
          <a:xfrm>
            <a:off x="5664592" y="2969947"/>
            <a:ext cx="866774" cy="888885"/>
            <a:chOff x="5229225" y="3143250"/>
            <a:chExt cx="866774" cy="888885"/>
          </a:xfrm>
        </p:grpSpPr>
        <p:sp>
          <p:nvSpPr>
            <p:cNvPr id="14" name="Rectangle 13">
              <a:extLst>
                <a:ext uri="{FF2B5EF4-FFF2-40B4-BE49-F238E27FC236}">
                  <a16:creationId xmlns:a16="http://schemas.microsoft.com/office/drawing/2014/main" id="{5F3361B4-7DE3-4929-B7BF-028FDC4C3F67}"/>
                </a:ext>
              </a:extLst>
            </p:cNvPr>
            <p:cNvSpPr/>
            <p:nvPr/>
          </p:nvSpPr>
          <p:spPr>
            <a:xfrm rot="10800000">
              <a:off x="5229225" y="3143250"/>
              <a:ext cx="866774" cy="888885"/>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8" name="Group 47">
              <a:extLst>
                <a:ext uri="{FF2B5EF4-FFF2-40B4-BE49-F238E27FC236}">
                  <a16:creationId xmlns:a16="http://schemas.microsoft.com/office/drawing/2014/main" id="{43BB5E2A-146D-4F57-8BBC-F33697342A05}"/>
                </a:ext>
              </a:extLst>
            </p:cNvPr>
            <p:cNvGrpSpPr/>
            <p:nvPr/>
          </p:nvGrpSpPr>
          <p:grpSpPr>
            <a:xfrm>
              <a:off x="5416549" y="3341630"/>
              <a:ext cx="492125" cy="492127"/>
              <a:chOff x="5465763" y="1943100"/>
              <a:chExt cx="287337" cy="287338"/>
            </a:xfrm>
            <a:solidFill>
              <a:schemeClr val="bg1"/>
            </a:solidFill>
          </p:grpSpPr>
          <p:sp>
            <p:nvSpPr>
              <p:cNvPr id="49" name="Freeform 1026">
                <a:extLst>
                  <a:ext uri="{FF2B5EF4-FFF2-40B4-BE49-F238E27FC236}">
                    <a16:creationId xmlns:a16="http://schemas.microsoft.com/office/drawing/2014/main" id="{D770D21B-7F3C-4089-9356-F8B367E58E09}"/>
                  </a:ext>
                </a:extLst>
              </p:cNvPr>
              <p:cNvSpPr>
                <a:spLocks noEditPoints="1"/>
              </p:cNvSpPr>
              <p:nvPr/>
            </p:nvSpPr>
            <p:spPr bwMode="auto">
              <a:xfrm>
                <a:off x="5610225" y="1943100"/>
                <a:ext cx="142875" cy="190500"/>
              </a:xfrm>
              <a:custGeom>
                <a:avLst/>
                <a:gdLst>
                  <a:gd name="T0" fmla="*/ 228 w 361"/>
                  <a:gd name="T1" fmla="*/ 133 h 481"/>
                  <a:gd name="T2" fmla="*/ 228 w 361"/>
                  <a:gd name="T3" fmla="*/ 12 h 481"/>
                  <a:gd name="T4" fmla="*/ 349 w 361"/>
                  <a:gd name="T5" fmla="*/ 133 h 481"/>
                  <a:gd name="T6" fmla="*/ 228 w 361"/>
                  <a:gd name="T7" fmla="*/ 133 h 481"/>
                  <a:gd name="T8" fmla="*/ 358 w 361"/>
                  <a:gd name="T9" fmla="*/ 125 h 481"/>
                  <a:gd name="T10" fmla="*/ 237 w 361"/>
                  <a:gd name="T11" fmla="*/ 3 h 481"/>
                  <a:gd name="T12" fmla="*/ 234 w 361"/>
                  <a:gd name="T13" fmla="*/ 1 h 481"/>
                  <a:gd name="T14" fmla="*/ 228 w 361"/>
                  <a:gd name="T15" fmla="*/ 0 h 481"/>
                  <a:gd name="T16" fmla="*/ 11 w 361"/>
                  <a:gd name="T17" fmla="*/ 0 h 481"/>
                  <a:gd name="T18" fmla="*/ 7 w 361"/>
                  <a:gd name="T19" fmla="*/ 1 h 481"/>
                  <a:gd name="T20" fmla="*/ 3 w 361"/>
                  <a:gd name="T21" fmla="*/ 4 h 481"/>
                  <a:gd name="T22" fmla="*/ 1 w 361"/>
                  <a:gd name="T23" fmla="*/ 7 h 481"/>
                  <a:gd name="T24" fmla="*/ 0 w 361"/>
                  <a:gd name="T25" fmla="*/ 12 h 481"/>
                  <a:gd name="T26" fmla="*/ 0 w 361"/>
                  <a:gd name="T27" fmla="*/ 470 h 481"/>
                  <a:gd name="T28" fmla="*/ 1 w 361"/>
                  <a:gd name="T29" fmla="*/ 474 h 481"/>
                  <a:gd name="T30" fmla="*/ 3 w 361"/>
                  <a:gd name="T31" fmla="*/ 478 h 481"/>
                  <a:gd name="T32" fmla="*/ 7 w 361"/>
                  <a:gd name="T33" fmla="*/ 480 h 481"/>
                  <a:gd name="T34" fmla="*/ 11 w 361"/>
                  <a:gd name="T35" fmla="*/ 481 h 481"/>
                  <a:gd name="T36" fmla="*/ 349 w 361"/>
                  <a:gd name="T37" fmla="*/ 481 h 481"/>
                  <a:gd name="T38" fmla="*/ 354 w 361"/>
                  <a:gd name="T39" fmla="*/ 480 h 481"/>
                  <a:gd name="T40" fmla="*/ 357 w 361"/>
                  <a:gd name="T41" fmla="*/ 478 h 481"/>
                  <a:gd name="T42" fmla="*/ 360 w 361"/>
                  <a:gd name="T43" fmla="*/ 474 h 481"/>
                  <a:gd name="T44" fmla="*/ 361 w 361"/>
                  <a:gd name="T45" fmla="*/ 470 h 481"/>
                  <a:gd name="T46" fmla="*/ 361 w 361"/>
                  <a:gd name="T47" fmla="*/ 133 h 481"/>
                  <a:gd name="T48" fmla="*/ 360 w 361"/>
                  <a:gd name="T49" fmla="*/ 129 h 481"/>
                  <a:gd name="T50" fmla="*/ 358 w 361"/>
                  <a:gd name="T51" fmla="*/ 125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1" h="481">
                    <a:moveTo>
                      <a:pt x="228" y="133"/>
                    </a:moveTo>
                    <a:lnTo>
                      <a:pt x="228" y="12"/>
                    </a:lnTo>
                    <a:lnTo>
                      <a:pt x="349" y="133"/>
                    </a:lnTo>
                    <a:lnTo>
                      <a:pt x="228" y="133"/>
                    </a:lnTo>
                    <a:close/>
                    <a:moveTo>
                      <a:pt x="358" y="125"/>
                    </a:moveTo>
                    <a:lnTo>
                      <a:pt x="237" y="3"/>
                    </a:lnTo>
                    <a:lnTo>
                      <a:pt x="234" y="1"/>
                    </a:lnTo>
                    <a:lnTo>
                      <a:pt x="228" y="0"/>
                    </a:lnTo>
                    <a:lnTo>
                      <a:pt x="11" y="0"/>
                    </a:lnTo>
                    <a:lnTo>
                      <a:pt x="7" y="1"/>
                    </a:lnTo>
                    <a:lnTo>
                      <a:pt x="3" y="4"/>
                    </a:lnTo>
                    <a:lnTo>
                      <a:pt x="1" y="7"/>
                    </a:lnTo>
                    <a:lnTo>
                      <a:pt x="0" y="12"/>
                    </a:lnTo>
                    <a:lnTo>
                      <a:pt x="0" y="470"/>
                    </a:lnTo>
                    <a:lnTo>
                      <a:pt x="1" y="474"/>
                    </a:lnTo>
                    <a:lnTo>
                      <a:pt x="3" y="478"/>
                    </a:lnTo>
                    <a:lnTo>
                      <a:pt x="7" y="480"/>
                    </a:lnTo>
                    <a:lnTo>
                      <a:pt x="11" y="481"/>
                    </a:lnTo>
                    <a:lnTo>
                      <a:pt x="349" y="481"/>
                    </a:lnTo>
                    <a:lnTo>
                      <a:pt x="354" y="480"/>
                    </a:lnTo>
                    <a:lnTo>
                      <a:pt x="357" y="478"/>
                    </a:lnTo>
                    <a:lnTo>
                      <a:pt x="360" y="474"/>
                    </a:lnTo>
                    <a:lnTo>
                      <a:pt x="361" y="470"/>
                    </a:lnTo>
                    <a:lnTo>
                      <a:pt x="361" y="133"/>
                    </a:lnTo>
                    <a:lnTo>
                      <a:pt x="360" y="129"/>
                    </a:lnTo>
                    <a:lnTo>
                      <a:pt x="358"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27">
                <a:extLst>
                  <a:ext uri="{FF2B5EF4-FFF2-40B4-BE49-F238E27FC236}">
                    <a16:creationId xmlns:a16="http://schemas.microsoft.com/office/drawing/2014/main" id="{39C8180E-C06E-4D72-A6E0-FB1F3197BC01}"/>
                  </a:ext>
                </a:extLst>
              </p:cNvPr>
              <p:cNvSpPr>
                <a:spLocks noEditPoints="1"/>
              </p:cNvSpPr>
              <p:nvPr/>
            </p:nvSpPr>
            <p:spPr bwMode="auto">
              <a:xfrm>
                <a:off x="5465763" y="2133600"/>
                <a:ext cx="58738" cy="96838"/>
              </a:xfrm>
              <a:custGeom>
                <a:avLst/>
                <a:gdLst>
                  <a:gd name="T0" fmla="*/ 73 w 146"/>
                  <a:gd name="T1" fmla="*/ 191 h 242"/>
                  <a:gd name="T2" fmla="*/ 69 w 146"/>
                  <a:gd name="T3" fmla="*/ 191 h 242"/>
                  <a:gd name="T4" fmla="*/ 65 w 146"/>
                  <a:gd name="T5" fmla="*/ 189 h 242"/>
                  <a:gd name="T6" fmla="*/ 61 w 146"/>
                  <a:gd name="T7" fmla="*/ 187 h 242"/>
                  <a:gd name="T8" fmla="*/ 58 w 146"/>
                  <a:gd name="T9" fmla="*/ 185 h 242"/>
                  <a:gd name="T10" fmla="*/ 55 w 146"/>
                  <a:gd name="T11" fmla="*/ 182 h 242"/>
                  <a:gd name="T12" fmla="*/ 54 w 146"/>
                  <a:gd name="T13" fmla="*/ 178 h 242"/>
                  <a:gd name="T14" fmla="*/ 52 w 146"/>
                  <a:gd name="T15" fmla="*/ 174 h 242"/>
                  <a:gd name="T16" fmla="*/ 52 w 146"/>
                  <a:gd name="T17" fmla="*/ 170 h 242"/>
                  <a:gd name="T18" fmla="*/ 52 w 146"/>
                  <a:gd name="T19" fmla="*/ 165 h 242"/>
                  <a:gd name="T20" fmla="*/ 54 w 146"/>
                  <a:gd name="T21" fmla="*/ 161 h 242"/>
                  <a:gd name="T22" fmla="*/ 55 w 146"/>
                  <a:gd name="T23" fmla="*/ 157 h 242"/>
                  <a:gd name="T24" fmla="*/ 58 w 146"/>
                  <a:gd name="T25" fmla="*/ 154 h 242"/>
                  <a:gd name="T26" fmla="*/ 61 w 146"/>
                  <a:gd name="T27" fmla="*/ 151 h 242"/>
                  <a:gd name="T28" fmla="*/ 65 w 146"/>
                  <a:gd name="T29" fmla="*/ 149 h 242"/>
                  <a:gd name="T30" fmla="*/ 69 w 146"/>
                  <a:gd name="T31" fmla="*/ 148 h 242"/>
                  <a:gd name="T32" fmla="*/ 73 w 146"/>
                  <a:gd name="T33" fmla="*/ 147 h 242"/>
                  <a:gd name="T34" fmla="*/ 78 w 146"/>
                  <a:gd name="T35" fmla="*/ 148 h 242"/>
                  <a:gd name="T36" fmla="*/ 82 w 146"/>
                  <a:gd name="T37" fmla="*/ 149 h 242"/>
                  <a:gd name="T38" fmla="*/ 85 w 146"/>
                  <a:gd name="T39" fmla="*/ 151 h 242"/>
                  <a:gd name="T40" fmla="*/ 88 w 146"/>
                  <a:gd name="T41" fmla="*/ 154 h 242"/>
                  <a:gd name="T42" fmla="*/ 91 w 146"/>
                  <a:gd name="T43" fmla="*/ 157 h 242"/>
                  <a:gd name="T44" fmla="*/ 93 w 146"/>
                  <a:gd name="T45" fmla="*/ 161 h 242"/>
                  <a:gd name="T46" fmla="*/ 94 w 146"/>
                  <a:gd name="T47" fmla="*/ 165 h 242"/>
                  <a:gd name="T48" fmla="*/ 95 w 146"/>
                  <a:gd name="T49" fmla="*/ 170 h 242"/>
                  <a:gd name="T50" fmla="*/ 94 w 146"/>
                  <a:gd name="T51" fmla="*/ 174 h 242"/>
                  <a:gd name="T52" fmla="*/ 93 w 146"/>
                  <a:gd name="T53" fmla="*/ 178 h 242"/>
                  <a:gd name="T54" fmla="*/ 91 w 146"/>
                  <a:gd name="T55" fmla="*/ 182 h 242"/>
                  <a:gd name="T56" fmla="*/ 88 w 146"/>
                  <a:gd name="T57" fmla="*/ 185 h 242"/>
                  <a:gd name="T58" fmla="*/ 85 w 146"/>
                  <a:gd name="T59" fmla="*/ 187 h 242"/>
                  <a:gd name="T60" fmla="*/ 82 w 146"/>
                  <a:gd name="T61" fmla="*/ 189 h 242"/>
                  <a:gd name="T62" fmla="*/ 78 w 146"/>
                  <a:gd name="T63" fmla="*/ 191 h 242"/>
                  <a:gd name="T64" fmla="*/ 73 w 146"/>
                  <a:gd name="T65" fmla="*/ 191 h 242"/>
                  <a:gd name="T66" fmla="*/ 134 w 146"/>
                  <a:gd name="T67" fmla="*/ 0 h 242"/>
                  <a:gd name="T68" fmla="*/ 12 w 146"/>
                  <a:gd name="T69" fmla="*/ 0 h 242"/>
                  <a:gd name="T70" fmla="*/ 8 w 146"/>
                  <a:gd name="T71" fmla="*/ 1 h 242"/>
                  <a:gd name="T72" fmla="*/ 4 w 146"/>
                  <a:gd name="T73" fmla="*/ 4 h 242"/>
                  <a:gd name="T74" fmla="*/ 1 w 146"/>
                  <a:gd name="T75" fmla="*/ 9 h 242"/>
                  <a:gd name="T76" fmla="*/ 0 w 146"/>
                  <a:gd name="T77" fmla="*/ 13 h 242"/>
                  <a:gd name="T78" fmla="*/ 0 w 146"/>
                  <a:gd name="T79" fmla="*/ 230 h 242"/>
                  <a:gd name="T80" fmla="*/ 1 w 146"/>
                  <a:gd name="T81" fmla="*/ 235 h 242"/>
                  <a:gd name="T82" fmla="*/ 4 w 146"/>
                  <a:gd name="T83" fmla="*/ 238 h 242"/>
                  <a:gd name="T84" fmla="*/ 8 w 146"/>
                  <a:gd name="T85" fmla="*/ 241 h 242"/>
                  <a:gd name="T86" fmla="*/ 12 w 146"/>
                  <a:gd name="T87" fmla="*/ 242 h 242"/>
                  <a:gd name="T88" fmla="*/ 134 w 146"/>
                  <a:gd name="T89" fmla="*/ 242 h 242"/>
                  <a:gd name="T90" fmla="*/ 139 w 146"/>
                  <a:gd name="T91" fmla="*/ 241 h 242"/>
                  <a:gd name="T92" fmla="*/ 143 w 146"/>
                  <a:gd name="T93" fmla="*/ 238 h 242"/>
                  <a:gd name="T94" fmla="*/ 145 w 146"/>
                  <a:gd name="T95" fmla="*/ 235 h 242"/>
                  <a:gd name="T96" fmla="*/ 146 w 146"/>
                  <a:gd name="T97" fmla="*/ 230 h 242"/>
                  <a:gd name="T98" fmla="*/ 146 w 146"/>
                  <a:gd name="T99" fmla="*/ 13 h 242"/>
                  <a:gd name="T100" fmla="*/ 145 w 146"/>
                  <a:gd name="T101" fmla="*/ 9 h 242"/>
                  <a:gd name="T102" fmla="*/ 143 w 146"/>
                  <a:gd name="T103" fmla="*/ 4 h 242"/>
                  <a:gd name="T104" fmla="*/ 139 w 146"/>
                  <a:gd name="T105" fmla="*/ 1 h 242"/>
                  <a:gd name="T106" fmla="*/ 134 w 146"/>
                  <a:gd name="T10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6" h="242">
                    <a:moveTo>
                      <a:pt x="73" y="191"/>
                    </a:moveTo>
                    <a:lnTo>
                      <a:pt x="69" y="191"/>
                    </a:lnTo>
                    <a:lnTo>
                      <a:pt x="65" y="189"/>
                    </a:lnTo>
                    <a:lnTo>
                      <a:pt x="61" y="187"/>
                    </a:lnTo>
                    <a:lnTo>
                      <a:pt x="58" y="185"/>
                    </a:lnTo>
                    <a:lnTo>
                      <a:pt x="55" y="182"/>
                    </a:lnTo>
                    <a:lnTo>
                      <a:pt x="54" y="178"/>
                    </a:lnTo>
                    <a:lnTo>
                      <a:pt x="52" y="174"/>
                    </a:lnTo>
                    <a:lnTo>
                      <a:pt x="52" y="170"/>
                    </a:lnTo>
                    <a:lnTo>
                      <a:pt x="52" y="165"/>
                    </a:lnTo>
                    <a:lnTo>
                      <a:pt x="54" y="161"/>
                    </a:lnTo>
                    <a:lnTo>
                      <a:pt x="55" y="157"/>
                    </a:lnTo>
                    <a:lnTo>
                      <a:pt x="58" y="154"/>
                    </a:lnTo>
                    <a:lnTo>
                      <a:pt x="61" y="151"/>
                    </a:lnTo>
                    <a:lnTo>
                      <a:pt x="65" y="149"/>
                    </a:lnTo>
                    <a:lnTo>
                      <a:pt x="69" y="148"/>
                    </a:lnTo>
                    <a:lnTo>
                      <a:pt x="73" y="147"/>
                    </a:lnTo>
                    <a:lnTo>
                      <a:pt x="78" y="148"/>
                    </a:lnTo>
                    <a:lnTo>
                      <a:pt x="82" y="149"/>
                    </a:lnTo>
                    <a:lnTo>
                      <a:pt x="85" y="151"/>
                    </a:lnTo>
                    <a:lnTo>
                      <a:pt x="88" y="154"/>
                    </a:lnTo>
                    <a:lnTo>
                      <a:pt x="91" y="157"/>
                    </a:lnTo>
                    <a:lnTo>
                      <a:pt x="93" y="161"/>
                    </a:lnTo>
                    <a:lnTo>
                      <a:pt x="94" y="165"/>
                    </a:lnTo>
                    <a:lnTo>
                      <a:pt x="95" y="170"/>
                    </a:lnTo>
                    <a:lnTo>
                      <a:pt x="94" y="174"/>
                    </a:lnTo>
                    <a:lnTo>
                      <a:pt x="93" y="178"/>
                    </a:lnTo>
                    <a:lnTo>
                      <a:pt x="91" y="182"/>
                    </a:lnTo>
                    <a:lnTo>
                      <a:pt x="88" y="185"/>
                    </a:lnTo>
                    <a:lnTo>
                      <a:pt x="85" y="187"/>
                    </a:lnTo>
                    <a:lnTo>
                      <a:pt x="82" y="189"/>
                    </a:lnTo>
                    <a:lnTo>
                      <a:pt x="78" y="191"/>
                    </a:lnTo>
                    <a:lnTo>
                      <a:pt x="73" y="191"/>
                    </a:lnTo>
                    <a:close/>
                    <a:moveTo>
                      <a:pt x="134" y="0"/>
                    </a:moveTo>
                    <a:lnTo>
                      <a:pt x="12" y="0"/>
                    </a:lnTo>
                    <a:lnTo>
                      <a:pt x="8" y="1"/>
                    </a:lnTo>
                    <a:lnTo>
                      <a:pt x="4" y="4"/>
                    </a:lnTo>
                    <a:lnTo>
                      <a:pt x="1" y="9"/>
                    </a:lnTo>
                    <a:lnTo>
                      <a:pt x="0" y="13"/>
                    </a:lnTo>
                    <a:lnTo>
                      <a:pt x="0" y="230"/>
                    </a:lnTo>
                    <a:lnTo>
                      <a:pt x="1" y="235"/>
                    </a:lnTo>
                    <a:lnTo>
                      <a:pt x="4" y="238"/>
                    </a:lnTo>
                    <a:lnTo>
                      <a:pt x="8" y="241"/>
                    </a:lnTo>
                    <a:lnTo>
                      <a:pt x="12" y="242"/>
                    </a:lnTo>
                    <a:lnTo>
                      <a:pt x="134" y="242"/>
                    </a:lnTo>
                    <a:lnTo>
                      <a:pt x="139" y="241"/>
                    </a:lnTo>
                    <a:lnTo>
                      <a:pt x="143" y="238"/>
                    </a:lnTo>
                    <a:lnTo>
                      <a:pt x="145" y="235"/>
                    </a:lnTo>
                    <a:lnTo>
                      <a:pt x="146" y="230"/>
                    </a:lnTo>
                    <a:lnTo>
                      <a:pt x="146" y="13"/>
                    </a:lnTo>
                    <a:lnTo>
                      <a:pt x="145" y="9"/>
                    </a:lnTo>
                    <a:lnTo>
                      <a:pt x="143" y="4"/>
                    </a:lnTo>
                    <a:lnTo>
                      <a:pt x="139" y="1"/>
                    </a:ln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028">
                <a:extLst>
                  <a:ext uri="{FF2B5EF4-FFF2-40B4-BE49-F238E27FC236}">
                    <a16:creationId xmlns:a16="http://schemas.microsoft.com/office/drawing/2014/main" id="{0FCB190D-F0AF-4062-BFB0-D0C5EB21C367}"/>
                  </a:ext>
                </a:extLst>
              </p:cNvPr>
              <p:cNvSpPr>
                <a:spLocks/>
              </p:cNvSpPr>
              <p:nvPr/>
            </p:nvSpPr>
            <p:spPr bwMode="auto">
              <a:xfrm>
                <a:off x="5529263" y="2143125"/>
                <a:ext cx="214313" cy="77788"/>
              </a:xfrm>
              <a:custGeom>
                <a:avLst/>
                <a:gdLst>
                  <a:gd name="T0" fmla="*/ 305 w 541"/>
                  <a:gd name="T1" fmla="*/ 72 h 193"/>
                  <a:gd name="T2" fmla="*/ 303 w 541"/>
                  <a:gd name="T3" fmla="*/ 72 h 193"/>
                  <a:gd name="T4" fmla="*/ 301 w 541"/>
                  <a:gd name="T5" fmla="*/ 72 h 193"/>
                  <a:gd name="T6" fmla="*/ 246 w 541"/>
                  <a:gd name="T7" fmla="*/ 72 h 193"/>
                  <a:gd name="T8" fmla="*/ 245 w 541"/>
                  <a:gd name="T9" fmla="*/ 71 h 193"/>
                  <a:gd name="T10" fmla="*/ 243 w 541"/>
                  <a:gd name="T11" fmla="*/ 69 h 193"/>
                  <a:gd name="T12" fmla="*/ 235 w 541"/>
                  <a:gd name="T13" fmla="*/ 62 h 193"/>
                  <a:gd name="T14" fmla="*/ 225 w 541"/>
                  <a:gd name="T15" fmla="*/ 52 h 193"/>
                  <a:gd name="T16" fmla="*/ 214 w 541"/>
                  <a:gd name="T17" fmla="*/ 42 h 193"/>
                  <a:gd name="T18" fmla="*/ 200 w 541"/>
                  <a:gd name="T19" fmla="*/ 31 h 193"/>
                  <a:gd name="T20" fmla="*/ 184 w 541"/>
                  <a:gd name="T21" fmla="*/ 21 h 193"/>
                  <a:gd name="T22" fmla="*/ 165 w 541"/>
                  <a:gd name="T23" fmla="*/ 12 h 193"/>
                  <a:gd name="T24" fmla="*/ 155 w 541"/>
                  <a:gd name="T25" fmla="*/ 9 h 193"/>
                  <a:gd name="T26" fmla="*/ 144 w 541"/>
                  <a:gd name="T27" fmla="*/ 5 h 193"/>
                  <a:gd name="T28" fmla="*/ 133 w 541"/>
                  <a:gd name="T29" fmla="*/ 2 h 193"/>
                  <a:gd name="T30" fmla="*/ 120 w 541"/>
                  <a:gd name="T31" fmla="*/ 0 h 193"/>
                  <a:gd name="T32" fmla="*/ 119 w 541"/>
                  <a:gd name="T33" fmla="*/ 0 h 193"/>
                  <a:gd name="T34" fmla="*/ 118 w 541"/>
                  <a:gd name="T35" fmla="*/ 0 h 193"/>
                  <a:gd name="T36" fmla="*/ 12 w 541"/>
                  <a:gd name="T37" fmla="*/ 0 h 193"/>
                  <a:gd name="T38" fmla="*/ 7 w 541"/>
                  <a:gd name="T39" fmla="*/ 1 h 193"/>
                  <a:gd name="T40" fmla="*/ 3 w 541"/>
                  <a:gd name="T41" fmla="*/ 4 h 193"/>
                  <a:gd name="T42" fmla="*/ 1 w 541"/>
                  <a:gd name="T43" fmla="*/ 7 h 193"/>
                  <a:gd name="T44" fmla="*/ 0 w 541"/>
                  <a:gd name="T45" fmla="*/ 12 h 193"/>
                  <a:gd name="T46" fmla="*/ 0 w 541"/>
                  <a:gd name="T47" fmla="*/ 180 h 193"/>
                  <a:gd name="T48" fmla="*/ 1 w 541"/>
                  <a:gd name="T49" fmla="*/ 185 h 193"/>
                  <a:gd name="T50" fmla="*/ 3 w 541"/>
                  <a:gd name="T51" fmla="*/ 190 h 193"/>
                  <a:gd name="T52" fmla="*/ 7 w 541"/>
                  <a:gd name="T53" fmla="*/ 192 h 193"/>
                  <a:gd name="T54" fmla="*/ 12 w 541"/>
                  <a:gd name="T55" fmla="*/ 193 h 193"/>
                  <a:gd name="T56" fmla="*/ 528 w 541"/>
                  <a:gd name="T57" fmla="*/ 193 h 193"/>
                  <a:gd name="T58" fmla="*/ 533 w 541"/>
                  <a:gd name="T59" fmla="*/ 192 h 193"/>
                  <a:gd name="T60" fmla="*/ 536 w 541"/>
                  <a:gd name="T61" fmla="*/ 190 h 193"/>
                  <a:gd name="T62" fmla="*/ 539 w 541"/>
                  <a:gd name="T63" fmla="*/ 185 h 193"/>
                  <a:gd name="T64" fmla="*/ 541 w 541"/>
                  <a:gd name="T65" fmla="*/ 180 h 193"/>
                  <a:gd name="T66" fmla="*/ 539 w 541"/>
                  <a:gd name="T67" fmla="*/ 174 h 193"/>
                  <a:gd name="T68" fmla="*/ 538 w 541"/>
                  <a:gd name="T69" fmla="*/ 169 h 193"/>
                  <a:gd name="T70" fmla="*/ 537 w 541"/>
                  <a:gd name="T71" fmla="*/ 163 h 193"/>
                  <a:gd name="T72" fmla="*/ 535 w 541"/>
                  <a:gd name="T73" fmla="*/ 158 h 193"/>
                  <a:gd name="T74" fmla="*/ 532 w 541"/>
                  <a:gd name="T75" fmla="*/ 152 h 193"/>
                  <a:gd name="T76" fmla="*/ 528 w 541"/>
                  <a:gd name="T77" fmla="*/ 147 h 193"/>
                  <a:gd name="T78" fmla="*/ 524 w 541"/>
                  <a:gd name="T79" fmla="*/ 142 h 193"/>
                  <a:gd name="T80" fmla="*/ 519 w 541"/>
                  <a:gd name="T81" fmla="*/ 136 h 193"/>
                  <a:gd name="T82" fmla="*/ 511 w 541"/>
                  <a:gd name="T83" fmla="*/ 128 h 193"/>
                  <a:gd name="T84" fmla="*/ 503 w 541"/>
                  <a:gd name="T85" fmla="*/ 122 h 193"/>
                  <a:gd name="T86" fmla="*/ 493 w 541"/>
                  <a:gd name="T87" fmla="*/ 116 h 193"/>
                  <a:gd name="T88" fmla="*/ 481 w 541"/>
                  <a:gd name="T89" fmla="*/ 110 h 193"/>
                  <a:gd name="T90" fmla="*/ 470 w 541"/>
                  <a:gd name="T91" fmla="*/ 104 h 193"/>
                  <a:gd name="T92" fmla="*/ 458 w 541"/>
                  <a:gd name="T93" fmla="*/ 99 h 193"/>
                  <a:gd name="T94" fmla="*/ 445 w 541"/>
                  <a:gd name="T95" fmla="*/ 94 h 193"/>
                  <a:gd name="T96" fmla="*/ 431 w 541"/>
                  <a:gd name="T97" fmla="*/ 90 h 193"/>
                  <a:gd name="T98" fmla="*/ 417 w 541"/>
                  <a:gd name="T99" fmla="*/ 86 h 193"/>
                  <a:gd name="T100" fmla="*/ 402 w 541"/>
                  <a:gd name="T101" fmla="*/ 82 h 193"/>
                  <a:gd name="T102" fmla="*/ 387 w 541"/>
                  <a:gd name="T103" fmla="*/ 79 h 193"/>
                  <a:gd name="T104" fmla="*/ 370 w 541"/>
                  <a:gd name="T105" fmla="*/ 76 h 193"/>
                  <a:gd name="T106" fmla="*/ 355 w 541"/>
                  <a:gd name="T107" fmla="*/ 74 h 193"/>
                  <a:gd name="T108" fmla="*/ 339 w 541"/>
                  <a:gd name="T109" fmla="*/ 73 h 193"/>
                  <a:gd name="T110" fmla="*/ 321 w 541"/>
                  <a:gd name="T111" fmla="*/ 72 h 193"/>
                  <a:gd name="T112" fmla="*/ 305 w 541"/>
                  <a:gd name="T113" fmla="*/ 7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1" h="193">
                    <a:moveTo>
                      <a:pt x="305" y="72"/>
                    </a:moveTo>
                    <a:lnTo>
                      <a:pt x="303" y="72"/>
                    </a:lnTo>
                    <a:lnTo>
                      <a:pt x="301" y="72"/>
                    </a:lnTo>
                    <a:lnTo>
                      <a:pt x="246" y="72"/>
                    </a:lnTo>
                    <a:lnTo>
                      <a:pt x="245" y="71"/>
                    </a:lnTo>
                    <a:lnTo>
                      <a:pt x="243" y="69"/>
                    </a:lnTo>
                    <a:lnTo>
                      <a:pt x="235" y="62"/>
                    </a:lnTo>
                    <a:lnTo>
                      <a:pt x="225" y="52"/>
                    </a:lnTo>
                    <a:lnTo>
                      <a:pt x="214" y="42"/>
                    </a:lnTo>
                    <a:lnTo>
                      <a:pt x="200" y="31"/>
                    </a:lnTo>
                    <a:lnTo>
                      <a:pt x="184" y="21"/>
                    </a:lnTo>
                    <a:lnTo>
                      <a:pt x="165" y="12"/>
                    </a:lnTo>
                    <a:lnTo>
                      <a:pt x="155" y="9"/>
                    </a:lnTo>
                    <a:lnTo>
                      <a:pt x="144" y="5"/>
                    </a:lnTo>
                    <a:lnTo>
                      <a:pt x="133" y="2"/>
                    </a:lnTo>
                    <a:lnTo>
                      <a:pt x="120" y="0"/>
                    </a:lnTo>
                    <a:lnTo>
                      <a:pt x="119" y="0"/>
                    </a:lnTo>
                    <a:lnTo>
                      <a:pt x="118" y="0"/>
                    </a:lnTo>
                    <a:lnTo>
                      <a:pt x="12" y="0"/>
                    </a:lnTo>
                    <a:lnTo>
                      <a:pt x="7" y="1"/>
                    </a:lnTo>
                    <a:lnTo>
                      <a:pt x="3" y="4"/>
                    </a:lnTo>
                    <a:lnTo>
                      <a:pt x="1" y="7"/>
                    </a:lnTo>
                    <a:lnTo>
                      <a:pt x="0" y="12"/>
                    </a:lnTo>
                    <a:lnTo>
                      <a:pt x="0" y="180"/>
                    </a:lnTo>
                    <a:lnTo>
                      <a:pt x="1" y="185"/>
                    </a:lnTo>
                    <a:lnTo>
                      <a:pt x="3" y="190"/>
                    </a:lnTo>
                    <a:lnTo>
                      <a:pt x="7" y="192"/>
                    </a:lnTo>
                    <a:lnTo>
                      <a:pt x="12" y="193"/>
                    </a:lnTo>
                    <a:lnTo>
                      <a:pt x="528" y="193"/>
                    </a:lnTo>
                    <a:lnTo>
                      <a:pt x="533" y="192"/>
                    </a:lnTo>
                    <a:lnTo>
                      <a:pt x="536" y="190"/>
                    </a:lnTo>
                    <a:lnTo>
                      <a:pt x="539" y="185"/>
                    </a:lnTo>
                    <a:lnTo>
                      <a:pt x="541" y="180"/>
                    </a:lnTo>
                    <a:lnTo>
                      <a:pt x="539" y="174"/>
                    </a:lnTo>
                    <a:lnTo>
                      <a:pt x="538" y="169"/>
                    </a:lnTo>
                    <a:lnTo>
                      <a:pt x="537" y="163"/>
                    </a:lnTo>
                    <a:lnTo>
                      <a:pt x="535" y="158"/>
                    </a:lnTo>
                    <a:lnTo>
                      <a:pt x="532" y="152"/>
                    </a:lnTo>
                    <a:lnTo>
                      <a:pt x="528" y="147"/>
                    </a:lnTo>
                    <a:lnTo>
                      <a:pt x="524" y="142"/>
                    </a:lnTo>
                    <a:lnTo>
                      <a:pt x="519" y="136"/>
                    </a:lnTo>
                    <a:lnTo>
                      <a:pt x="511" y="128"/>
                    </a:lnTo>
                    <a:lnTo>
                      <a:pt x="503" y="122"/>
                    </a:lnTo>
                    <a:lnTo>
                      <a:pt x="493" y="116"/>
                    </a:lnTo>
                    <a:lnTo>
                      <a:pt x="481" y="110"/>
                    </a:lnTo>
                    <a:lnTo>
                      <a:pt x="470" y="104"/>
                    </a:lnTo>
                    <a:lnTo>
                      <a:pt x="458" y="99"/>
                    </a:lnTo>
                    <a:lnTo>
                      <a:pt x="445" y="94"/>
                    </a:lnTo>
                    <a:lnTo>
                      <a:pt x="431" y="90"/>
                    </a:lnTo>
                    <a:lnTo>
                      <a:pt x="417" y="86"/>
                    </a:lnTo>
                    <a:lnTo>
                      <a:pt x="402" y="82"/>
                    </a:lnTo>
                    <a:lnTo>
                      <a:pt x="387" y="79"/>
                    </a:lnTo>
                    <a:lnTo>
                      <a:pt x="370" y="76"/>
                    </a:lnTo>
                    <a:lnTo>
                      <a:pt x="355" y="74"/>
                    </a:lnTo>
                    <a:lnTo>
                      <a:pt x="339" y="73"/>
                    </a:lnTo>
                    <a:lnTo>
                      <a:pt x="321" y="72"/>
                    </a:lnTo>
                    <a:lnTo>
                      <a:pt x="30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2" name="Rectangle 51">
            <a:extLst>
              <a:ext uri="{FF2B5EF4-FFF2-40B4-BE49-F238E27FC236}">
                <a16:creationId xmlns:a16="http://schemas.microsoft.com/office/drawing/2014/main" id="{0CD04DCE-65AB-4E28-807A-96CC810EBEF9}"/>
              </a:ext>
            </a:extLst>
          </p:cNvPr>
          <p:cNvSpPr/>
          <p:nvPr/>
        </p:nvSpPr>
        <p:spPr>
          <a:xfrm flipH="1">
            <a:off x="4103334" y="3541781"/>
            <a:ext cx="1509190" cy="861774"/>
          </a:xfrm>
          <a:prstGeom prst="rect">
            <a:avLst/>
          </a:prstGeom>
        </p:spPr>
        <p:txBody>
          <a:bodyPr wrap="square" lIns="0" tIns="0" rIns="0" bIns="0">
            <a:spAutoFit/>
          </a:bodyPr>
          <a:lstStyle/>
          <a:p>
            <a:r>
              <a:rPr lang="en-ID" sz="1400" b="0" i="0" dirty="0">
                <a:solidFill>
                  <a:srgbClr val="073061"/>
                </a:solidFill>
                <a:effectLst/>
                <a:latin typeface="Segoe UI" panose="020B0502040204020203" pitchFamily="34" charset="0"/>
                <a:cs typeface="Segoe UI" panose="020B0502040204020203" pitchFamily="34" charset="0"/>
              </a:rPr>
              <a:t>Any Third Party API/Services used </a:t>
            </a:r>
          </a:p>
          <a:p>
            <a:endParaRPr lang="en-ID" sz="1400" dirty="0">
              <a:solidFill>
                <a:srgbClr val="073061"/>
              </a:solidFill>
              <a:latin typeface="Segoe UI" panose="020B0502040204020203" pitchFamily="34" charset="0"/>
              <a:cs typeface="Segoe UI" panose="020B0502040204020203" pitchFamily="34" charset="0"/>
            </a:endParaRPr>
          </a:p>
          <a:p>
            <a:r>
              <a:rPr lang="en-ID" sz="1400" b="0" i="0" dirty="0">
                <a:solidFill>
                  <a:srgbClr val="073061"/>
                </a:solidFill>
                <a:effectLst/>
                <a:latin typeface="Segoe UI" panose="020B0502040204020203" pitchFamily="34" charset="0"/>
                <a:cs typeface="Segoe UI" panose="020B0502040204020203" pitchFamily="34" charset="0"/>
              </a:rPr>
              <a:t>No</a:t>
            </a:r>
          </a:p>
        </p:txBody>
      </p:sp>
      <p:sp>
        <p:nvSpPr>
          <p:cNvPr id="53" name="Rectangle 52">
            <a:extLst>
              <a:ext uri="{FF2B5EF4-FFF2-40B4-BE49-F238E27FC236}">
                <a16:creationId xmlns:a16="http://schemas.microsoft.com/office/drawing/2014/main" id="{EBB20DCD-7C23-425D-A36A-C3EF6128B7C3}"/>
              </a:ext>
            </a:extLst>
          </p:cNvPr>
          <p:cNvSpPr/>
          <p:nvPr/>
        </p:nvSpPr>
        <p:spPr>
          <a:xfrm flipH="1">
            <a:off x="978657" y="3511848"/>
            <a:ext cx="1076339" cy="646331"/>
          </a:xfrm>
          <a:prstGeom prst="rect">
            <a:avLst/>
          </a:prstGeom>
        </p:spPr>
        <p:txBody>
          <a:bodyPr wrap="square" lIns="0" tIns="0" rIns="0" bIns="0">
            <a:spAutoFit/>
          </a:bodyPr>
          <a:lstStyle/>
          <a:p>
            <a:r>
              <a:rPr lang="en-ID" sz="1400" dirty="0">
                <a:solidFill>
                  <a:srgbClr val="073061"/>
                </a:solidFill>
                <a:latin typeface="Segoe UI" panose="020B0502040204020203" pitchFamily="34" charset="0"/>
                <a:cs typeface="Segoe UI" panose="020B0502040204020203" pitchFamily="34" charset="0"/>
              </a:rPr>
              <a:t>Tech Stack</a:t>
            </a:r>
          </a:p>
          <a:p>
            <a:r>
              <a:rPr lang="en-ID" sz="1400" dirty="0">
                <a:solidFill>
                  <a:srgbClr val="073061"/>
                </a:solidFill>
                <a:latin typeface="Segoe UI" panose="020B0502040204020203" pitchFamily="34" charset="0"/>
                <a:cs typeface="Segoe UI" panose="020B0502040204020203" pitchFamily="34" charset="0"/>
              </a:rPr>
              <a:t>1. Python</a:t>
            </a:r>
          </a:p>
          <a:p>
            <a:r>
              <a:rPr lang="en-ID" sz="1400" dirty="0">
                <a:solidFill>
                  <a:srgbClr val="073061"/>
                </a:solidFill>
                <a:latin typeface="Segoe UI" panose="020B0502040204020203" pitchFamily="34" charset="0"/>
                <a:cs typeface="Segoe UI" panose="020B0502040204020203" pitchFamily="34" charset="0"/>
              </a:rPr>
              <a:t>2. Power BI</a:t>
            </a:r>
          </a:p>
        </p:txBody>
      </p:sp>
      <p:sp>
        <p:nvSpPr>
          <p:cNvPr id="60" name="Rectangle 59">
            <a:extLst>
              <a:ext uri="{FF2B5EF4-FFF2-40B4-BE49-F238E27FC236}">
                <a16:creationId xmlns:a16="http://schemas.microsoft.com/office/drawing/2014/main" id="{A148395E-861F-46E8-B218-D7552E45D394}"/>
              </a:ext>
            </a:extLst>
          </p:cNvPr>
          <p:cNvSpPr/>
          <p:nvPr/>
        </p:nvSpPr>
        <p:spPr>
          <a:xfrm flipH="1">
            <a:off x="2194153" y="3478720"/>
            <a:ext cx="1715695" cy="1077218"/>
          </a:xfrm>
          <a:prstGeom prst="rect">
            <a:avLst/>
          </a:prstGeom>
        </p:spPr>
        <p:txBody>
          <a:bodyPr wrap="square" lIns="0" tIns="0" rIns="0" bIns="0">
            <a:spAutoFit/>
          </a:bodyPr>
          <a:lstStyle/>
          <a:p>
            <a:r>
              <a:rPr lang="en-ID" sz="1400" b="0" i="0" dirty="0">
                <a:solidFill>
                  <a:srgbClr val="073061"/>
                </a:solidFill>
                <a:effectLst/>
                <a:latin typeface="Segoe UI" panose="020B0502040204020203" pitchFamily="34" charset="0"/>
                <a:cs typeface="Segoe UI" panose="020B0502040204020203" pitchFamily="34" charset="0"/>
              </a:rPr>
              <a:t>Resources Used</a:t>
            </a:r>
          </a:p>
          <a:p>
            <a:r>
              <a:rPr lang="en-ID" sz="1400" dirty="0">
                <a:solidFill>
                  <a:srgbClr val="073061"/>
                </a:solidFill>
                <a:latin typeface="Segoe UI" panose="020B0502040204020203" pitchFamily="34" charset="0"/>
                <a:cs typeface="Segoe UI" panose="020B0502040204020203" pitchFamily="34" charset="0"/>
              </a:rPr>
              <a:t>1.  Microsoft Power BI documentation</a:t>
            </a:r>
          </a:p>
          <a:p>
            <a:r>
              <a:rPr lang="en-ID" sz="1400" dirty="0">
                <a:solidFill>
                  <a:srgbClr val="073061"/>
                </a:solidFill>
                <a:latin typeface="Segoe UI" panose="020B0502040204020203" pitchFamily="34" charset="0"/>
                <a:cs typeface="Segoe UI" panose="020B0502040204020203" pitchFamily="34" charset="0"/>
              </a:rPr>
              <a:t>2. Google </a:t>
            </a:r>
            <a:r>
              <a:rPr lang="en-ID" sz="1400" dirty="0" err="1">
                <a:solidFill>
                  <a:srgbClr val="073061"/>
                </a:solidFill>
                <a:latin typeface="Segoe UI" panose="020B0502040204020203" pitchFamily="34" charset="0"/>
                <a:cs typeface="Segoe UI" panose="020B0502040204020203" pitchFamily="34" charset="0"/>
              </a:rPr>
              <a:t>Colab</a:t>
            </a:r>
            <a:endParaRPr lang="en-ID" sz="1400" dirty="0">
              <a:solidFill>
                <a:srgbClr val="073061"/>
              </a:solidFill>
              <a:latin typeface="Segoe UI" panose="020B0502040204020203" pitchFamily="34" charset="0"/>
              <a:cs typeface="Segoe UI" panose="020B0502040204020203" pitchFamily="34" charset="0"/>
            </a:endParaRPr>
          </a:p>
          <a:p>
            <a:endParaRPr lang="en-ID" sz="1400" dirty="0">
              <a:solidFill>
                <a:srgbClr val="073061"/>
              </a:solidFill>
              <a:latin typeface="Segoe UI" panose="020B0502040204020203" pitchFamily="34" charset="0"/>
              <a:cs typeface="Segoe UI" panose="020B0502040204020203" pitchFamily="34" charset="0"/>
            </a:endParaRPr>
          </a:p>
        </p:txBody>
      </p:sp>
      <p:sp>
        <p:nvSpPr>
          <p:cNvPr id="68" name="Rectangle 67">
            <a:extLst>
              <a:ext uri="{FF2B5EF4-FFF2-40B4-BE49-F238E27FC236}">
                <a16:creationId xmlns:a16="http://schemas.microsoft.com/office/drawing/2014/main" id="{1E6C75F9-70D5-482F-9608-D7F56C4F71B4}"/>
              </a:ext>
            </a:extLst>
          </p:cNvPr>
          <p:cNvSpPr/>
          <p:nvPr/>
        </p:nvSpPr>
        <p:spPr>
          <a:xfrm flipH="1">
            <a:off x="6682049" y="5056156"/>
            <a:ext cx="4379742" cy="1077218"/>
          </a:xfrm>
          <a:prstGeom prst="rect">
            <a:avLst/>
          </a:prstGeom>
        </p:spPr>
        <p:txBody>
          <a:bodyPr wrap="square" lIns="0" tIns="0" rIns="0" bIns="0">
            <a:spAutoFit/>
          </a:bodyPr>
          <a:lstStyle/>
          <a:p>
            <a:r>
              <a:rPr lang="en-ID" sz="1400" b="0" i="0" dirty="0">
                <a:solidFill>
                  <a:schemeClr val="tx1">
                    <a:lumMod val="75000"/>
                    <a:lumOff val="25000"/>
                  </a:schemeClr>
                </a:solidFill>
                <a:effectLst/>
                <a:latin typeface="Segoe UI" panose="020B0502040204020203" pitchFamily="34" charset="0"/>
                <a:cs typeface="Segoe UI" panose="020B0502040204020203" pitchFamily="34" charset="0"/>
              </a:rPr>
              <a:t>Our system will be able to identify the crime prone areas so that the police can concentrate more on security of the locations along with that we would be able to forecast on the number of crimes that will happen on that particular day . </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6" name="Rectangle 65">
            <a:extLst>
              <a:ext uri="{FF2B5EF4-FFF2-40B4-BE49-F238E27FC236}">
                <a16:creationId xmlns:a16="http://schemas.microsoft.com/office/drawing/2014/main" id="{149CA19D-D82C-4767-8998-EB5CE62DC625}"/>
              </a:ext>
            </a:extLst>
          </p:cNvPr>
          <p:cNvSpPr/>
          <p:nvPr/>
        </p:nvSpPr>
        <p:spPr>
          <a:xfrm flipH="1">
            <a:off x="7945782" y="4198768"/>
            <a:ext cx="3116010" cy="215444"/>
          </a:xfrm>
          <a:prstGeom prst="rect">
            <a:avLst/>
          </a:prstGeom>
        </p:spPr>
        <p:txBody>
          <a:bodyPr wrap="square" lIns="0" tIns="0" rIns="0" bIns="0">
            <a:spAutoFit/>
          </a:bodyPr>
          <a:lstStyle/>
          <a:p>
            <a:pPr algn="r"/>
            <a:r>
              <a:rPr lang="en-ID" sz="1400" b="1" i="0" dirty="0">
                <a:solidFill>
                  <a:schemeClr val="tx1">
                    <a:lumMod val="75000"/>
                    <a:lumOff val="25000"/>
                  </a:schemeClr>
                </a:solidFill>
                <a:effectLst/>
                <a:latin typeface="Segoe UI" panose="020B0502040204020203" pitchFamily="34" charset="0"/>
                <a:cs typeface="Segoe UI" panose="020B0502040204020203" pitchFamily="34" charset="0"/>
              </a:rPr>
              <a:t>IDEA-OUTCOME – HEADLINE- </a:t>
            </a:r>
            <a:endParaRPr lang="en-ID" sz="14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70" name="Group 69">
            <a:extLst>
              <a:ext uri="{FF2B5EF4-FFF2-40B4-BE49-F238E27FC236}">
                <a16:creationId xmlns:a16="http://schemas.microsoft.com/office/drawing/2014/main" id="{D4765C7F-4CF3-4C0A-BD0A-FE0E682B0CA2}"/>
              </a:ext>
            </a:extLst>
          </p:cNvPr>
          <p:cNvGrpSpPr/>
          <p:nvPr/>
        </p:nvGrpSpPr>
        <p:grpSpPr>
          <a:xfrm flipH="1">
            <a:off x="10682455" y="3657413"/>
            <a:ext cx="379337" cy="377242"/>
            <a:chOff x="7018338" y="4656138"/>
            <a:chExt cx="287337" cy="285750"/>
          </a:xfrm>
          <a:solidFill>
            <a:srgbClr val="073061"/>
          </a:solidFill>
        </p:grpSpPr>
        <p:sp>
          <p:nvSpPr>
            <p:cNvPr id="71" name="Freeform 4604">
              <a:extLst>
                <a:ext uri="{FF2B5EF4-FFF2-40B4-BE49-F238E27FC236}">
                  <a16:creationId xmlns:a16="http://schemas.microsoft.com/office/drawing/2014/main" id="{DFD662D7-61BA-4574-B41C-BDF2B5043B94}"/>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05">
              <a:extLst>
                <a:ext uri="{FF2B5EF4-FFF2-40B4-BE49-F238E27FC236}">
                  <a16:creationId xmlns:a16="http://schemas.microsoft.com/office/drawing/2014/main" id="{54BDD7CA-75ED-4541-B2F7-331DDC5DED57}"/>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06">
              <a:extLst>
                <a:ext uri="{FF2B5EF4-FFF2-40B4-BE49-F238E27FC236}">
                  <a16:creationId xmlns:a16="http://schemas.microsoft.com/office/drawing/2014/main" id="{59792359-3982-4936-A5B1-24C5A94FF084}"/>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607">
              <a:extLst>
                <a:ext uri="{FF2B5EF4-FFF2-40B4-BE49-F238E27FC236}">
                  <a16:creationId xmlns:a16="http://schemas.microsoft.com/office/drawing/2014/main" id="{4159683A-C3D6-4EC4-AD8B-00E7F35BC41C}"/>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0" name="Rectangle 79">
            <a:extLst>
              <a:ext uri="{FF2B5EF4-FFF2-40B4-BE49-F238E27FC236}">
                <a16:creationId xmlns:a16="http://schemas.microsoft.com/office/drawing/2014/main" id="{02E12550-74C9-4149-B825-6536BFB2B7DB}"/>
              </a:ext>
            </a:extLst>
          </p:cNvPr>
          <p:cNvSpPr/>
          <p:nvPr/>
        </p:nvSpPr>
        <p:spPr>
          <a:xfrm flipH="1">
            <a:off x="1120546" y="2644480"/>
            <a:ext cx="3511192" cy="215444"/>
          </a:xfrm>
          <a:prstGeom prst="rect">
            <a:avLst/>
          </a:prstGeom>
        </p:spPr>
        <p:txBody>
          <a:bodyPr wrap="square" lIns="0" tIns="0" rIns="0" bIns="0">
            <a:spAutoFit/>
          </a:bodyPr>
          <a:lstStyle/>
          <a:p>
            <a:r>
              <a:rPr lang="en-ID" sz="1400" b="1" dirty="0">
                <a:solidFill>
                  <a:srgbClr val="073061"/>
                </a:solidFill>
                <a:latin typeface="Segoe UI" panose="020B0502040204020203" pitchFamily="34" charset="0"/>
                <a:cs typeface="Segoe UI" panose="020B0502040204020203" pitchFamily="34" charset="0"/>
              </a:rPr>
              <a:t>IDEA TITLE- BASELINE</a:t>
            </a:r>
          </a:p>
        </p:txBody>
      </p:sp>
      <p:grpSp>
        <p:nvGrpSpPr>
          <p:cNvPr id="88" name="Group 87">
            <a:extLst>
              <a:ext uri="{FF2B5EF4-FFF2-40B4-BE49-F238E27FC236}">
                <a16:creationId xmlns:a16="http://schemas.microsoft.com/office/drawing/2014/main" id="{0C2B5953-6ADE-467C-890A-DE466F672C5C}"/>
              </a:ext>
            </a:extLst>
          </p:cNvPr>
          <p:cNvGrpSpPr/>
          <p:nvPr/>
        </p:nvGrpSpPr>
        <p:grpSpPr>
          <a:xfrm>
            <a:off x="1513490" y="3197173"/>
            <a:ext cx="4035972" cy="192414"/>
            <a:chOff x="1120546" y="3285392"/>
            <a:chExt cx="4103917" cy="98276"/>
          </a:xfrm>
        </p:grpSpPr>
        <p:cxnSp>
          <p:nvCxnSpPr>
            <p:cNvPr id="82" name="Straight Connector 81">
              <a:extLst>
                <a:ext uri="{FF2B5EF4-FFF2-40B4-BE49-F238E27FC236}">
                  <a16:creationId xmlns:a16="http://schemas.microsoft.com/office/drawing/2014/main" id="{49E00A80-2842-42F6-AAD5-C0184EF865FA}"/>
                </a:ext>
              </a:extLst>
            </p:cNvPr>
            <p:cNvCxnSpPr>
              <a:cxnSpLocks/>
            </p:cNvCxnSpPr>
            <p:nvPr/>
          </p:nvCxnSpPr>
          <p:spPr>
            <a:xfrm flipH="1">
              <a:off x="1126023" y="3334530"/>
              <a:ext cx="4098440" cy="0"/>
            </a:xfrm>
            <a:prstGeom prst="line">
              <a:avLst/>
            </a:prstGeom>
            <a:ln>
              <a:solidFill>
                <a:srgbClr val="07306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F78C09B2-737D-4B49-B8AD-4146A463FCC0}"/>
                </a:ext>
              </a:extLst>
            </p:cNvPr>
            <p:cNvSpPr/>
            <p:nvPr/>
          </p:nvSpPr>
          <p:spPr>
            <a:xfrm rot="10800000" flipH="1">
              <a:off x="1120546" y="3285393"/>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3">
              <a:extLst>
                <a:ext uri="{FF2B5EF4-FFF2-40B4-BE49-F238E27FC236}">
                  <a16:creationId xmlns:a16="http://schemas.microsoft.com/office/drawing/2014/main" id="{FBA0C387-52BF-4928-8F7E-438242D6AB5E}"/>
                </a:ext>
              </a:extLst>
            </p:cNvPr>
            <p:cNvSpPr/>
            <p:nvPr/>
          </p:nvSpPr>
          <p:spPr>
            <a:xfrm rot="10800000" flipH="1">
              <a:off x="2604059" y="3285392"/>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4">
              <a:extLst>
                <a:ext uri="{FF2B5EF4-FFF2-40B4-BE49-F238E27FC236}">
                  <a16:creationId xmlns:a16="http://schemas.microsoft.com/office/drawing/2014/main" id="{6782C2F0-DADC-4B3F-8C42-56623F0FD7C3}"/>
                </a:ext>
              </a:extLst>
            </p:cNvPr>
            <p:cNvSpPr/>
            <p:nvPr/>
          </p:nvSpPr>
          <p:spPr>
            <a:xfrm rot="10800000" flipH="1">
              <a:off x="4087569" y="3285392"/>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5" name="Picture 34" descr="Logo, company name&#10;&#10;Description automatically generated">
            <a:extLst>
              <a:ext uri="{FF2B5EF4-FFF2-40B4-BE49-F238E27FC236}">
                <a16:creationId xmlns:a16="http://schemas.microsoft.com/office/drawing/2014/main" id="{F359ED07-E5D5-BE4C-809F-E54C429E520B}"/>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9634310" y="220718"/>
            <a:ext cx="2557690" cy="1278845"/>
          </a:xfrm>
          <a:prstGeom prst="rect">
            <a:avLst/>
          </a:prstGeom>
        </p:spPr>
      </p:pic>
    </p:spTree>
    <p:extLst>
      <p:ext uri="{BB962C8B-B14F-4D97-AF65-F5344CB8AC3E}">
        <p14:creationId xmlns:p14="http://schemas.microsoft.com/office/powerpoint/2010/main" val="275896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7CAEB52-04EC-4500-85F2-89C08C8B9F27}"/>
              </a:ext>
            </a:extLst>
          </p:cNvPr>
          <p:cNvGrpSpPr/>
          <p:nvPr/>
        </p:nvGrpSpPr>
        <p:grpSpPr>
          <a:xfrm>
            <a:off x="263689" y="1828909"/>
            <a:ext cx="5180203" cy="4500563"/>
            <a:chOff x="515937" y="1844675"/>
            <a:chExt cx="5180203" cy="4500563"/>
          </a:xfrm>
        </p:grpSpPr>
        <p:sp>
          <p:nvSpPr>
            <p:cNvPr id="5" name="Rectangle 4">
              <a:extLst>
                <a:ext uri="{FF2B5EF4-FFF2-40B4-BE49-F238E27FC236}">
                  <a16:creationId xmlns:a16="http://schemas.microsoft.com/office/drawing/2014/main" id="{D677634C-24B8-43CC-94AB-119818425C28}"/>
                </a:ext>
              </a:extLst>
            </p:cNvPr>
            <p:cNvSpPr/>
            <p:nvPr/>
          </p:nvSpPr>
          <p:spPr>
            <a:xfrm>
              <a:off x="3055939" y="2149424"/>
              <a:ext cx="2640201" cy="3891064"/>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8AC9FB5B-C9B3-475E-B8A7-91ABE202C8A4}"/>
                </a:ext>
              </a:extLst>
            </p:cNvPr>
            <p:cNvSpPr/>
            <p:nvPr/>
          </p:nvSpPr>
          <p:spPr>
            <a:xfrm>
              <a:off x="515937" y="1844675"/>
              <a:ext cx="3027363" cy="4500563"/>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D8A3375-82A1-475C-8F2F-C48A79C58A57}"/>
              </a:ext>
            </a:extLst>
          </p:cNvPr>
          <p:cNvSpPr>
            <a:spLocks noGrp="1"/>
          </p:cNvSpPr>
          <p:nvPr>
            <p:ph type="title"/>
          </p:nvPr>
        </p:nvSpPr>
        <p:spPr/>
        <p:txBody>
          <a:bodyPr/>
          <a:lstStyle/>
          <a:p>
            <a:r>
              <a:rPr lang="en-ID" dirty="0"/>
              <a:t>Your Approach Towards Idea</a:t>
            </a:r>
          </a:p>
        </p:txBody>
      </p:sp>
      <p:sp>
        <p:nvSpPr>
          <p:cNvPr id="8" name="Rectangle 7">
            <a:extLst>
              <a:ext uri="{FF2B5EF4-FFF2-40B4-BE49-F238E27FC236}">
                <a16:creationId xmlns:a16="http://schemas.microsoft.com/office/drawing/2014/main" id="{15933228-B757-4EE4-B8E1-866E0A4BCB1F}"/>
              </a:ext>
            </a:extLst>
          </p:cNvPr>
          <p:cNvSpPr/>
          <p:nvPr/>
        </p:nvSpPr>
        <p:spPr>
          <a:xfrm>
            <a:off x="6239298" y="2804336"/>
            <a:ext cx="4530117" cy="1292662"/>
          </a:xfrm>
          <a:prstGeom prst="rect">
            <a:avLst/>
          </a:prstGeom>
        </p:spPr>
        <p:txBody>
          <a:bodyPr wrap="square" lIns="0" tIns="0" rIns="0" bIns="0">
            <a:spAutoFit/>
          </a:bodyPr>
          <a:lstStyle/>
          <a:p>
            <a:r>
              <a:rPr lang="en-ID" sz="1400" dirty="0">
                <a:solidFill>
                  <a:schemeClr val="tx1">
                    <a:lumMod val="85000"/>
                    <a:lumOff val="15000"/>
                  </a:schemeClr>
                </a:solidFill>
                <a:latin typeface="Segoe UI" panose="020B0502040204020203" pitchFamily="34" charset="0"/>
                <a:cs typeface="Segoe UI" panose="020B0502040204020203" pitchFamily="34" charset="0"/>
              </a:rPr>
              <a:t>First we analyzed the significant parameters and questions that has to be answered through data  exploration. Then we created dashboards that represents the same . After each iterative cycle we improved the efficiency by adding more useful insights and tuned the hyper parameters  for better solutions</a:t>
            </a:r>
          </a:p>
        </p:txBody>
      </p:sp>
      <p:sp>
        <p:nvSpPr>
          <p:cNvPr id="9" name="Rectangle 8">
            <a:extLst>
              <a:ext uri="{FF2B5EF4-FFF2-40B4-BE49-F238E27FC236}">
                <a16:creationId xmlns:a16="http://schemas.microsoft.com/office/drawing/2014/main" id="{CBA30984-C88B-42B9-B52B-9A8D8ACA8896}"/>
              </a:ext>
            </a:extLst>
          </p:cNvPr>
          <p:cNvSpPr/>
          <p:nvPr/>
        </p:nvSpPr>
        <p:spPr>
          <a:xfrm>
            <a:off x="6233786" y="2200170"/>
            <a:ext cx="4633911" cy="505302"/>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D" dirty="0">
                <a:solidFill>
                  <a:schemeClr val="tx1">
                    <a:lumMod val="75000"/>
                    <a:lumOff val="25000"/>
                  </a:schemeClr>
                </a:solidFill>
              </a:rPr>
              <a:t>Write Your Approach in Brief below</a:t>
            </a:r>
          </a:p>
        </p:txBody>
      </p:sp>
      <p:cxnSp>
        <p:nvCxnSpPr>
          <p:cNvPr id="11" name="Straight Connector 10">
            <a:extLst>
              <a:ext uri="{FF2B5EF4-FFF2-40B4-BE49-F238E27FC236}">
                <a16:creationId xmlns:a16="http://schemas.microsoft.com/office/drawing/2014/main" id="{5E30B133-08BF-4965-9DF5-C312B3ADCA52}"/>
              </a:ext>
            </a:extLst>
          </p:cNvPr>
          <p:cNvCxnSpPr>
            <a:cxnSpLocks/>
          </p:cNvCxnSpPr>
          <p:nvPr/>
        </p:nvCxnSpPr>
        <p:spPr>
          <a:xfrm rot="16200000" flipH="1">
            <a:off x="6884127" y="5486400"/>
            <a:ext cx="2024742" cy="13063"/>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70EAAF4-4B6C-4675-94D7-CFA5D31CE3C6}"/>
              </a:ext>
            </a:extLst>
          </p:cNvPr>
          <p:cNvCxnSpPr>
            <a:cxnSpLocks/>
          </p:cNvCxnSpPr>
          <p:nvPr/>
        </p:nvCxnSpPr>
        <p:spPr>
          <a:xfrm rot="16200000" flipH="1">
            <a:off x="9563363" y="5500816"/>
            <a:ext cx="1978349" cy="4504"/>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4CC8768A-6E4E-4420-BC72-4A1D0C25AD07}"/>
              </a:ext>
            </a:extLst>
          </p:cNvPr>
          <p:cNvGrpSpPr/>
          <p:nvPr/>
        </p:nvGrpSpPr>
        <p:grpSpPr>
          <a:xfrm>
            <a:off x="8077351" y="4435065"/>
            <a:ext cx="2396358" cy="2081048"/>
            <a:chOff x="8845649" y="3965527"/>
            <a:chExt cx="1179698" cy="4798492"/>
          </a:xfrm>
        </p:grpSpPr>
        <p:sp>
          <p:nvSpPr>
            <p:cNvPr id="15" name="Rectangle 14">
              <a:extLst>
                <a:ext uri="{FF2B5EF4-FFF2-40B4-BE49-F238E27FC236}">
                  <a16:creationId xmlns:a16="http://schemas.microsoft.com/office/drawing/2014/main" id="{F5AE00CF-A709-464E-9AAA-D41D9CFE5E36}"/>
                </a:ext>
              </a:extLst>
            </p:cNvPr>
            <p:cNvSpPr/>
            <p:nvPr/>
          </p:nvSpPr>
          <p:spPr>
            <a:xfrm>
              <a:off x="8845649" y="4455148"/>
              <a:ext cx="1179698" cy="4308871"/>
            </a:xfrm>
            <a:prstGeom prst="rect">
              <a:avLst/>
            </a:prstGeom>
          </p:spPr>
          <p:txBody>
            <a:bodyPr wrap="square" lIns="0" tIns="0" rIns="0" bIns="0">
              <a:spAutoFit/>
            </a:bodyPr>
            <a:lstStyle/>
            <a:p>
              <a:r>
                <a:rPr lang="en-ID" sz="1400" b="0" i="0" dirty="0">
                  <a:solidFill>
                    <a:schemeClr val="tx1">
                      <a:lumMod val="75000"/>
                      <a:lumOff val="25000"/>
                    </a:schemeClr>
                  </a:solidFill>
                  <a:effectLst/>
                  <a:latin typeface="Segoe UI" panose="020B0502040204020203" pitchFamily="34" charset="0"/>
                  <a:cs typeface="Segoe UI" panose="020B0502040204020203" pitchFamily="34" charset="0"/>
                </a:rPr>
                <a:t>Instead of giving just an predictive system might not help In better insights development so we added analysis of crime rates , events the sources from which it was reported so that it’s more easy to find new ways to improve the retention of crime</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6" name="Group 15">
              <a:extLst>
                <a:ext uri="{FF2B5EF4-FFF2-40B4-BE49-F238E27FC236}">
                  <a16:creationId xmlns:a16="http://schemas.microsoft.com/office/drawing/2014/main" id="{269913F3-D295-4C86-AB29-2E69C9B0D18E}"/>
                </a:ext>
              </a:extLst>
            </p:cNvPr>
            <p:cNvGrpSpPr/>
            <p:nvPr/>
          </p:nvGrpSpPr>
          <p:grpSpPr>
            <a:xfrm>
              <a:off x="8845649" y="3965527"/>
              <a:ext cx="280988" cy="280988"/>
              <a:chOff x="6445250" y="2535238"/>
              <a:chExt cx="280988" cy="280988"/>
            </a:xfrm>
            <a:solidFill>
              <a:srgbClr val="073061"/>
            </a:solidFill>
          </p:grpSpPr>
          <p:sp>
            <p:nvSpPr>
              <p:cNvPr id="25" name="Freeform 2270">
                <a:extLst>
                  <a:ext uri="{FF2B5EF4-FFF2-40B4-BE49-F238E27FC236}">
                    <a16:creationId xmlns:a16="http://schemas.microsoft.com/office/drawing/2014/main" id="{221F3147-B040-43CD-BD35-8181E6636321}"/>
                  </a:ext>
                </a:extLst>
              </p:cNvPr>
              <p:cNvSpPr>
                <a:spLocks/>
              </p:cNvSpPr>
              <p:nvPr/>
            </p:nvSpPr>
            <p:spPr bwMode="auto">
              <a:xfrm>
                <a:off x="6538913" y="2630488"/>
                <a:ext cx="93663" cy="173038"/>
              </a:xfrm>
              <a:custGeom>
                <a:avLst/>
                <a:gdLst>
                  <a:gd name="T0" fmla="*/ 0 w 292"/>
                  <a:gd name="T1" fmla="*/ 0 h 543"/>
                  <a:gd name="T2" fmla="*/ 147 w 292"/>
                  <a:gd name="T3" fmla="*/ 543 h 543"/>
                  <a:gd name="T4" fmla="*/ 292 w 292"/>
                  <a:gd name="T5" fmla="*/ 0 h 543"/>
                  <a:gd name="T6" fmla="*/ 0 w 292"/>
                  <a:gd name="T7" fmla="*/ 0 h 543"/>
                </a:gdLst>
                <a:ahLst/>
                <a:cxnLst>
                  <a:cxn ang="0">
                    <a:pos x="T0" y="T1"/>
                  </a:cxn>
                  <a:cxn ang="0">
                    <a:pos x="T2" y="T3"/>
                  </a:cxn>
                  <a:cxn ang="0">
                    <a:pos x="T4" y="T5"/>
                  </a:cxn>
                  <a:cxn ang="0">
                    <a:pos x="T6" y="T7"/>
                  </a:cxn>
                </a:cxnLst>
                <a:rect l="0" t="0" r="r" b="b"/>
                <a:pathLst>
                  <a:path w="292" h="543">
                    <a:moveTo>
                      <a:pt x="0" y="0"/>
                    </a:moveTo>
                    <a:lnTo>
                      <a:pt x="147" y="543"/>
                    </a:lnTo>
                    <a:lnTo>
                      <a:pt x="29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71">
                <a:extLst>
                  <a:ext uri="{FF2B5EF4-FFF2-40B4-BE49-F238E27FC236}">
                    <a16:creationId xmlns:a16="http://schemas.microsoft.com/office/drawing/2014/main" id="{1EDEC46C-46E9-454D-8451-C17F523AC631}"/>
                  </a:ext>
                </a:extLst>
              </p:cNvPr>
              <p:cNvSpPr>
                <a:spLocks/>
              </p:cNvSpPr>
              <p:nvPr/>
            </p:nvSpPr>
            <p:spPr bwMode="auto">
              <a:xfrm>
                <a:off x="6542088" y="2544763"/>
                <a:ext cx="87313" cy="76200"/>
              </a:xfrm>
              <a:custGeom>
                <a:avLst/>
                <a:gdLst>
                  <a:gd name="T0" fmla="*/ 278 w 278"/>
                  <a:gd name="T1" fmla="*/ 242 h 242"/>
                  <a:gd name="T2" fmla="*/ 139 w 278"/>
                  <a:gd name="T3" fmla="*/ 0 h 242"/>
                  <a:gd name="T4" fmla="*/ 0 w 278"/>
                  <a:gd name="T5" fmla="*/ 242 h 242"/>
                  <a:gd name="T6" fmla="*/ 278 w 278"/>
                  <a:gd name="T7" fmla="*/ 242 h 242"/>
                </a:gdLst>
                <a:ahLst/>
                <a:cxnLst>
                  <a:cxn ang="0">
                    <a:pos x="T0" y="T1"/>
                  </a:cxn>
                  <a:cxn ang="0">
                    <a:pos x="T2" y="T3"/>
                  </a:cxn>
                  <a:cxn ang="0">
                    <a:pos x="T4" y="T5"/>
                  </a:cxn>
                  <a:cxn ang="0">
                    <a:pos x="T6" y="T7"/>
                  </a:cxn>
                </a:cxnLst>
                <a:rect l="0" t="0" r="r" b="b"/>
                <a:pathLst>
                  <a:path w="278" h="242">
                    <a:moveTo>
                      <a:pt x="278" y="242"/>
                    </a:moveTo>
                    <a:lnTo>
                      <a:pt x="139" y="0"/>
                    </a:lnTo>
                    <a:lnTo>
                      <a:pt x="0" y="242"/>
                    </a:lnTo>
                    <a:lnTo>
                      <a:pt x="278"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72">
                <a:extLst>
                  <a:ext uri="{FF2B5EF4-FFF2-40B4-BE49-F238E27FC236}">
                    <a16:creationId xmlns:a16="http://schemas.microsoft.com/office/drawing/2014/main" id="{D8ACF949-A6F3-4D69-A8BE-7D95E7D00731}"/>
                  </a:ext>
                </a:extLst>
              </p:cNvPr>
              <p:cNvSpPr>
                <a:spLocks/>
              </p:cNvSpPr>
              <p:nvPr/>
            </p:nvSpPr>
            <p:spPr bwMode="auto">
              <a:xfrm>
                <a:off x="6591300" y="2535238"/>
                <a:ext cx="69850" cy="79375"/>
              </a:xfrm>
              <a:custGeom>
                <a:avLst/>
                <a:gdLst>
                  <a:gd name="T0" fmla="*/ 219 w 219"/>
                  <a:gd name="T1" fmla="*/ 0 h 248"/>
                  <a:gd name="T2" fmla="*/ 0 w 219"/>
                  <a:gd name="T3" fmla="*/ 0 h 248"/>
                  <a:gd name="T4" fmla="*/ 144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144" y="248"/>
                    </a:lnTo>
                    <a:lnTo>
                      <a:pt x="2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73">
                <a:extLst>
                  <a:ext uri="{FF2B5EF4-FFF2-40B4-BE49-F238E27FC236}">
                    <a16:creationId xmlns:a16="http://schemas.microsoft.com/office/drawing/2014/main" id="{45987A61-42D0-4361-9D63-1D9AB958D065}"/>
                  </a:ext>
                </a:extLst>
              </p:cNvPr>
              <p:cNvSpPr>
                <a:spLocks/>
              </p:cNvSpPr>
              <p:nvPr/>
            </p:nvSpPr>
            <p:spPr bwMode="auto">
              <a:xfrm>
                <a:off x="6645275" y="2541588"/>
                <a:ext cx="80963" cy="79375"/>
              </a:xfrm>
              <a:custGeom>
                <a:avLst/>
                <a:gdLst>
                  <a:gd name="T0" fmla="*/ 257 w 257"/>
                  <a:gd name="T1" fmla="*/ 253 h 253"/>
                  <a:gd name="T2" fmla="*/ 75 w 257"/>
                  <a:gd name="T3" fmla="*/ 0 h 253"/>
                  <a:gd name="T4" fmla="*/ 0 w 257"/>
                  <a:gd name="T5" fmla="*/ 253 h 253"/>
                  <a:gd name="T6" fmla="*/ 257 w 257"/>
                  <a:gd name="T7" fmla="*/ 253 h 253"/>
                </a:gdLst>
                <a:ahLst/>
                <a:cxnLst>
                  <a:cxn ang="0">
                    <a:pos x="T0" y="T1"/>
                  </a:cxn>
                  <a:cxn ang="0">
                    <a:pos x="T2" y="T3"/>
                  </a:cxn>
                  <a:cxn ang="0">
                    <a:pos x="T4" y="T5"/>
                  </a:cxn>
                  <a:cxn ang="0">
                    <a:pos x="T6" y="T7"/>
                  </a:cxn>
                </a:cxnLst>
                <a:rect l="0" t="0" r="r" b="b"/>
                <a:pathLst>
                  <a:path w="257" h="253">
                    <a:moveTo>
                      <a:pt x="257" y="253"/>
                    </a:moveTo>
                    <a:lnTo>
                      <a:pt x="75" y="0"/>
                    </a:lnTo>
                    <a:lnTo>
                      <a:pt x="0" y="253"/>
                    </a:lnTo>
                    <a:lnTo>
                      <a:pt x="257"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74">
                <a:extLst>
                  <a:ext uri="{FF2B5EF4-FFF2-40B4-BE49-F238E27FC236}">
                    <a16:creationId xmlns:a16="http://schemas.microsoft.com/office/drawing/2014/main" id="{9AA4565D-F70F-4473-8625-774FC3BEFE5B}"/>
                  </a:ext>
                </a:extLst>
              </p:cNvPr>
              <p:cNvSpPr>
                <a:spLocks/>
              </p:cNvSpPr>
              <p:nvPr/>
            </p:nvSpPr>
            <p:spPr bwMode="auto">
              <a:xfrm>
                <a:off x="6510338" y="2535238"/>
                <a:ext cx="69850" cy="79375"/>
              </a:xfrm>
              <a:custGeom>
                <a:avLst/>
                <a:gdLst>
                  <a:gd name="T0" fmla="*/ 219 w 219"/>
                  <a:gd name="T1" fmla="*/ 0 h 248"/>
                  <a:gd name="T2" fmla="*/ 0 w 219"/>
                  <a:gd name="T3" fmla="*/ 0 h 248"/>
                  <a:gd name="T4" fmla="*/ 75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75" y="248"/>
                    </a:lnTo>
                    <a:lnTo>
                      <a:pt x="2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275">
                <a:extLst>
                  <a:ext uri="{FF2B5EF4-FFF2-40B4-BE49-F238E27FC236}">
                    <a16:creationId xmlns:a16="http://schemas.microsoft.com/office/drawing/2014/main" id="{27A2DC37-5128-44D9-9304-F91A325F689D}"/>
                  </a:ext>
                </a:extLst>
              </p:cNvPr>
              <p:cNvSpPr>
                <a:spLocks/>
              </p:cNvSpPr>
              <p:nvPr/>
            </p:nvSpPr>
            <p:spPr bwMode="auto">
              <a:xfrm>
                <a:off x="6445250" y="2541588"/>
                <a:ext cx="80963" cy="79375"/>
              </a:xfrm>
              <a:custGeom>
                <a:avLst/>
                <a:gdLst>
                  <a:gd name="T0" fmla="*/ 182 w 257"/>
                  <a:gd name="T1" fmla="*/ 0 h 253"/>
                  <a:gd name="T2" fmla="*/ 0 w 257"/>
                  <a:gd name="T3" fmla="*/ 253 h 253"/>
                  <a:gd name="T4" fmla="*/ 257 w 257"/>
                  <a:gd name="T5" fmla="*/ 253 h 253"/>
                  <a:gd name="T6" fmla="*/ 182 w 257"/>
                  <a:gd name="T7" fmla="*/ 0 h 253"/>
                </a:gdLst>
                <a:ahLst/>
                <a:cxnLst>
                  <a:cxn ang="0">
                    <a:pos x="T0" y="T1"/>
                  </a:cxn>
                  <a:cxn ang="0">
                    <a:pos x="T2" y="T3"/>
                  </a:cxn>
                  <a:cxn ang="0">
                    <a:pos x="T4" y="T5"/>
                  </a:cxn>
                  <a:cxn ang="0">
                    <a:pos x="T6" y="T7"/>
                  </a:cxn>
                </a:cxnLst>
                <a:rect l="0" t="0" r="r" b="b"/>
                <a:pathLst>
                  <a:path w="257" h="253">
                    <a:moveTo>
                      <a:pt x="182" y="0"/>
                    </a:moveTo>
                    <a:lnTo>
                      <a:pt x="0" y="253"/>
                    </a:lnTo>
                    <a:lnTo>
                      <a:pt x="257" y="253"/>
                    </a:lnTo>
                    <a:lnTo>
                      <a:pt x="1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276">
                <a:extLst>
                  <a:ext uri="{FF2B5EF4-FFF2-40B4-BE49-F238E27FC236}">
                    <a16:creationId xmlns:a16="http://schemas.microsoft.com/office/drawing/2014/main" id="{B721F7C4-4E28-4B04-B29D-B2617D7980FE}"/>
                  </a:ext>
                </a:extLst>
              </p:cNvPr>
              <p:cNvSpPr>
                <a:spLocks/>
              </p:cNvSpPr>
              <p:nvPr/>
            </p:nvSpPr>
            <p:spPr bwMode="auto">
              <a:xfrm>
                <a:off x="6445250" y="2630488"/>
                <a:ext cx="133350" cy="185738"/>
              </a:xfrm>
              <a:custGeom>
                <a:avLst/>
                <a:gdLst>
                  <a:gd name="T0" fmla="*/ 0 w 422"/>
                  <a:gd name="T1" fmla="*/ 0 h 585"/>
                  <a:gd name="T2" fmla="*/ 422 w 422"/>
                  <a:gd name="T3" fmla="*/ 585 h 585"/>
                  <a:gd name="T4" fmla="*/ 266 w 422"/>
                  <a:gd name="T5" fmla="*/ 0 h 585"/>
                  <a:gd name="T6" fmla="*/ 0 w 422"/>
                  <a:gd name="T7" fmla="*/ 0 h 585"/>
                </a:gdLst>
                <a:ahLst/>
                <a:cxnLst>
                  <a:cxn ang="0">
                    <a:pos x="T0" y="T1"/>
                  </a:cxn>
                  <a:cxn ang="0">
                    <a:pos x="T2" y="T3"/>
                  </a:cxn>
                  <a:cxn ang="0">
                    <a:pos x="T4" y="T5"/>
                  </a:cxn>
                  <a:cxn ang="0">
                    <a:pos x="T6" y="T7"/>
                  </a:cxn>
                </a:cxnLst>
                <a:rect l="0" t="0" r="r" b="b"/>
                <a:pathLst>
                  <a:path w="422" h="585">
                    <a:moveTo>
                      <a:pt x="0" y="0"/>
                    </a:moveTo>
                    <a:lnTo>
                      <a:pt x="422" y="585"/>
                    </a:lnTo>
                    <a:lnTo>
                      <a:pt x="26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277">
                <a:extLst>
                  <a:ext uri="{FF2B5EF4-FFF2-40B4-BE49-F238E27FC236}">
                    <a16:creationId xmlns:a16="http://schemas.microsoft.com/office/drawing/2014/main" id="{3D207FB6-1350-4944-9E22-37046E775B1B}"/>
                  </a:ext>
                </a:extLst>
              </p:cNvPr>
              <p:cNvSpPr>
                <a:spLocks/>
              </p:cNvSpPr>
              <p:nvPr/>
            </p:nvSpPr>
            <p:spPr bwMode="auto">
              <a:xfrm>
                <a:off x="6591300" y="2630487"/>
                <a:ext cx="134938" cy="185738"/>
              </a:xfrm>
              <a:custGeom>
                <a:avLst/>
                <a:gdLst>
                  <a:gd name="T0" fmla="*/ 0 w 424"/>
                  <a:gd name="T1" fmla="*/ 585 h 585"/>
                  <a:gd name="T2" fmla="*/ 424 w 424"/>
                  <a:gd name="T3" fmla="*/ 0 h 585"/>
                  <a:gd name="T4" fmla="*/ 158 w 424"/>
                  <a:gd name="T5" fmla="*/ 0 h 585"/>
                  <a:gd name="T6" fmla="*/ 0 w 424"/>
                  <a:gd name="T7" fmla="*/ 585 h 585"/>
                </a:gdLst>
                <a:ahLst/>
                <a:cxnLst>
                  <a:cxn ang="0">
                    <a:pos x="T0" y="T1"/>
                  </a:cxn>
                  <a:cxn ang="0">
                    <a:pos x="T2" y="T3"/>
                  </a:cxn>
                  <a:cxn ang="0">
                    <a:pos x="T4" y="T5"/>
                  </a:cxn>
                  <a:cxn ang="0">
                    <a:pos x="T6" y="T7"/>
                  </a:cxn>
                </a:cxnLst>
                <a:rect l="0" t="0" r="r" b="b"/>
                <a:pathLst>
                  <a:path w="424" h="585">
                    <a:moveTo>
                      <a:pt x="0" y="585"/>
                    </a:moveTo>
                    <a:lnTo>
                      <a:pt x="424" y="0"/>
                    </a:lnTo>
                    <a:lnTo>
                      <a:pt x="158" y="0"/>
                    </a:lnTo>
                    <a:lnTo>
                      <a:pt x="0" y="5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6" name="Group 35">
            <a:extLst>
              <a:ext uri="{FF2B5EF4-FFF2-40B4-BE49-F238E27FC236}">
                <a16:creationId xmlns:a16="http://schemas.microsoft.com/office/drawing/2014/main" id="{E8BC6A90-BBBA-4236-816D-6E05A2B8D051}"/>
              </a:ext>
            </a:extLst>
          </p:cNvPr>
          <p:cNvGrpSpPr/>
          <p:nvPr/>
        </p:nvGrpSpPr>
        <p:grpSpPr>
          <a:xfrm>
            <a:off x="6164317" y="4337549"/>
            <a:ext cx="1781503" cy="1700644"/>
            <a:chOff x="7004911" y="3959177"/>
            <a:chExt cx="1354221" cy="1788634"/>
          </a:xfrm>
        </p:grpSpPr>
        <p:sp>
          <p:nvSpPr>
            <p:cNvPr id="13" name="Rectangle 12">
              <a:extLst>
                <a:ext uri="{FF2B5EF4-FFF2-40B4-BE49-F238E27FC236}">
                  <a16:creationId xmlns:a16="http://schemas.microsoft.com/office/drawing/2014/main" id="{762F9BFF-0AF0-405E-9F26-E436DB9E66AD}"/>
                </a:ext>
              </a:extLst>
            </p:cNvPr>
            <p:cNvSpPr/>
            <p:nvPr/>
          </p:nvSpPr>
          <p:spPr>
            <a:xfrm>
              <a:off x="7004911" y="4455149"/>
              <a:ext cx="1354221" cy="1292662"/>
            </a:xfrm>
            <a:prstGeom prst="rect">
              <a:avLst/>
            </a:prstGeom>
          </p:spPr>
          <p:txBody>
            <a:bodyPr wrap="square" lIns="0" tIns="0" rIns="0" bIns="0">
              <a:spAutoFit/>
            </a:bodyPr>
            <a:lstStyle/>
            <a:p>
              <a:r>
                <a:rPr lang="en-ID" sz="1400" b="0" i="0" dirty="0">
                  <a:solidFill>
                    <a:schemeClr val="tx1">
                      <a:lumMod val="75000"/>
                      <a:lumOff val="25000"/>
                    </a:schemeClr>
                  </a:solidFill>
                  <a:effectLst/>
                  <a:latin typeface="Segoe UI" panose="020B0502040204020203" pitchFamily="34" charset="0"/>
                  <a:cs typeface="Segoe UI" panose="020B0502040204020203" pitchFamily="34" charset="0"/>
                </a:rPr>
                <a:t>We targeted the problem in 2 major ways . One way is to analyze the key areas of crime and other one is to forecast the crime rate per day in the near future</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7" name="Group 16">
              <a:extLst>
                <a:ext uri="{FF2B5EF4-FFF2-40B4-BE49-F238E27FC236}">
                  <a16:creationId xmlns:a16="http://schemas.microsoft.com/office/drawing/2014/main" id="{0769051A-DDB6-4CBD-A9F9-AC821716C415}"/>
                </a:ext>
              </a:extLst>
            </p:cNvPr>
            <p:cNvGrpSpPr/>
            <p:nvPr/>
          </p:nvGrpSpPr>
          <p:grpSpPr>
            <a:xfrm>
              <a:off x="7004911" y="3959177"/>
              <a:ext cx="285750" cy="287338"/>
              <a:chOff x="9882188" y="3108325"/>
              <a:chExt cx="285750" cy="287338"/>
            </a:xfrm>
            <a:solidFill>
              <a:srgbClr val="073061"/>
            </a:solidFill>
          </p:grpSpPr>
          <p:sp>
            <p:nvSpPr>
              <p:cNvPr id="21" name="Freeform 2284">
                <a:extLst>
                  <a:ext uri="{FF2B5EF4-FFF2-40B4-BE49-F238E27FC236}">
                    <a16:creationId xmlns:a16="http://schemas.microsoft.com/office/drawing/2014/main" id="{3390DA0D-2FC9-474D-8235-6700B2FD64F1}"/>
                  </a:ext>
                </a:extLst>
              </p:cNvPr>
              <p:cNvSpPr>
                <a:spLocks/>
              </p:cNvSpPr>
              <p:nvPr/>
            </p:nvSpPr>
            <p:spPr bwMode="auto">
              <a:xfrm>
                <a:off x="9882188" y="3175000"/>
                <a:ext cx="219075" cy="220663"/>
              </a:xfrm>
              <a:custGeom>
                <a:avLst/>
                <a:gdLst>
                  <a:gd name="T0" fmla="*/ 549 w 691"/>
                  <a:gd name="T1" fmla="*/ 251 h 693"/>
                  <a:gd name="T2" fmla="*/ 568 w 691"/>
                  <a:gd name="T3" fmla="*/ 313 h 693"/>
                  <a:gd name="T4" fmla="*/ 566 w 691"/>
                  <a:gd name="T5" fmla="*/ 392 h 693"/>
                  <a:gd name="T6" fmla="*/ 532 w 691"/>
                  <a:gd name="T7" fmla="*/ 473 h 693"/>
                  <a:gd name="T8" fmla="*/ 471 w 691"/>
                  <a:gd name="T9" fmla="*/ 534 h 693"/>
                  <a:gd name="T10" fmla="*/ 391 w 691"/>
                  <a:gd name="T11" fmla="*/ 567 h 693"/>
                  <a:gd name="T12" fmla="*/ 300 w 691"/>
                  <a:gd name="T13" fmla="*/ 567 h 693"/>
                  <a:gd name="T14" fmla="*/ 220 w 691"/>
                  <a:gd name="T15" fmla="*/ 534 h 693"/>
                  <a:gd name="T16" fmla="*/ 159 w 691"/>
                  <a:gd name="T17" fmla="*/ 473 h 693"/>
                  <a:gd name="T18" fmla="*/ 124 w 691"/>
                  <a:gd name="T19" fmla="*/ 392 h 693"/>
                  <a:gd name="T20" fmla="*/ 124 w 691"/>
                  <a:gd name="T21" fmla="*/ 301 h 693"/>
                  <a:gd name="T22" fmla="*/ 159 w 691"/>
                  <a:gd name="T23" fmla="*/ 220 h 693"/>
                  <a:gd name="T24" fmla="*/ 220 w 691"/>
                  <a:gd name="T25" fmla="*/ 159 h 693"/>
                  <a:gd name="T26" fmla="*/ 300 w 691"/>
                  <a:gd name="T27" fmla="*/ 125 h 693"/>
                  <a:gd name="T28" fmla="*/ 378 w 691"/>
                  <a:gd name="T29" fmla="*/ 124 h 693"/>
                  <a:gd name="T30" fmla="*/ 442 w 691"/>
                  <a:gd name="T31" fmla="*/ 142 h 693"/>
                  <a:gd name="T32" fmla="*/ 533 w 691"/>
                  <a:gd name="T33" fmla="*/ 56 h 693"/>
                  <a:gd name="T34" fmla="*/ 431 w 691"/>
                  <a:gd name="T35" fmla="*/ 11 h 693"/>
                  <a:gd name="T36" fmla="*/ 360 w 691"/>
                  <a:gd name="T37" fmla="*/ 0 h 693"/>
                  <a:gd name="T38" fmla="*/ 293 w 691"/>
                  <a:gd name="T39" fmla="*/ 4 h 693"/>
                  <a:gd name="T40" fmla="*/ 227 w 691"/>
                  <a:gd name="T41" fmla="*/ 21 h 693"/>
                  <a:gd name="T42" fmla="*/ 166 w 691"/>
                  <a:gd name="T43" fmla="*/ 50 h 693"/>
                  <a:gd name="T44" fmla="*/ 112 w 691"/>
                  <a:gd name="T45" fmla="*/ 91 h 693"/>
                  <a:gd name="T46" fmla="*/ 68 w 691"/>
                  <a:gd name="T47" fmla="*/ 139 h 693"/>
                  <a:gd name="T48" fmla="*/ 34 w 691"/>
                  <a:gd name="T49" fmla="*/ 197 h 693"/>
                  <a:gd name="T50" fmla="*/ 9 w 691"/>
                  <a:gd name="T51" fmla="*/ 260 h 693"/>
                  <a:gd name="T52" fmla="*/ 0 w 691"/>
                  <a:gd name="T53" fmla="*/ 329 h 693"/>
                  <a:gd name="T54" fmla="*/ 2 w 691"/>
                  <a:gd name="T55" fmla="*/ 396 h 693"/>
                  <a:gd name="T56" fmla="*/ 18 w 691"/>
                  <a:gd name="T57" fmla="*/ 459 h 693"/>
                  <a:gd name="T58" fmla="*/ 44 w 691"/>
                  <a:gd name="T59" fmla="*/ 517 h 693"/>
                  <a:gd name="T60" fmla="*/ 80 w 691"/>
                  <a:gd name="T61" fmla="*/ 568 h 693"/>
                  <a:gd name="T62" fmla="*/ 0 w 691"/>
                  <a:gd name="T63" fmla="*/ 677 h 693"/>
                  <a:gd name="T64" fmla="*/ 14 w 691"/>
                  <a:gd name="T65" fmla="*/ 693 h 693"/>
                  <a:gd name="T66" fmla="*/ 123 w 691"/>
                  <a:gd name="T67" fmla="*/ 611 h 693"/>
                  <a:gd name="T68" fmla="*/ 174 w 691"/>
                  <a:gd name="T69" fmla="*/ 647 h 693"/>
                  <a:gd name="T70" fmla="*/ 233 w 691"/>
                  <a:gd name="T71" fmla="*/ 673 h 693"/>
                  <a:gd name="T72" fmla="*/ 295 w 691"/>
                  <a:gd name="T73" fmla="*/ 689 h 693"/>
                  <a:gd name="T74" fmla="*/ 362 w 691"/>
                  <a:gd name="T75" fmla="*/ 691 h 693"/>
                  <a:gd name="T76" fmla="*/ 427 w 691"/>
                  <a:gd name="T77" fmla="*/ 683 h 693"/>
                  <a:gd name="T78" fmla="*/ 487 w 691"/>
                  <a:gd name="T79" fmla="*/ 662 h 693"/>
                  <a:gd name="T80" fmla="*/ 542 w 691"/>
                  <a:gd name="T81" fmla="*/ 630 h 693"/>
                  <a:gd name="T82" fmla="*/ 665 w 691"/>
                  <a:gd name="T83" fmla="*/ 688 h 693"/>
                  <a:gd name="T84" fmla="*/ 686 w 691"/>
                  <a:gd name="T85" fmla="*/ 688 h 693"/>
                  <a:gd name="T86" fmla="*/ 686 w 691"/>
                  <a:gd name="T87" fmla="*/ 667 h 693"/>
                  <a:gd name="T88" fmla="*/ 630 w 691"/>
                  <a:gd name="T89" fmla="*/ 544 h 693"/>
                  <a:gd name="T90" fmla="*/ 661 w 691"/>
                  <a:gd name="T91" fmla="*/ 489 h 693"/>
                  <a:gd name="T92" fmla="*/ 681 w 691"/>
                  <a:gd name="T93" fmla="*/ 428 h 693"/>
                  <a:gd name="T94" fmla="*/ 691 w 691"/>
                  <a:gd name="T95" fmla="*/ 363 h 693"/>
                  <a:gd name="T96" fmla="*/ 689 w 691"/>
                  <a:gd name="T97" fmla="*/ 303 h 693"/>
                  <a:gd name="T98" fmla="*/ 662 w 691"/>
                  <a:gd name="T99" fmla="*/ 207 h 693"/>
                  <a:gd name="T100" fmla="*/ 619 w 691"/>
                  <a:gd name="T101" fmla="*/ 13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1" h="693">
                    <a:moveTo>
                      <a:pt x="619" y="136"/>
                    </a:moveTo>
                    <a:lnTo>
                      <a:pt x="533" y="222"/>
                    </a:lnTo>
                    <a:lnTo>
                      <a:pt x="542" y="236"/>
                    </a:lnTo>
                    <a:lnTo>
                      <a:pt x="549" y="251"/>
                    </a:lnTo>
                    <a:lnTo>
                      <a:pt x="555" y="265"/>
                    </a:lnTo>
                    <a:lnTo>
                      <a:pt x="560" y="280"/>
                    </a:lnTo>
                    <a:lnTo>
                      <a:pt x="565" y="296"/>
                    </a:lnTo>
                    <a:lnTo>
                      <a:pt x="568" y="313"/>
                    </a:lnTo>
                    <a:lnTo>
                      <a:pt x="570" y="329"/>
                    </a:lnTo>
                    <a:lnTo>
                      <a:pt x="571" y="346"/>
                    </a:lnTo>
                    <a:lnTo>
                      <a:pt x="570" y="369"/>
                    </a:lnTo>
                    <a:lnTo>
                      <a:pt x="566" y="392"/>
                    </a:lnTo>
                    <a:lnTo>
                      <a:pt x="560" y="413"/>
                    </a:lnTo>
                    <a:lnTo>
                      <a:pt x="553" y="434"/>
                    </a:lnTo>
                    <a:lnTo>
                      <a:pt x="543" y="453"/>
                    </a:lnTo>
                    <a:lnTo>
                      <a:pt x="532" y="473"/>
                    </a:lnTo>
                    <a:lnTo>
                      <a:pt x="519" y="490"/>
                    </a:lnTo>
                    <a:lnTo>
                      <a:pt x="504" y="506"/>
                    </a:lnTo>
                    <a:lnTo>
                      <a:pt x="488" y="520"/>
                    </a:lnTo>
                    <a:lnTo>
                      <a:pt x="471" y="534"/>
                    </a:lnTo>
                    <a:lnTo>
                      <a:pt x="453" y="545"/>
                    </a:lnTo>
                    <a:lnTo>
                      <a:pt x="433" y="555"/>
                    </a:lnTo>
                    <a:lnTo>
                      <a:pt x="413" y="562"/>
                    </a:lnTo>
                    <a:lnTo>
                      <a:pt x="391" y="567"/>
                    </a:lnTo>
                    <a:lnTo>
                      <a:pt x="369" y="571"/>
                    </a:lnTo>
                    <a:lnTo>
                      <a:pt x="345" y="572"/>
                    </a:lnTo>
                    <a:lnTo>
                      <a:pt x="322" y="571"/>
                    </a:lnTo>
                    <a:lnTo>
                      <a:pt x="300" y="567"/>
                    </a:lnTo>
                    <a:lnTo>
                      <a:pt x="278" y="562"/>
                    </a:lnTo>
                    <a:lnTo>
                      <a:pt x="257" y="555"/>
                    </a:lnTo>
                    <a:lnTo>
                      <a:pt x="238" y="545"/>
                    </a:lnTo>
                    <a:lnTo>
                      <a:pt x="220" y="534"/>
                    </a:lnTo>
                    <a:lnTo>
                      <a:pt x="201" y="520"/>
                    </a:lnTo>
                    <a:lnTo>
                      <a:pt x="185" y="506"/>
                    </a:lnTo>
                    <a:lnTo>
                      <a:pt x="171" y="490"/>
                    </a:lnTo>
                    <a:lnTo>
                      <a:pt x="159" y="473"/>
                    </a:lnTo>
                    <a:lnTo>
                      <a:pt x="146" y="453"/>
                    </a:lnTo>
                    <a:lnTo>
                      <a:pt x="138" y="434"/>
                    </a:lnTo>
                    <a:lnTo>
                      <a:pt x="129" y="413"/>
                    </a:lnTo>
                    <a:lnTo>
                      <a:pt x="124" y="392"/>
                    </a:lnTo>
                    <a:lnTo>
                      <a:pt x="121" y="369"/>
                    </a:lnTo>
                    <a:lnTo>
                      <a:pt x="119" y="346"/>
                    </a:lnTo>
                    <a:lnTo>
                      <a:pt x="121" y="324"/>
                    </a:lnTo>
                    <a:lnTo>
                      <a:pt x="124" y="301"/>
                    </a:lnTo>
                    <a:lnTo>
                      <a:pt x="129" y="280"/>
                    </a:lnTo>
                    <a:lnTo>
                      <a:pt x="138" y="259"/>
                    </a:lnTo>
                    <a:lnTo>
                      <a:pt x="146" y="238"/>
                    </a:lnTo>
                    <a:lnTo>
                      <a:pt x="159" y="220"/>
                    </a:lnTo>
                    <a:lnTo>
                      <a:pt x="171" y="203"/>
                    </a:lnTo>
                    <a:lnTo>
                      <a:pt x="185" y="187"/>
                    </a:lnTo>
                    <a:lnTo>
                      <a:pt x="201" y="172"/>
                    </a:lnTo>
                    <a:lnTo>
                      <a:pt x="220" y="159"/>
                    </a:lnTo>
                    <a:lnTo>
                      <a:pt x="238" y="148"/>
                    </a:lnTo>
                    <a:lnTo>
                      <a:pt x="257" y="138"/>
                    </a:lnTo>
                    <a:lnTo>
                      <a:pt x="278" y="131"/>
                    </a:lnTo>
                    <a:lnTo>
                      <a:pt x="300" y="125"/>
                    </a:lnTo>
                    <a:lnTo>
                      <a:pt x="322" y="122"/>
                    </a:lnTo>
                    <a:lnTo>
                      <a:pt x="345" y="121"/>
                    </a:lnTo>
                    <a:lnTo>
                      <a:pt x="362" y="121"/>
                    </a:lnTo>
                    <a:lnTo>
                      <a:pt x="378" y="124"/>
                    </a:lnTo>
                    <a:lnTo>
                      <a:pt x="395" y="126"/>
                    </a:lnTo>
                    <a:lnTo>
                      <a:pt x="411" y="131"/>
                    </a:lnTo>
                    <a:lnTo>
                      <a:pt x="426" y="136"/>
                    </a:lnTo>
                    <a:lnTo>
                      <a:pt x="442" y="142"/>
                    </a:lnTo>
                    <a:lnTo>
                      <a:pt x="455" y="149"/>
                    </a:lnTo>
                    <a:lnTo>
                      <a:pt x="470" y="158"/>
                    </a:lnTo>
                    <a:lnTo>
                      <a:pt x="555" y="72"/>
                    </a:lnTo>
                    <a:lnTo>
                      <a:pt x="533" y="56"/>
                    </a:lnTo>
                    <a:lnTo>
                      <a:pt x="509" y="42"/>
                    </a:lnTo>
                    <a:lnTo>
                      <a:pt x="485" y="30"/>
                    </a:lnTo>
                    <a:lnTo>
                      <a:pt x="458" y="20"/>
                    </a:lnTo>
                    <a:lnTo>
                      <a:pt x="431" y="11"/>
                    </a:lnTo>
                    <a:lnTo>
                      <a:pt x="403" y="5"/>
                    </a:lnTo>
                    <a:lnTo>
                      <a:pt x="389" y="3"/>
                    </a:lnTo>
                    <a:lnTo>
                      <a:pt x="375" y="1"/>
                    </a:lnTo>
                    <a:lnTo>
                      <a:pt x="360" y="0"/>
                    </a:lnTo>
                    <a:lnTo>
                      <a:pt x="345" y="0"/>
                    </a:lnTo>
                    <a:lnTo>
                      <a:pt x="327" y="1"/>
                    </a:lnTo>
                    <a:lnTo>
                      <a:pt x="310" y="3"/>
                    </a:lnTo>
                    <a:lnTo>
                      <a:pt x="293" y="4"/>
                    </a:lnTo>
                    <a:lnTo>
                      <a:pt x="276" y="8"/>
                    </a:lnTo>
                    <a:lnTo>
                      <a:pt x="259" y="11"/>
                    </a:lnTo>
                    <a:lnTo>
                      <a:pt x="243" y="16"/>
                    </a:lnTo>
                    <a:lnTo>
                      <a:pt x="227" y="21"/>
                    </a:lnTo>
                    <a:lnTo>
                      <a:pt x="211" y="27"/>
                    </a:lnTo>
                    <a:lnTo>
                      <a:pt x="195" y="34"/>
                    </a:lnTo>
                    <a:lnTo>
                      <a:pt x="180" y="42"/>
                    </a:lnTo>
                    <a:lnTo>
                      <a:pt x="166" y="50"/>
                    </a:lnTo>
                    <a:lnTo>
                      <a:pt x="152" y="60"/>
                    </a:lnTo>
                    <a:lnTo>
                      <a:pt x="138" y="69"/>
                    </a:lnTo>
                    <a:lnTo>
                      <a:pt x="126" y="80"/>
                    </a:lnTo>
                    <a:lnTo>
                      <a:pt x="112" y="91"/>
                    </a:lnTo>
                    <a:lnTo>
                      <a:pt x="101" y="102"/>
                    </a:lnTo>
                    <a:lnTo>
                      <a:pt x="89" y="114"/>
                    </a:lnTo>
                    <a:lnTo>
                      <a:pt x="78" y="126"/>
                    </a:lnTo>
                    <a:lnTo>
                      <a:pt x="68" y="139"/>
                    </a:lnTo>
                    <a:lnTo>
                      <a:pt x="58" y="153"/>
                    </a:lnTo>
                    <a:lnTo>
                      <a:pt x="50" y="168"/>
                    </a:lnTo>
                    <a:lnTo>
                      <a:pt x="41" y="182"/>
                    </a:lnTo>
                    <a:lnTo>
                      <a:pt x="34" y="197"/>
                    </a:lnTo>
                    <a:lnTo>
                      <a:pt x="27" y="212"/>
                    </a:lnTo>
                    <a:lnTo>
                      <a:pt x="20" y="227"/>
                    </a:lnTo>
                    <a:lnTo>
                      <a:pt x="14" y="243"/>
                    </a:lnTo>
                    <a:lnTo>
                      <a:pt x="9" y="260"/>
                    </a:lnTo>
                    <a:lnTo>
                      <a:pt x="6" y="276"/>
                    </a:lnTo>
                    <a:lnTo>
                      <a:pt x="3" y="293"/>
                    </a:lnTo>
                    <a:lnTo>
                      <a:pt x="1" y="310"/>
                    </a:lnTo>
                    <a:lnTo>
                      <a:pt x="0" y="329"/>
                    </a:lnTo>
                    <a:lnTo>
                      <a:pt x="0" y="346"/>
                    </a:lnTo>
                    <a:lnTo>
                      <a:pt x="0" y="363"/>
                    </a:lnTo>
                    <a:lnTo>
                      <a:pt x="1" y="380"/>
                    </a:lnTo>
                    <a:lnTo>
                      <a:pt x="2" y="396"/>
                    </a:lnTo>
                    <a:lnTo>
                      <a:pt x="6" y="412"/>
                    </a:lnTo>
                    <a:lnTo>
                      <a:pt x="9" y="428"/>
                    </a:lnTo>
                    <a:lnTo>
                      <a:pt x="13" y="444"/>
                    </a:lnTo>
                    <a:lnTo>
                      <a:pt x="18" y="459"/>
                    </a:lnTo>
                    <a:lnTo>
                      <a:pt x="23" y="474"/>
                    </a:lnTo>
                    <a:lnTo>
                      <a:pt x="30" y="489"/>
                    </a:lnTo>
                    <a:lnTo>
                      <a:pt x="36" y="502"/>
                    </a:lnTo>
                    <a:lnTo>
                      <a:pt x="44" y="517"/>
                    </a:lnTo>
                    <a:lnTo>
                      <a:pt x="52" y="530"/>
                    </a:lnTo>
                    <a:lnTo>
                      <a:pt x="61" y="544"/>
                    </a:lnTo>
                    <a:lnTo>
                      <a:pt x="71" y="556"/>
                    </a:lnTo>
                    <a:lnTo>
                      <a:pt x="80" y="568"/>
                    </a:lnTo>
                    <a:lnTo>
                      <a:pt x="90" y="580"/>
                    </a:lnTo>
                    <a:lnTo>
                      <a:pt x="3" y="667"/>
                    </a:lnTo>
                    <a:lnTo>
                      <a:pt x="0" y="672"/>
                    </a:lnTo>
                    <a:lnTo>
                      <a:pt x="0" y="677"/>
                    </a:lnTo>
                    <a:lnTo>
                      <a:pt x="0" y="683"/>
                    </a:lnTo>
                    <a:lnTo>
                      <a:pt x="3" y="688"/>
                    </a:lnTo>
                    <a:lnTo>
                      <a:pt x="8" y="691"/>
                    </a:lnTo>
                    <a:lnTo>
                      <a:pt x="14" y="693"/>
                    </a:lnTo>
                    <a:lnTo>
                      <a:pt x="20" y="691"/>
                    </a:lnTo>
                    <a:lnTo>
                      <a:pt x="25" y="688"/>
                    </a:lnTo>
                    <a:lnTo>
                      <a:pt x="112" y="601"/>
                    </a:lnTo>
                    <a:lnTo>
                      <a:pt x="123" y="611"/>
                    </a:lnTo>
                    <a:lnTo>
                      <a:pt x="135" y="622"/>
                    </a:lnTo>
                    <a:lnTo>
                      <a:pt x="149" y="630"/>
                    </a:lnTo>
                    <a:lnTo>
                      <a:pt x="161" y="639"/>
                    </a:lnTo>
                    <a:lnTo>
                      <a:pt x="174" y="647"/>
                    </a:lnTo>
                    <a:lnTo>
                      <a:pt x="189" y="655"/>
                    </a:lnTo>
                    <a:lnTo>
                      <a:pt x="202" y="662"/>
                    </a:lnTo>
                    <a:lnTo>
                      <a:pt x="217" y="668"/>
                    </a:lnTo>
                    <a:lnTo>
                      <a:pt x="233" y="673"/>
                    </a:lnTo>
                    <a:lnTo>
                      <a:pt x="248" y="678"/>
                    </a:lnTo>
                    <a:lnTo>
                      <a:pt x="264" y="683"/>
                    </a:lnTo>
                    <a:lnTo>
                      <a:pt x="279" y="687"/>
                    </a:lnTo>
                    <a:lnTo>
                      <a:pt x="295" y="689"/>
                    </a:lnTo>
                    <a:lnTo>
                      <a:pt x="311" y="690"/>
                    </a:lnTo>
                    <a:lnTo>
                      <a:pt x="328" y="691"/>
                    </a:lnTo>
                    <a:lnTo>
                      <a:pt x="345" y="693"/>
                    </a:lnTo>
                    <a:lnTo>
                      <a:pt x="362" y="691"/>
                    </a:lnTo>
                    <a:lnTo>
                      <a:pt x="378" y="690"/>
                    </a:lnTo>
                    <a:lnTo>
                      <a:pt x="394" y="689"/>
                    </a:lnTo>
                    <a:lnTo>
                      <a:pt x="411" y="687"/>
                    </a:lnTo>
                    <a:lnTo>
                      <a:pt x="427" y="683"/>
                    </a:lnTo>
                    <a:lnTo>
                      <a:pt x="442" y="678"/>
                    </a:lnTo>
                    <a:lnTo>
                      <a:pt x="458" y="673"/>
                    </a:lnTo>
                    <a:lnTo>
                      <a:pt x="472" y="668"/>
                    </a:lnTo>
                    <a:lnTo>
                      <a:pt x="487" y="662"/>
                    </a:lnTo>
                    <a:lnTo>
                      <a:pt x="502" y="655"/>
                    </a:lnTo>
                    <a:lnTo>
                      <a:pt x="515" y="647"/>
                    </a:lnTo>
                    <a:lnTo>
                      <a:pt x="529" y="639"/>
                    </a:lnTo>
                    <a:lnTo>
                      <a:pt x="542" y="630"/>
                    </a:lnTo>
                    <a:lnTo>
                      <a:pt x="554" y="622"/>
                    </a:lnTo>
                    <a:lnTo>
                      <a:pt x="566" y="612"/>
                    </a:lnTo>
                    <a:lnTo>
                      <a:pt x="579" y="601"/>
                    </a:lnTo>
                    <a:lnTo>
                      <a:pt x="665" y="688"/>
                    </a:lnTo>
                    <a:lnTo>
                      <a:pt x="670" y="691"/>
                    </a:lnTo>
                    <a:lnTo>
                      <a:pt x="676" y="693"/>
                    </a:lnTo>
                    <a:lnTo>
                      <a:pt x="681" y="691"/>
                    </a:lnTo>
                    <a:lnTo>
                      <a:pt x="686" y="688"/>
                    </a:lnTo>
                    <a:lnTo>
                      <a:pt x="690" y="683"/>
                    </a:lnTo>
                    <a:lnTo>
                      <a:pt x="691" y="677"/>
                    </a:lnTo>
                    <a:lnTo>
                      <a:pt x="690" y="672"/>
                    </a:lnTo>
                    <a:lnTo>
                      <a:pt x="686" y="667"/>
                    </a:lnTo>
                    <a:lnTo>
                      <a:pt x="601" y="580"/>
                    </a:lnTo>
                    <a:lnTo>
                      <a:pt x="610" y="568"/>
                    </a:lnTo>
                    <a:lnTo>
                      <a:pt x="620" y="556"/>
                    </a:lnTo>
                    <a:lnTo>
                      <a:pt x="630" y="544"/>
                    </a:lnTo>
                    <a:lnTo>
                      <a:pt x="639" y="530"/>
                    </a:lnTo>
                    <a:lnTo>
                      <a:pt x="646" y="517"/>
                    </a:lnTo>
                    <a:lnTo>
                      <a:pt x="653" y="502"/>
                    </a:lnTo>
                    <a:lnTo>
                      <a:pt x="661" y="489"/>
                    </a:lnTo>
                    <a:lnTo>
                      <a:pt x="667" y="474"/>
                    </a:lnTo>
                    <a:lnTo>
                      <a:pt x="673" y="459"/>
                    </a:lnTo>
                    <a:lnTo>
                      <a:pt x="678" y="444"/>
                    </a:lnTo>
                    <a:lnTo>
                      <a:pt x="681" y="428"/>
                    </a:lnTo>
                    <a:lnTo>
                      <a:pt x="685" y="412"/>
                    </a:lnTo>
                    <a:lnTo>
                      <a:pt x="687" y="396"/>
                    </a:lnTo>
                    <a:lnTo>
                      <a:pt x="690" y="380"/>
                    </a:lnTo>
                    <a:lnTo>
                      <a:pt x="691" y="363"/>
                    </a:lnTo>
                    <a:lnTo>
                      <a:pt x="691" y="346"/>
                    </a:lnTo>
                    <a:lnTo>
                      <a:pt x="691" y="331"/>
                    </a:lnTo>
                    <a:lnTo>
                      <a:pt x="690" y="317"/>
                    </a:lnTo>
                    <a:lnTo>
                      <a:pt x="689" y="303"/>
                    </a:lnTo>
                    <a:lnTo>
                      <a:pt x="686" y="288"/>
                    </a:lnTo>
                    <a:lnTo>
                      <a:pt x="680" y="260"/>
                    </a:lnTo>
                    <a:lnTo>
                      <a:pt x="672" y="233"/>
                    </a:lnTo>
                    <a:lnTo>
                      <a:pt x="662" y="207"/>
                    </a:lnTo>
                    <a:lnTo>
                      <a:pt x="650" y="182"/>
                    </a:lnTo>
                    <a:lnTo>
                      <a:pt x="635" y="158"/>
                    </a:lnTo>
                    <a:lnTo>
                      <a:pt x="619" y="136"/>
                    </a:lnTo>
                    <a:lnTo>
                      <a:pt x="619"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285">
                <a:extLst>
                  <a:ext uri="{FF2B5EF4-FFF2-40B4-BE49-F238E27FC236}">
                    <a16:creationId xmlns:a16="http://schemas.microsoft.com/office/drawing/2014/main" id="{70D551A5-BCCA-4525-8040-17F4663FEA03}"/>
                  </a:ext>
                </a:extLst>
              </p:cNvPr>
              <p:cNvSpPr>
                <a:spLocks/>
              </p:cNvSpPr>
              <p:nvPr/>
            </p:nvSpPr>
            <p:spPr bwMode="auto">
              <a:xfrm>
                <a:off x="9929813" y="3222625"/>
                <a:ext cx="123825" cy="125413"/>
              </a:xfrm>
              <a:custGeom>
                <a:avLst/>
                <a:gdLst>
                  <a:gd name="T0" fmla="*/ 286 w 391"/>
                  <a:gd name="T1" fmla="*/ 24 h 392"/>
                  <a:gd name="T2" fmla="*/ 263 w 391"/>
                  <a:gd name="T3" fmla="*/ 13 h 392"/>
                  <a:gd name="T4" fmla="*/ 236 w 391"/>
                  <a:gd name="T5" fmla="*/ 5 h 392"/>
                  <a:gd name="T6" fmla="*/ 209 w 391"/>
                  <a:gd name="T7" fmla="*/ 2 h 392"/>
                  <a:gd name="T8" fmla="*/ 175 w 391"/>
                  <a:gd name="T9" fmla="*/ 2 h 392"/>
                  <a:gd name="T10" fmla="*/ 137 w 391"/>
                  <a:gd name="T11" fmla="*/ 10 h 392"/>
                  <a:gd name="T12" fmla="*/ 103 w 391"/>
                  <a:gd name="T13" fmla="*/ 25 h 392"/>
                  <a:gd name="T14" fmla="*/ 71 w 391"/>
                  <a:gd name="T15" fmla="*/ 46 h 392"/>
                  <a:gd name="T16" fmla="*/ 44 w 391"/>
                  <a:gd name="T17" fmla="*/ 72 h 392"/>
                  <a:gd name="T18" fmla="*/ 23 w 391"/>
                  <a:gd name="T19" fmla="*/ 103 h 392"/>
                  <a:gd name="T20" fmla="*/ 9 w 391"/>
                  <a:gd name="T21" fmla="*/ 138 h 392"/>
                  <a:gd name="T22" fmla="*/ 1 w 391"/>
                  <a:gd name="T23" fmla="*/ 176 h 392"/>
                  <a:gd name="T24" fmla="*/ 1 w 391"/>
                  <a:gd name="T25" fmla="*/ 217 h 392"/>
                  <a:gd name="T26" fmla="*/ 9 w 391"/>
                  <a:gd name="T27" fmla="*/ 254 h 392"/>
                  <a:gd name="T28" fmla="*/ 23 w 391"/>
                  <a:gd name="T29" fmla="*/ 290 h 392"/>
                  <a:gd name="T30" fmla="*/ 44 w 391"/>
                  <a:gd name="T31" fmla="*/ 320 h 392"/>
                  <a:gd name="T32" fmla="*/ 71 w 391"/>
                  <a:gd name="T33" fmla="*/ 347 h 392"/>
                  <a:gd name="T34" fmla="*/ 103 w 391"/>
                  <a:gd name="T35" fmla="*/ 368 h 392"/>
                  <a:gd name="T36" fmla="*/ 137 w 391"/>
                  <a:gd name="T37" fmla="*/ 383 h 392"/>
                  <a:gd name="T38" fmla="*/ 175 w 391"/>
                  <a:gd name="T39" fmla="*/ 391 h 392"/>
                  <a:gd name="T40" fmla="*/ 215 w 391"/>
                  <a:gd name="T41" fmla="*/ 391 h 392"/>
                  <a:gd name="T42" fmla="*/ 253 w 391"/>
                  <a:gd name="T43" fmla="*/ 383 h 392"/>
                  <a:gd name="T44" fmla="*/ 288 w 391"/>
                  <a:gd name="T45" fmla="*/ 368 h 392"/>
                  <a:gd name="T46" fmla="*/ 320 w 391"/>
                  <a:gd name="T47" fmla="*/ 347 h 392"/>
                  <a:gd name="T48" fmla="*/ 346 w 391"/>
                  <a:gd name="T49" fmla="*/ 320 h 392"/>
                  <a:gd name="T50" fmla="*/ 368 w 391"/>
                  <a:gd name="T51" fmla="*/ 290 h 392"/>
                  <a:gd name="T52" fmla="*/ 382 w 391"/>
                  <a:gd name="T53" fmla="*/ 254 h 392"/>
                  <a:gd name="T54" fmla="*/ 390 w 391"/>
                  <a:gd name="T55" fmla="*/ 217 h 392"/>
                  <a:gd name="T56" fmla="*/ 390 w 391"/>
                  <a:gd name="T57" fmla="*/ 182 h 392"/>
                  <a:gd name="T58" fmla="*/ 386 w 391"/>
                  <a:gd name="T59" fmla="*/ 156 h 392"/>
                  <a:gd name="T60" fmla="*/ 379 w 391"/>
                  <a:gd name="T61" fmla="*/ 130 h 392"/>
                  <a:gd name="T62" fmla="*/ 368 w 391"/>
                  <a:gd name="T63" fmla="*/ 105 h 392"/>
                  <a:gd name="T64" fmla="*/ 294 w 391"/>
                  <a:gd name="T65" fmla="*/ 160 h 392"/>
                  <a:gd name="T66" fmla="*/ 299 w 391"/>
                  <a:gd name="T67" fmla="*/ 179 h 392"/>
                  <a:gd name="T68" fmla="*/ 300 w 391"/>
                  <a:gd name="T69" fmla="*/ 196 h 392"/>
                  <a:gd name="T70" fmla="*/ 298 w 391"/>
                  <a:gd name="T71" fmla="*/ 218 h 392"/>
                  <a:gd name="T72" fmla="*/ 292 w 391"/>
                  <a:gd name="T73" fmla="*/ 237 h 392"/>
                  <a:gd name="T74" fmla="*/ 282 w 391"/>
                  <a:gd name="T75" fmla="*/ 256 h 392"/>
                  <a:gd name="T76" fmla="*/ 270 w 391"/>
                  <a:gd name="T77" fmla="*/ 270 h 392"/>
                  <a:gd name="T78" fmla="*/ 254 w 391"/>
                  <a:gd name="T79" fmla="*/ 284 h 392"/>
                  <a:gd name="T80" fmla="*/ 236 w 391"/>
                  <a:gd name="T81" fmla="*/ 294 h 392"/>
                  <a:gd name="T82" fmla="*/ 216 w 391"/>
                  <a:gd name="T83" fmla="*/ 300 h 392"/>
                  <a:gd name="T84" fmla="*/ 195 w 391"/>
                  <a:gd name="T85" fmla="*/ 302 h 392"/>
                  <a:gd name="T86" fmla="*/ 173 w 391"/>
                  <a:gd name="T87" fmla="*/ 300 h 392"/>
                  <a:gd name="T88" fmla="*/ 154 w 391"/>
                  <a:gd name="T89" fmla="*/ 294 h 392"/>
                  <a:gd name="T90" fmla="*/ 137 w 391"/>
                  <a:gd name="T91" fmla="*/ 284 h 392"/>
                  <a:gd name="T92" fmla="*/ 121 w 391"/>
                  <a:gd name="T93" fmla="*/ 270 h 392"/>
                  <a:gd name="T94" fmla="*/ 107 w 391"/>
                  <a:gd name="T95" fmla="*/ 256 h 392"/>
                  <a:gd name="T96" fmla="*/ 98 w 391"/>
                  <a:gd name="T97" fmla="*/ 237 h 392"/>
                  <a:gd name="T98" fmla="*/ 92 w 391"/>
                  <a:gd name="T99" fmla="*/ 218 h 392"/>
                  <a:gd name="T100" fmla="*/ 90 w 391"/>
                  <a:gd name="T101" fmla="*/ 196 h 392"/>
                  <a:gd name="T102" fmla="*/ 92 w 391"/>
                  <a:gd name="T103" fmla="*/ 175 h 392"/>
                  <a:gd name="T104" fmla="*/ 98 w 391"/>
                  <a:gd name="T105" fmla="*/ 156 h 392"/>
                  <a:gd name="T106" fmla="*/ 107 w 391"/>
                  <a:gd name="T107" fmla="*/ 137 h 392"/>
                  <a:gd name="T108" fmla="*/ 121 w 391"/>
                  <a:gd name="T109" fmla="*/ 121 h 392"/>
                  <a:gd name="T110" fmla="*/ 137 w 391"/>
                  <a:gd name="T111" fmla="*/ 109 h 392"/>
                  <a:gd name="T112" fmla="*/ 154 w 391"/>
                  <a:gd name="T113" fmla="*/ 99 h 392"/>
                  <a:gd name="T114" fmla="*/ 173 w 391"/>
                  <a:gd name="T115" fmla="*/ 93 h 392"/>
                  <a:gd name="T116" fmla="*/ 195 w 391"/>
                  <a:gd name="T117" fmla="*/ 91 h 392"/>
                  <a:gd name="T118" fmla="*/ 214 w 391"/>
                  <a:gd name="T119" fmla="*/ 93 h 392"/>
                  <a:gd name="T120" fmla="*/ 231 w 391"/>
                  <a:gd name="T121" fmla="*/ 9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1" h="392">
                    <a:moveTo>
                      <a:pt x="298" y="30"/>
                    </a:moveTo>
                    <a:lnTo>
                      <a:pt x="286" y="24"/>
                    </a:lnTo>
                    <a:lnTo>
                      <a:pt x="275" y="18"/>
                    </a:lnTo>
                    <a:lnTo>
                      <a:pt x="263" y="13"/>
                    </a:lnTo>
                    <a:lnTo>
                      <a:pt x="249" y="9"/>
                    </a:lnTo>
                    <a:lnTo>
                      <a:pt x="236" y="5"/>
                    </a:lnTo>
                    <a:lnTo>
                      <a:pt x="222" y="3"/>
                    </a:lnTo>
                    <a:lnTo>
                      <a:pt x="209" y="2"/>
                    </a:lnTo>
                    <a:lnTo>
                      <a:pt x="195" y="0"/>
                    </a:lnTo>
                    <a:lnTo>
                      <a:pt x="175" y="2"/>
                    </a:lnTo>
                    <a:lnTo>
                      <a:pt x="156" y="5"/>
                    </a:lnTo>
                    <a:lnTo>
                      <a:pt x="137" y="10"/>
                    </a:lnTo>
                    <a:lnTo>
                      <a:pt x="120" y="16"/>
                    </a:lnTo>
                    <a:lnTo>
                      <a:pt x="103" y="25"/>
                    </a:lnTo>
                    <a:lnTo>
                      <a:pt x="85" y="35"/>
                    </a:lnTo>
                    <a:lnTo>
                      <a:pt x="71" y="46"/>
                    </a:lnTo>
                    <a:lnTo>
                      <a:pt x="57" y="58"/>
                    </a:lnTo>
                    <a:lnTo>
                      <a:pt x="44" y="72"/>
                    </a:lnTo>
                    <a:lnTo>
                      <a:pt x="33" y="87"/>
                    </a:lnTo>
                    <a:lnTo>
                      <a:pt x="23" y="103"/>
                    </a:lnTo>
                    <a:lnTo>
                      <a:pt x="15" y="120"/>
                    </a:lnTo>
                    <a:lnTo>
                      <a:pt x="9" y="138"/>
                    </a:lnTo>
                    <a:lnTo>
                      <a:pt x="4" y="157"/>
                    </a:lnTo>
                    <a:lnTo>
                      <a:pt x="1" y="176"/>
                    </a:lnTo>
                    <a:lnTo>
                      <a:pt x="0" y="196"/>
                    </a:lnTo>
                    <a:lnTo>
                      <a:pt x="1" y="217"/>
                    </a:lnTo>
                    <a:lnTo>
                      <a:pt x="4" y="236"/>
                    </a:lnTo>
                    <a:lnTo>
                      <a:pt x="9" y="254"/>
                    </a:lnTo>
                    <a:lnTo>
                      <a:pt x="15" y="273"/>
                    </a:lnTo>
                    <a:lnTo>
                      <a:pt x="23" y="290"/>
                    </a:lnTo>
                    <a:lnTo>
                      <a:pt x="33" y="306"/>
                    </a:lnTo>
                    <a:lnTo>
                      <a:pt x="44" y="320"/>
                    </a:lnTo>
                    <a:lnTo>
                      <a:pt x="57" y="335"/>
                    </a:lnTo>
                    <a:lnTo>
                      <a:pt x="71" y="347"/>
                    </a:lnTo>
                    <a:lnTo>
                      <a:pt x="85" y="358"/>
                    </a:lnTo>
                    <a:lnTo>
                      <a:pt x="103" y="368"/>
                    </a:lnTo>
                    <a:lnTo>
                      <a:pt x="120" y="377"/>
                    </a:lnTo>
                    <a:lnTo>
                      <a:pt x="137" y="383"/>
                    </a:lnTo>
                    <a:lnTo>
                      <a:pt x="156" y="388"/>
                    </a:lnTo>
                    <a:lnTo>
                      <a:pt x="175" y="391"/>
                    </a:lnTo>
                    <a:lnTo>
                      <a:pt x="195" y="392"/>
                    </a:lnTo>
                    <a:lnTo>
                      <a:pt x="215" y="391"/>
                    </a:lnTo>
                    <a:lnTo>
                      <a:pt x="234" y="388"/>
                    </a:lnTo>
                    <a:lnTo>
                      <a:pt x="253" y="383"/>
                    </a:lnTo>
                    <a:lnTo>
                      <a:pt x="271" y="377"/>
                    </a:lnTo>
                    <a:lnTo>
                      <a:pt x="288" y="368"/>
                    </a:lnTo>
                    <a:lnTo>
                      <a:pt x="304" y="358"/>
                    </a:lnTo>
                    <a:lnTo>
                      <a:pt x="320" y="347"/>
                    </a:lnTo>
                    <a:lnTo>
                      <a:pt x="333" y="335"/>
                    </a:lnTo>
                    <a:lnTo>
                      <a:pt x="346" y="320"/>
                    </a:lnTo>
                    <a:lnTo>
                      <a:pt x="358" y="306"/>
                    </a:lnTo>
                    <a:lnTo>
                      <a:pt x="368" y="290"/>
                    </a:lnTo>
                    <a:lnTo>
                      <a:pt x="375" y="273"/>
                    </a:lnTo>
                    <a:lnTo>
                      <a:pt x="382" y="254"/>
                    </a:lnTo>
                    <a:lnTo>
                      <a:pt x="387" y="236"/>
                    </a:lnTo>
                    <a:lnTo>
                      <a:pt x="390" y="217"/>
                    </a:lnTo>
                    <a:lnTo>
                      <a:pt x="391" y="196"/>
                    </a:lnTo>
                    <a:lnTo>
                      <a:pt x="390" y="182"/>
                    </a:lnTo>
                    <a:lnTo>
                      <a:pt x="388" y="169"/>
                    </a:lnTo>
                    <a:lnTo>
                      <a:pt x="386" y="156"/>
                    </a:lnTo>
                    <a:lnTo>
                      <a:pt x="383" y="142"/>
                    </a:lnTo>
                    <a:lnTo>
                      <a:pt x="379" y="130"/>
                    </a:lnTo>
                    <a:lnTo>
                      <a:pt x="374" y="118"/>
                    </a:lnTo>
                    <a:lnTo>
                      <a:pt x="368" y="105"/>
                    </a:lnTo>
                    <a:lnTo>
                      <a:pt x="361" y="94"/>
                    </a:lnTo>
                    <a:lnTo>
                      <a:pt x="294" y="160"/>
                    </a:lnTo>
                    <a:lnTo>
                      <a:pt x="297" y="169"/>
                    </a:lnTo>
                    <a:lnTo>
                      <a:pt x="299" y="179"/>
                    </a:lnTo>
                    <a:lnTo>
                      <a:pt x="300" y="187"/>
                    </a:lnTo>
                    <a:lnTo>
                      <a:pt x="300" y="196"/>
                    </a:lnTo>
                    <a:lnTo>
                      <a:pt x="300" y="207"/>
                    </a:lnTo>
                    <a:lnTo>
                      <a:pt x="298" y="218"/>
                    </a:lnTo>
                    <a:lnTo>
                      <a:pt x="296" y="228"/>
                    </a:lnTo>
                    <a:lnTo>
                      <a:pt x="292" y="237"/>
                    </a:lnTo>
                    <a:lnTo>
                      <a:pt x="288" y="246"/>
                    </a:lnTo>
                    <a:lnTo>
                      <a:pt x="282" y="256"/>
                    </a:lnTo>
                    <a:lnTo>
                      <a:pt x="276" y="263"/>
                    </a:lnTo>
                    <a:lnTo>
                      <a:pt x="270" y="270"/>
                    </a:lnTo>
                    <a:lnTo>
                      <a:pt x="263" y="278"/>
                    </a:lnTo>
                    <a:lnTo>
                      <a:pt x="254" y="284"/>
                    </a:lnTo>
                    <a:lnTo>
                      <a:pt x="245" y="289"/>
                    </a:lnTo>
                    <a:lnTo>
                      <a:pt x="236" y="294"/>
                    </a:lnTo>
                    <a:lnTo>
                      <a:pt x="226" y="297"/>
                    </a:lnTo>
                    <a:lnTo>
                      <a:pt x="216" y="300"/>
                    </a:lnTo>
                    <a:lnTo>
                      <a:pt x="206" y="301"/>
                    </a:lnTo>
                    <a:lnTo>
                      <a:pt x="195" y="302"/>
                    </a:lnTo>
                    <a:lnTo>
                      <a:pt x="184" y="301"/>
                    </a:lnTo>
                    <a:lnTo>
                      <a:pt x="173" y="300"/>
                    </a:lnTo>
                    <a:lnTo>
                      <a:pt x="164" y="297"/>
                    </a:lnTo>
                    <a:lnTo>
                      <a:pt x="154" y="294"/>
                    </a:lnTo>
                    <a:lnTo>
                      <a:pt x="145" y="289"/>
                    </a:lnTo>
                    <a:lnTo>
                      <a:pt x="137" y="284"/>
                    </a:lnTo>
                    <a:lnTo>
                      <a:pt x="128" y="278"/>
                    </a:lnTo>
                    <a:lnTo>
                      <a:pt x="121" y="270"/>
                    </a:lnTo>
                    <a:lnTo>
                      <a:pt x="114" y="263"/>
                    </a:lnTo>
                    <a:lnTo>
                      <a:pt x="107" y="256"/>
                    </a:lnTo>
                    <a:lnTo>
                      <a:pt x="103" y="246"/>
                    </a:lnTo>
                    <a:lnTo>
                      <a:pt x="98" y="237"/>
                    </a:lnTo>
                    <a:lnTo>
                      <a:pt x="94" y="228"/>
                    </a:lnTo>
                    <a:lnTo>
                      <a:pt x="92" y="218"/>
                    </a:lnTo>
                    <a:lnTo>
                      <a:pt x="90" y="207"/>
                    </a:lnTo>
                    <a:lnTo>
                      <a:pt x="90" y="196"/>
                    </a:lnTo>
                    <a:lnTo>
                      <a:pt x="90" y="186"/>
                    </a:lnTo>
                    <a:lnTo>
                      <a:pt x="92" y="175"/>
                    </a:lnTo>
                    <a:lnTo>
                      <a:pt x="94" y="165"/>
                    </a:lnTo>
                    <a:lnTo>
                      <a:pt x="98" y="156"/>
                    </a:lnTo>
                    <a:lnTo>
                      <a:pt x="103" y="146"/>
                    </a:lnTo>
                    <a:lnTo>
                      <a:pt x="107" y="137"/>
                    </a:lnTo>
                    <a:lnTo>
                      <a:pt x="114" y="130"/>
                    </a:lnTo>
                    <a:lnTo>
                      <a:pt x="121" y="121"/>
                    </a:lnTo>
                    <a:lnTo>
                      <a:pt x="128" y="115"/>
                    </a:lnTo>
                    <a:lnTo>
                      <a:pt x="137" y="109"/>
                    </a:lnTo>
                    <a:lnTo>
                      <a:pt x="145" y="104"/>
                    </a:lnTo>
                    <a:lnTo>
                      <a:pt x="154" y="99"/>
                    </a:lnTo>
                    <a:lnTo>
                      <a:pt x="164" y="96"/>
                    </a:lnTo>
                    <a:lnTo>
                      <a:pt x="173" y="93"/>
                    </a:lnTo>
                    <a:lnTo>
                      <a:pt x="184" y="92"/>
                    </a:lnTo>
                    <a:lnTo>
                      <a:pt x="195" y="91"/>
                    </a:lnTo>
                    <a:lnTo>
                      <a:pt x="204" y="92"/>
                    </a:lnTo>
                    <a:lnTo>
                      <a:pt x="214" y="93"/>
                    </a:lnTo>
                    <a:lnTo>
                      <a:pt x="222" y="94"/>
                    </a:lnTo>
                    <a:lnTo>
                      <a:pt x="231" y="97"/>
                    </a:lnTo>
                    <a:lnTo>
                      <a:pt x="29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86">
                <a:extLst>
                  <a:ext uri="{FF2B5EF4-FFF2-40B4-BE49-F238E27FC236}">
                    <a16:creationId xmlns:a16="http://schemas.microsoft.com/office/drawing/2014/main" id="{05832FC6-A13B-4EDD-B4E6-398979DBE851}"/>
                  </a:ext>
                </a:extLst>
              </p:cNvPr>
              <p:cNvSpPr>
                <a:spLocks/>
              </p:cNvSpPr>
              <p:nvPr/>
            </p:nvSpPr>
            <p:spPr bwMode="auto">
              <a:xfrm>
                <a:off x="9967913" y="3260725"/>
                <a:ext cx="47625" cy="49213"/>
              </a:xfrm>
              <a:custGeom>
                <a:avLst/>
                <a:gdLst>
                  <a:gd name="T0" fmla="*/ 80 w 150"/>
                  <a:gd name="T1" fmla="*/ 0 h 151"/>
                  <a:gd name="T2" fmla="*/ 68 w 150"/>
                  <a:gd name="T3" fmla="*/ 0 h 151"/>
                  <a:gd name="T4" fmla="*/ 52 w 150"/>
                  <a:gd name="T5" fmla="*/ 4 h 151"/>
                  <a:gd name="T6" fmla="*/ 39 w 150"/>
                  <a:gd name="T7" fmla="*/ 9 h 151"/>
                  <a:gd name="T8" fmla="*/ 28 w 150"/>
                  <a:gd name="T9" fmla="*/ 17 h 151"/>
                  <a:gd name="T10" fmla="*/ 17 w 150"/>
                  <a:gd name="T11" fmla="*/ 27 h 151"/>
                  <a:gd name="T12" fmla="*/ 9 w 150"/>
                  <a:gd name="T13" fmla="*/ 39 h 151"/>
                  <a:gd name="T14" fmla="*/ 3 w 150"/>
                  <a:gd name="T15" fmla="*/ 53 h 151"/>
                  <a:gd name="T16" fmla="*/ 1 w 150"/>
                  <a:gd name="T17" fmla="*/ 68 h 151"/>
                  <a:gd name="T18" fmla="*/ 1 w 150"/>
                  <a:gd name="T19" fmla="*/ 83 h 151"/>
                  <a:gd name="T20" fmla="*/ 3 w 150"/>
                  <a:gd name="T21" fmla="*/ 98 h 151"/>
                  <a:gd name="T22" fmla="*/ 9 w 150"/>
                  <a:gd name="T23" fmla="*/ 111 h 151"/>
                  <a:gd name="T24" fmla="*/ 17 w 150"/>
                  <a:gd name="T25" fmla="*/ 124 h 151"/>
                  <a:gd name="T26" fmla="*/ 28 w 150"/>
                  <a:gd name="T27" fmla="*/ 133 h 151"/>
                  <a:gd name="T28" fmla="*/ 39 w 150"/>
                  <a:gd name="T29" fmla="*/ 142 h 151"/>
                  <a:gd name="T30" fmla="*/ 52 w 150"/>
                  <a:gd name="T31" fmla="*/ 147 h 151"/>
                  <a:gd name="T32" fmla="*/ 68 w 150"/>
                  <a:gd name="T33" fmla="*/ 151 h 151"/>
                  <a:gd name="T34" fmla="*/ 83 w 150"/>
                  <a:gd name="T35" fmla="*/ 151 h 151"/>
                  <a:gd name="T36" fmla="*/ 97 w 150"/>
                  <a:gd name="T37" fmla="*/ 147 h 151"/>
                  <a:gd name="T38" fmla="*/ 111 w 150"/>
                  <a:gd name="T39" fmla="*/ 142 h 151"/>
                  <a:gd name="T40" fmla="*/ 123 w 150"/>
                  <a:gd name="T41" fmla="*/ 133 h 151"/>
                  <a:gd name="T42" fmla="*/ 133 w 150"/>
                  <a:gd name="T43" fmla="*/ 124 h 151"/>
                  <a:gd name="T44" fmla="*/ 141 w 150"/>
                  <a:gd name="T45" fmla="*/ 111 h 151"/>
                  <a:gd name="T46" fmla="*/ 147 w 150"/>
                  <a:gd name="T47" fmla="*/ 98 h 151"/>
                  <a:gd name="T48" fmla="*/ 150 w 150"/>
                  <a:gd name="T49" fmla="*/ 83 h 151"/>
                  <a:gd name="T50" fmla="*/ 150 w 150"/>
                  <a:gd name="T51" fmla="*/ 70 h 151"/>
                  <a:gd name="T52" fmla="*/ 107 w 150"/>
                  <a:gd name="T53" fmla="*/ 108 h 151"/>
                  <a:gd name="T54" fmla="*/ 92 w 150"/>
                  <a:gd name="T55" fmla="*/ 118 h 151"/>
                  <a:gd name="T56" fmla="*/ 75 w 150"/>
                  <a:gd name="T57" fmla="*/ 120 h 151"/>
                  <a:gd name="T58" fmla="*/ 58 w 150"/>
                  <a:gd name="T59" fmla="*/ 118 h 151"/>
                  <a:gd name="T60" fmla="*/ 44 w 150"/>
                  <a:gd name="T61" fmla="*/ 108 h 151"/>
                  <a:gd name="T62" fmla="*/ 34 w 150"/>
                  <a:gd name="T63" fmla="*/ 93 h 151"/>
                  <a:gd name="T64" fmla="*/ 30 w 150"/>
                  <a:gd name="T65" fmla="*/ 75 h 151"/>
                  <a:gd name="T66" fmla="*/ 34 w 150"/>
                  <a:gd name="T67" fmla="*/ 58 h 151"/>
                  <a:gd name="T68" fmla="*/ 44 w 150"/>
                  <a:gd name="T69" fmla="*/ 4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0" h="151">
                    <a:moveTo>
                      <a:pt x="85" y="2"/>
                    </a:moveTo>
                    <a:lnTo>
                      <a:pt x="80" y="0"/>
                    </a:lnTo>
                    <a:lnTo>
                      <a:pt x="75" y="0"/>
                    </a:lnTo>
                    <a:lnTo>
                      <a:pt x="68" y="0"/>
                    </a:lnTo>
                    <a:lnTo>
                      <a:pt x="60" y="2"/>
                    </a:lnTo>
                    <a:lnTo>
                      <a:pt x="52" y="4"/>
                    </a:lnTo>
                    <a:lnTo>
                      <a:pt x="46" y="6"/>
                    </a:lnTo>
                    <a:lnTo>
                      <a:pt x="39" y="9"/>
                    </a:lnTo>
                    <a:lnTo>
                      <a:pt x="33" y="13"/>
                    </a:lnTo>
                    <a:lnTo>
                      <a:pt x="28" y="17"/>
                    </a:lnTo>
                    <a:lnTo>
                      <a:pt x="22" y="22"/>
                    </a:lnTo>
                    <a:lnTo>
                      <a:pt x="17" y="27"/>
                    </a:lnTo>
                    <a:lnTo>
                      <a:pt x="13" y="33"/>
                    </a:lnTo>
                    <a:lnTo>
                      <a:pt x="9" y="39"/>
                    </a:lnTo>
                    <a:lnTo>
                      <a:pt x="6" y="46"/>
                    </a:lnTo>
                    <a:lnTo>
                      <a:pt x="3" y="53"/>
                    </a:lnTo>
                    <a:lnTo>
                      <a:pt x="1" y="60"/>
                    </a:lnTo>
                    <a:lnTo>
                      <a:pt x="1" y="68"/>
                    </a:lnTo>
                    <a:lnTo>
                      <a:pt x="0" y="75"/>
                    </a:lnTo>
                    <a:lnTo>
                      <a:pt x="1" y="83"/>
                    </a:lnTo>
                    <a:lnTo>
                      <a:pt x="1" y="91"/>
                    </a:lnTo>
                    <a:lnTo>
                      <a:pt x="3" y="98"/>
                    </a:lnTo>
                    <a:lnTo>
                      <a:pt x="6" y="104"/>
                    </a:lnTo>
                    <a:lnTo>
                      <a:pt x="9" y="111"/>
                    </a:lnTo>
                    <a:lnTo>
                      <a:pt x="13" y="118"/>
                    </a:lnTo>
                    <a:lnTo>
                      <a:pt x="17" y="124"/>
                    </a:lnTo>
                    <a:lnTo>
                      <a:pt x="22" y="129"/>
                    </a:lnTo>
                    <a:lnTo>
                      <a:pt x="28" y="133"/>
                    </a:lnTo>
                    <a:lnTo>
                      <a:pt x="33" y="137"/>
                    </a:lnTo>
                    <a:lnTo>
                      <a:pt x="39" y="142"/>
                    </a:lnTo>
                    <a:lnTo>
                      <a:pt x="46" y="144"/>
                    </a:lnTo>
                    <a:lnTo>
                      <a:pt x="52" y="147"/>
                    </a:lnTo>
                    <a:lnTo>
                      <a:pt x="60" y="149"/>
                    </a:lnTo>
                    <a:lnTo>
                      <a:pt x="68" y="151"/>
                    </a:lnTo>
                    <a:lnTo>
                      <a:pt x="75" y="151"/>
                    </a:lnTo>
                    <a:lnTo>
                      <a:pt x="83" y="151"/>
                    </a:lnTo>
                    <a:lnTo>
                      <a:pt x="90" y="149"/>
                    </a:lnTo>
                    <a:lnTo>
                      <a:pt x="97" y="147"/>
                    </a:lnTo>
                    <a:lnTo>
                      <a:pt x="105" y="144"/>
                    </a:lnTo>
                    <a:lnTo>
                      <a:pt x="111" y="142"/>
                    </a:lnTo>
                    <a:lnTo>
                      <a:pt x="117" y="137"/>
                    </a:lnTo>
                    <a:lnTo>
                      <a:pt x="123" y="133"/>
                    </a:lnTo>
                    <a:lnTo>
                      <a:pt x="128" y="129"/>
                    </a:lnTo>
                    <a:lnTo>
                      <a:pt x="133" y="124"/>
                    </a:lnTo>
                    <a:lnTo>
                      <a:pt x="138" y="118"/>
                    </a:lnTo>
                    <a:lnTo>
                      <a:pt x="141" y="111"/>
                    </a:lnTo>
                    <a:lnTo>
                      <a:pt x="145" y="104"/>
                    </a:lnTo>
                    <a:lnTo>
                      <a:pt x="147" y="98"/>
                    </a:lnTo>
                    <a:lnTo>
                      <a:pt x="149" y="91"/>
                    </a:lnTo>
                    <a:lnTo>
                      <a:pt x="150" y="83"/>
                    </a:lnTo>
                    <a:lnTo>
                      <a:pt x="150" y="75"/>
                    </a:lnTo>
                    <a:lnTo>
                      <a:pt x="150" y="70"/>
                    </a:lnTo>
                    <a:lnTo>
                      <a:pt x="150" y="65"/>
                    </a:lnTo>
                    <a:lnTo>
                      <a:pt x="107" y="108"/>
                    </a:lnTo>
                    <a:lnTo>
                      <a:pt x="100" y="113"/>
                    </a:lnTo>
                    <a:lnTo>
                      <a:pt x="92" y="118"/>
                    </a:lnTo>
                    <a:lnTo>
                      <a:pt x="84" y="120"/>
                    </a:lnTo>
                    <a:lnTo>
                      <a:pt x="75" y="120"/>
                    </a:lnTo>
                    <a:lnTo>
                      <a:pt x="67" y="120"/>
                    </a:lnTo>
                    <a:lnTo>
                      <a:pt x="58" y="118"/>
                    </a:lnTo>
                    <a:lnTo>
                      <a:pt x="50" y="113"/>
                    </a:lnTo>
                    <a:lnTo>
                      <a:pt x="44" y="108"/>
                    </a:lnTo>
                    <a:lnTo>
                      <a:pt x="38" y="100"/>
                    </a:lnTo>
                    <a:lnTo>
                      <a:pt x="34" y="93"/>
                    </a:lnTo>
                    <a:lnTo>
                      <a:pt x="31" y="85"/>
                    </a:lnTo>
                    <a:lnTo>
                      <a:pt x="30" y="75"/>
                    </a:lnTo>
                    <a:lnTo>
                      <a:pt x="31" y="66"/>
                    </a:lnTo>
                    <a:lnTo>
                      <a:pt x="34" y="58"/>
                    </a:lnTo>
                    <a:lnTo>
                      <a:pt x="38" y="50"/>
                    </a:lnTo>
                    <a:lnTo>
                      <a:pt x="44" y="43"/>
                    </a:lnTo>
                    <a:lnTo>
                      <a:pt x="8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87">
                <a:extLst>
                  <a:ext uri="{FF2B5EF4-FFF2-40B4-BE49-F238E27FC236}">
                    <a16:creationId xmlns:a16="http://schemas.microsoft.com/office/drawing/2014/main" id="{A5D9AC60-5C58-4862-AD08-C611AE24E45B}"/>
                  </a:ext>
                </a:extLst>
              </p:cNvPr>
              <p:cNvSpPr>
                <a:spLocks/>
              </p:cNvSpPr>
              <p:nvPr/>
            </p:nvSpPr>
            <p:spPr bwMode="auto">
              <a:xfrm>
                <a:off x="9986963" y="3108325"/>
                <a:ext cx="180975" cy="182563"/>
              </a:xfrm>
              <a:custGeom>
                <a:avLst/>
                <a:gdLst>
                  <a:gd name="T0" fmla="*/ 566 w 571"/>
                  <a:gd name="T1" fmla="*/ 94 h 572"/>
                  <a:gd name="T2" fmla="*/ 560 w 571"/>
                  <a:gd name="T3" fmla="*/ 91 h 572"/>
                  <a:gd name="T4" fmla="*/ 509 w 571"/>
                  <a:gd name="T5" fmla="*/ 91 h 572"/>
                  <a:gd name="T6" fmla="*/ 482 w 571"/>
                  <a:gd name="T7" fmla="*/ 62 h 572"/>
                  <a:gd name="T8" fmla="*/ 481 w 571"/>
                  <a:gd name="T9" fmla="*/ 11 h 572"/>
                  <a:gd name="T10" fmla="*/ 478 w 571"/>
                  <a:gd name="T11" fmla="*/ 5 h 572"/>
                  <a:gd name="T12" fmla="*/ 472 w 571"/>
                  <a:gd name="T13" fmla="*/ 1 h 572"/>
                  <a:gd name="T14" fmla="*/ 465 w 571"/>
                  <a:gd name="T15" fmla="*/ 0 h 572"/>
                  <a:gd name="T16" fmla="*/ 455 w 571"/>
                  <a:gd name="T17" fmla="*/ 3 h 572"/>
                  <a:gd name="T18" fmla="*/ 417 w 571"/>
                  <a:gd name="T19" fmla="*/ 17 h 572"/>
                  <a:gd name="T20" fmla="*/ 392 w 571"/>
                  <a:gd name="T21" fmla="*/ 29 h 572"/>
                  <a:gd name="T22" fmla="*/ 390 w 571"/>
                  <a:gd name="T23" fmla="*/ 171 h 572"/>
                  <a:gd name="T24" fmla="*/ 382 w 571"/>
                  <a:gd name="T25" fmla="*/ 180 h 572"/>
                  <a:gd name="T26" fmla="*/ 371 w 571"/>
                  <a:gd name="T27" fmla="*/ 180 h 572"/>
                  <a:gd name="T28" fmla="*/ 362 w 571"/>
                  <a:gd name="T29" fmla="*/ 171 h 572"/>
                  <a:gd name="T30" fmla="*/ 361 w 571"/>
                  <a:gd name="T31" fmla="*/ 45 h 572"/>
                  <a:gd name="T32" fmla="*/ 324 w 571"/>
                  <a:gd name="T33" fmla="*/ 70 h 572"/>
                  <a:gd name="T34" fmla="*/ 290 w 571"/>
                  <a:gd name="T35" fmla="*/ 97 h 572"/>
                  <a:gd name="T36" fmla="*/ 263 w 571"/>
                  <a:gd name="T37" fmla="*/ 130 h 572"/>
                  <a:gd name="T38" fmla="*/ 254 w 571"/>
                  <a:gd name="T39" fmla="*/ 147 h 572"/>
                  <a:gd name="T40" fmla="*/ 247 w 571"/>
                  <a:gd name="T41" fmla="*/ 165 h 572"/>
                  <a:gd name="T42" fmla="*/ 245 w 571"/>
                  <a:gd name="T43" fmla="*/ 186 h 572"/>
                  <a:gd name="T44" fmla="*/ 246 w 571"/>
                  <a:gd name="T45" fmla="*/ 205 h 572"/>
                  <a:gd name="T46" fmla="*/ 252 w 571"/>
                  <a:gd name="T47" fmla="*/ 226 h 572"/>
                  <a:gd name="T48" fmla="*/ 262 w 571"/>
                  <a:gd name="T49" fmla="*/ 246 h 572"/>
                  <a:gd name="T50" fmla="*/ 280 w 571"/>
                  <a:gd name="T51" fmla="*/ 270 h 572"/>
                  <a:gd name="T52" fmla="*/ 249 w 571"/>
                  <a:gd name="T53" fmla="*/ 302 h 572"/>
                  <a:gd name="T54" fmla="*/ 142 w 571"/>
                  <a:gd name="T55" fmla="*/ 408 h 572"/>
                  <a:gd name="T56" fmla="*/ 57 w 571"/>
                  <a:gd name="T57" fmla="*/ 494 h 572"/>
                  <a:gd name="T58" fmla="*/ 4 w 571"/>
                  <a:gd name="T59" fmla="*/ 546 h 572"/>
                  <a:gd name="T60" fmla="*/ 1 w 571"/>
                  <a:gd name="T61" fmla="*/ 551 h 572"/>
                  <a:gd name="T62" fmla="*/ 0 w 571"/>
                  <a:gd name="T63" fmla="*/ 556 h 572"/>
                  <a:gd name="T64" fmla="*/ 1 w 571"/>
                  <a:gd name="T65" fmla="*/ 562 h 572"/>
                  <a:gd name="T66" fmla="*/ 4 w 571"/>
                  <a:gd name="T67" fmla="*/ 567 h 572"/>
                  <a:gd name="T68" fmla="*/ 4 w 571"/>
                  <a:gd name="T69" fmla="*/ 567 h 572"/>
                  <a:gd name="T70" fmla="*/ 15 w 571"/>
                  <a:gd name="T71" fmla="*/ 572 h 572"/>
                  <a:gd name="T72" fmla="*/ 25 w 571"/>
                  <a:gd name="T73" fmla="*/ 567 h 572"/>
                  <a:gd name="T74" fmla="*/ 26 w 571"/>
                  <a:gd name="T75" fmla="*/ 567 h 572"/>
                  <a:gd name="T76" fmla="*/ 78 w 571"/>
                  <a:gd name="T77" fmla="*/ 514 h 572"/>
                  <a:gd name="T78" fmla="*/ 163 w 571"/>
                  <a:gd name="T79" fmla="*/ 429 h 572"/>
                  <a:gd name="T80" fmla="*/ 271 w 571"/>
                  <a:gd name="T81" fmla="*/ 323 h 572"/>
                  <a:gd name="T82" fmla="*/ 313 w 571"/>
                  <a:gd name="T83" fmla="*/ 302 h 572"/>
                  <a:gd name="T84" fmla="*/ 340 w 571"/>
                  <a:gd name="T85" fmla="*/ 316 h 572"/>
                  <a:gd name="T86" fmla="*/ 368 w 571"/>
                  <a:gd name="T87" fmla="*/ 325 h 572"/>
                  <a:gd name="T88" fmla="*/ 394 w 571"/>
                  <a:gd name="T89" fmla="*/ 326 h 572"/>
                  <a:gd name="T90" fmla="*/ 415 w 571"/>
                  <a:gd name="T91" fmla="*/ 321 h 572"/>
                  <a:gd name="T92" fmla="*/ 434 w 571"/>
                  <a:gd name="T93" fmla="*/ 313 h 572"/>
                  <a:gd name="T94" fmla="*/ 451 w 571"/>
                  <a:gd name="T95" fmla="*/ 301 h 572"/>
                  <a:gd name="T96" fmla="*/ 477 w 571"/>
                  <a:gd name="T97" fmla="*/ 279 h 572"/>
                  <a:gd name="T98" fmla="*/ 506 w 571"/>
                  <a:gd name="T99" fmla="*/ 241 h 572"/>
                  <a:gd name="T100" fmla="*/ 531 w 571"/>
                  <a:gd name="T101" fmla="*/ 202 h 572"/>
                  <a:gd name="T102" fmla="*/ 549 w 571"/>
                  <a:gd name="T103" fmla="*/ 164 h 572"/>
                  <a:gd name="T104" fmla="*/ 566 w 571"/>
                  <a:gd name="T105" fmla="*/ 121 h 572"/>
                  <a:gd name="T106" fmla="*/ 571 w 571"/>
                  <a:gd name="T107" fmla="*/ 106 h 572"/>
                  <a:gd name="T108" fmla="*/ 571 w 571"/>
                  <a:gd name="T109" fmla="*/ 99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1" h="572">
                    <a:moveTo>
                      <a:pt x="569" y="97"/>
                    </a:moveTo>
                    <a:lnTo>
                      <a:pt x="566" y="94"/>
                    </a:lnTo>
                    <a:lnTo>
                      <a:pt x="564" y="92"/>
                    </a:lnTo>
                    <a:lnTo>
                      <a:pt x="560" y="91"/>
                    </a:lnTo>
                    <a:lnTo>
                      <a:pt x="556" y="91"/>
                    </a:lnTo>
                    <a:lnTo>
                      <a:pt x="509" y="91"/>
                    </a:lnTo>
                    <a:lnTo>
                      <a:pt x="482" y="91"/>
                    </a:lnTo>
                    <a:lnTo>
                      <a:pt x="482" y="62"/>
                    </a:lnTo>
                    <a:lnTo>
                      <a:pt x="482" y="15"/>
                    </a:lnTo>
                    <a:lnTo>
                      <a:pt x="481" y="11"/>
                    </a:lnTo>
                    <a:lnTo>
                      <a:pt x="480" y="8"/>
                    </a:lnTo>
                    <a:lnTo>
                      <a:pt x="478" y="5"/>
                    </a:lnTo>
                    <a:lnTo>
                      <a:pt x="476" y="3"/>
                    </a:lnTo>
                    <a:lnTo>
                      <a:pt x="472" y="1"/>
                    </a:lnTo>
                    <a:lnTo>
                      <a:pt x="469" y="0"/>
                    </a:lnTo>
                    <a:lnTo>
                      <a:pt x="465" y="0"/>
                    </a:lnTo>
                    <a:lnTo>
                      <a:pt x="461" y="0"/>
                    </a:lnTo>
                    <a:lnTo>
                      <a:pt x="455" y="3"/>
                    </a:lnTo>
                    <a:lnTo>
                      <a:pt x="439" y="9"/>
                    </a:lnTo>
                    <a:lnTo>
                      <a:pt x="417" y="17"/>
                    </a:lnTo>
                    <a:lnTo>
                      <a:pt x="392" y="29"/>
                    </a:lnTo>
                    <a:lnTo>
                      <a:pt x="392" y="29"/>
                    </a:lnTo>
                    <a:lnTo>
                      <a:pt x="392" y="165"/>
                    </a:lnTo>
                    <a:lnTo>
                      <a:pt x="390" y="171"/>
                    </a:lnTo>
                    <a:lnTo>
                      <a:pt x="387" y="176"/>
                    </a:lnTo>
                    <a:lnTo>
                      <a:pt x="382" y="180"/>
                    </a:lnTo>
                    <a:lnTo>
                      <a:pt x="376" y="181"/>
                    </a:lnTo>
                    <a:lnTo>
                      <a:pt x="371" y="180"/>
                    </a:lnTo>
                    <a:lnTo>
                      <a:pt x="366" y="176"/>
                    </a:lnTo>
                    <a:lnTo>
                      <a:pt x="362" y="171"/>
                    </a:lnTo>
                    <a:lnTo>
                      <a:pt x="361" y="165"/>
                    </a:lnTo>
                    <a:lnTo>
                      <a:pt x="361" y="45"/>
                    </a:lnTo>
                    <a:lnTo>
                      <a:pt x="343" y="56"/>
                    </a:lnTo>
                    <a:lnTo>
                      <a:pt x="324" y="70"/>
                    </a:lnTo>
                    <a:lnTo>
                      <a:pt x="306" y="83"/>
                    </a:lnTo>
                    <a:lnTo>
                      <a:pt x="290" y="97"/>
                    </a:lnTo>
                    <a:lnTo>
                      <a:pt x="276" y="113"/>
                    </a:lnTo>
                    <a:lnTo>
                      <a:pt x="263" y="130"/>
                    </a:lnTo>
                    <a:lnTo>
                      <a:pt x="258" y="138"/>
                    </a:lnTo>
                    <a:lnTo>
                      <a:pt x="254" y="147"/>
                    </a:lnTo>
                    <a:lnTo>
                      <a:pt x="250" y="156"/>
                    </a:lnTo>
                    <a:lnTo>
                      <a:pt x="247" y="165"/>
                    </a:lnTo>
                    <a:lnTo>
                      <a:pt x="246" y="176"/>
                    </a:lnTo>
                    <a:lnTo>
                      <a:pt x="245" y="186"/>
                    </a:lnTo>
                    <a:lnTo>
                      <a:pt x="245" y="196"/>
                    </a:lnTo>
                    <a:lnTo>
                      <a:pt x="246" y="205"/>
                    </a:lnTo>
                    <a:lnTo>
                      <a:pt x="249" y="216"/>
                    </a:lnTo>
                    <a:lnTo>
                      <a:pt x="252" y="226"/>
                    </a:lnTo>
                    <a:lnTo>
                      <a:pt x="257" y="236"/>
                    </a:lnTo>
                    <a:lnTo>
                      <a:pt x="262" y="246"/>
                    </a:lnTo>
                    <a:lnTo>
                      <a:pt x="271" y="258"/>
                    </a:lnTo>
                    <a:lnTo>
                      <a:pt x="280" y="270"/>
                    </a:lnTo>
                    <a:lnTo>
                      <a:pt x="280" y="270"/>
                    </a:lnTo>
                    <a:lnTo>
                      <a:pt x="249" y="302"/>
                    </a:lnTo>
                    <a:lnTo>
                      <a:pt x="163" y="386"/>
                    </a:lnTo>
                    <a:lnTo>
                      <a:pt x="142" y="408"/>
                    </a:lnTo>
                    <a:lnTo>
                      <a:pt x="78" y="472"/>
                    </a:lnTo>
                    <a:lnTo>
                      <a:pt x="57" y="494"/>
                    </a:lnTo>
                    <a:lnTo>
                      <a:pt x="23" y="528"/>
                    </a:lnTo>
                    <a:lnTo>
                      <a:pt x="4" y="546"/>
                    </a:lnTo>
                    <a:lnTo>
                      <a:pt x="2" y="549"/>
                    </a:lnTo>
                    <a:lnTo>
                      <a:pt x="1" y="551"/>
                    </a:lnTo>
                    <a:lnTo>
                      <a:pt x="1" y="553"/>
                    </a:lnTo>
                    <a:lnTo>
                      <a:pt x="0" y="556"/>
                    </a:lnTo>
                    <a:lnTo>
                      <a:pt x="1" y="560"/>
                    </a:lnTo>
                    <a:lnTo>
                      <a:pt x="1" y="562"/>
                    </a:lnTo>
                    <a:lnTo>
                      <a:pt x="2" y="564"/>
                    </a:lnTo>
                    <a:lnTo>
                      <a:pt x="4" y="567"/>
                    </a:lnTo>
                    <a:lnTo>
                      <a:pt x="4" y="567"/>
                    </a:lnTo>
                    <a:lnTo>
                      <a:pt x="4" y="567"/>
                    </a:lnTo>
                    <a:lnTo>
                      <a:pt x="9" y="571"/>
                    </a:lnTo>
                    <a:lnTo>
                      <a:pt x="15" y="572"/>
                    </a:lnTo>
                    <a:lnTo>
                      <a:pt x="20" y="571"/>
                    </a:lnTo>
                    <a:lnTo>
                      <a:pt x="25" y="567"/>
                    </a:lnTo>
                    <a:lnTo>
                      <a:pt x="25" y="567"/>
                    </a:lnTo>
                    <a:lnTo>
                      <a:pt x="26" y="567"/>
                    </a:lnTo>
                    <a:lnTo>
                      <a:pt x="43" y="549"/>
                    </a:lnTo>
                    <a:lnTo>
                      <a:pt x="78" y="514"/>
                    </a:lnTo>
                    <a:lnTo>
                      <a:pt x="100" y="494"/>
                    </a:lnTo>
                    <a:lnTo>
                      <a:pt x="163" y="429"/>
                    </a:lnTo>
                    <a:lnTo>
                      <a:pt x="185" y="408"/>
                    </a:lnTo>
                    <a:lnTo>
                      <a:pt x="271" y="323"/>
                    </a:lnTo>
                    <a:lnTo>
                      <a:pt x="301" y="291"/>
                    </a:lnTo>
                    <a:lnTo>
                      <a:pt x="313" y="302"/>
                    </a:lnTo>
                    <a:lnTo>
                      <a:pt x="326" y="309"/>
                    </a:lnTo>
                    <a:lnTo>
                      <a:pt x="340" y="316"/>
                    </a:lnTo>
                    <a:lnTo>
                      <a:pt x="354" y="323"/>
                    </a:lnTo>
                    <a:lnTo>
                      <a:pt x="368" y="325"/>
                    </a:lnTo>
                    <a:lnTo>
                      <a:pt x="383" y="326"/>
                    </a:lnTo>
                    <a:lnTo>
                      <a:pt x="394" y="326"/>
                    </a:lnTo>
                    <a:lnTo>
                      <a:pt x="404" y="324"/>
                    </a:lnTo>
                    <a:lnTo>
                      <a:pt x="415" y="321"/>
                    </a:lnTo>
                    <a:lnTo>
                      <a:pt x="425" y="318"/>
                    </a:lnTo>
                    <a:lnTo>
                      <a:pt x="434" y="313"/>
                    </a:lnTo>
                    <a:lnTo>
                      <a:pt x="443" y="308"/>
                    </a:lnTo>
                    <a:lnTo>
                      <a:pt x="451" y="301"/>
                    </a:lnTo>
                    <a:lnTo>
                      <a:pt x="461" y="294"/>
                    </a:lnTo>
                    <a:lnTo>
                      <a:pt x="477" y="279"/>
                    </a:lnTo>
                    <a:lnTo>
                      <a:pt x="493" y="260"/>
                    </a:lnTo>
                    <a:lnTo>
                      <a:pt x="506" y="241"/>
                    </a:lnTo>
                    <a:lnTo>
                      <a:pt x="519" y="221"/>
                    </a:lnTo>
                    <a:lnTo>
                      <a:pt x="531" y="202"/>
                    </a:lnTo>
                    <a:lnTo>
                      <a:pt x="541" y="182"/>
                    </a:lnTo>
                    <a:lnTo>
                      <a:pt x="549" y="164"/>
                    </a:lnTo>
                    <a:lnTo>
                      <a:pt x="556" y="148"/>
                    </a:lnTo>
                    <a:lnTo>
                      <a:pt x="566" y="121"/>
                    </a:lnTo>
                    <a:lnTo>
                      <a:pt x="571" y="110"/>
                    </a:lnTo>
                    <a:lnTo>
                      <a:pt x="571" y="106"/>
                    </a:lnTo>
                    <a:lnTo>
                      <a:pt x="571" y="103"/>
                    </a:lnTo>
                    <a:lnTo>
                      <a:pt x="571" y="99"/>
                    </a:lnTo>
                    <a:lnTo>
                      <a:pt x="569"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8" name="Group 37">
            <a:extLst>
              <a:ext uri="{FF2B5EF4-FFF2-40B4-BE49-F238E27FC236}">
                <a16:creationId xmlns:a16="http://schemas.microsoft.com/office/drawing/2014/main" id="{36BFD567-80E5-4660-A52E-2B55EA0DEF31}"/>
              </a:ext>
            </a:extLst>
          </p:cNvPr>
          <p:cNvGrpSpPr/>
          <p:nvPr/>
        </p:nvGrpSpPr>
        <p:grpSpPr>
          <a:xfrm>
            <a:off x="10807350" y="4324958"/>
            <a:ext cx="1179698" cy="2200580"/>
            <a:chOff x="10638255" y="3962352"/>
            <a:chExt cx="1179698" cy="2200580"/>
          </a:xfrm>
        </p:grpSpPr>
        <p:sp>
          <p:nvSpPr>
            <p:cNvPr id="14" name="Rectangle 13">
              <a:extLst>
                <a:ext uri="{FF2B5EF4-FFF2-40B4-BE49-F238E27FC236}">
                  <a16:creationId xmlns:a16="http://schemas.microsoft.com/office/drawing/2014/main" id="{7FEC9973-39D5-412F-A7B3-0D1351226B1E}"/>
                </a:ext>
              </a:extLst>
            </p:cNvPr>
            <p:cNvSpPr/>
            <p:nvPr/>
          </p:nvSpPr>
          <p:spPr>
            <a:xfrm>
              <a:off x="10638255" y="4439383"/>
              <a:ext cx="1179698" cy="1723549"/>
            </a:xfrm>
            <a:prstGeom prst="rect">
              <a:avLst/>
            </a:prstGeom>
          </p:spPr>
          <p:txBody>
            <a:bodyPr wrap="square" lIns="0" tIns="0" rIns="0" bIns="0">
              <a:spAutoFit/>
            </a:bodyPr>
            <a:lstStyle/>
            <a:p>
              <a:r>
                <a:rPr lang="en-ID" sz="1400" dirty="0">
                  <a:solidFill>
                    <a:schemeClr val="tx1">
                      <a:lumMod val="75000"/>
                      <a:lumOff val="25000"/>
                    </a:schemeClr>
                  </a:solidFill>
                  <a:latin typeface="Segoe UI" panose="020B0502040204020203" pitchFamily="34" charset="0"/>
                  <a:cs typeface="Segoe UI" panose="020B0502040204020203" pitchFamily="34" charset="0"/>
                </a:rPr>
                <a:t>If we have more diverse data from different districts  the system would derive analysis even better</a:t>
              </a:r>
            </a:p>
          </p:txBody>
        </p:sp>
        <p:grpSp>
          <p:nvGrpSpPr>
            <p:cNvPr id="18" name="Group 17">
              <a:extLst>
                <a:ext uri="{FF2B5EF4-FFF2-40B4-BE49-F238E27FC236}">
                  <a16:creationId xmlns:a16="http://schemas.microsoft.com/office/drawing/2014/main" id="{105261FF-0EE5-477D-B914-34FB50CA251C}"/>
                </a:ext>
              </a:extLst>
            </p:cNvPr>
            <p:cNvGrpSpPr/>
            <p:nvPr/>
          </p:nvGrpSpPr>
          <p:grpSpPr>
            <a:xfrm>
              <a:off x="10654021" y="3962352"/>
              <a:ext cx="284163" cy="284163"/>
              <a:chOff x="7613650" y="1387475"/>
              <a:chExt cx="284163" cy="284163"/>
            </a:xfrm>
            <a:solidFill>
              <a:srgbClr val="073061"/>
            </a:solidFill>
          </p:grpSpPr>
          <p:sp>
            <p:nvSpPr>
              <p:cNvPr id="19" name="Freeform 4359">
                <a:extLst>
                  <a:ext uri="{FF2B5EF4-FFF2-40B4-BE49-F238E27FC236}">
                    <a16:creationId xmlns:a16="http://schemas.microsoft.com/office/drawing/2014/main" id="{F2B5CAB4-904B-4B0C-870C-EF7DDD265E84}"/>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360">
                <a:extLst>
                  <a:ext uri="{FF2B5EF4-FFF2-40B4-BE49-F238E27FC236}">
                    <a16:creationId xmlns:a16="http://schemas.microsoft.com/office/drawing/2014/main" id="{411E3BD1-B10E-4B84-A4C3-7F3168742BD0}"/>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4" name="Rectangle 33">
            <a:extLst>
              <a:ext uri="{FF2B5EF4-FFF2-40B4-BE49-F238E27FC236}">
                <a16:creationId xmlns:a16="http://schemas.microsoft.com/office/drawing/2014/main" id="{9C394F84-47E5-4DB3-B275-B8BDB13EB9BE}"/>
              </a:ext>
            </a:extLst>
          </p:cNvPr>
          <p:cNvSpPr/>
          <p:nvPr/>
        </p:nvSpPr>
        <p:spPr>
          <a:xfrm>
            <a:off x="6254994" y="2089812"/>
            <a:ext cx="369603" cy="58326"/>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9" name="Picture 38" descr="Logo, company name&#10;&#10;Description automatically generated">
            <a:extLst>
              <a:ext uri="{FF2B5EF4-FFF2-40B4-BE49-F238E27FC236}">
                <a16:creationId xmlns:a16="http://schemas.microsoft.com/office/drawing/2014/main" id="{EE85E6C2-36D5-2742-A80E-3C96F6CFE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160" y="393895"/>
            <a:ext cx="2557690" cy="1278845"/>
          </a:xfrm>
          <a:prstGeom prst="rect">
            <a:avLst/>
          </a:prstGeom>
        </p:spPr>
      </p:pic>
      <p:pic>
        <p:nvPicPr>
          <p:cNvPr id="1026" name="Picture 2"/>
          <p:cNvPicPr>
            <a:picLocks noChangeAspect="1" noChangeArrowheads="1"/>
          </p:cNvPicPr>
          <p:nvPr/>
        </p:nvPicPr>
        <p:blipFill>
          <a:blip r:embed="rId4"/>
          <a:srcRect/>
          <a:stretch>
            <a:fillRect/>
          </a:stretch>
        </p:blipFill>
        <p:spPr bwMode="auto">
          <a:xfrm>
            <a:off x="516297" y="2627094"/>
            <a:ext cx="5301180" cy="2890837"/>
          </a:xfrm>
          <a:prstGeom prst="rect">
            <a:avLst/>
          </a:prstGeom>
          <a:noFill/>
          <a:ln w="9525">
            <a:noFill/>
            <a:miter lim="800000"/>
            <a:headEnd/>
            <a:tailEnd/>
          </a:ln>
          <a:effectLst/>
        </p:spPr>
      </p:pic>
    </p:spTree>
    <p:extLst>
      <p:ext uri="{BB962C8B-B14F-4D97-AF65-F5344CB8AC3E}">
        <p14:creationId xmlns:p14="http://schemas.microsoft.com/office/powerpoint/2010/main" val="298681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8DCE3EE-8C1F-4176-BCB0-56A14F68D0FF}"/>
              </a:ext>
            </a:extLst>
          </p:cNvPr>
          <p:cNvSpPr/>
          <p:nvPr/>
        </p:nvSpPr>
        <p:spPr>
          <a:xfrm flipV="1">
            <a:off x="0" y="4067032"/>
            <a:ext cx="12192000" cy="30093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5665B797-BC0B-4707-9934-16BB2940BADA}"/>
              </a:ext>
            </a:extLst>
          </p:cNvPr>
          <p:cNvSpPr>
            <a:spLocks noGrp="1"/>
          </p:cNvSpPr>
          <p:nvPr>
            <p:ph type="title"/>
          </p:nvPr>
        </p:nvSpPr>
        <p:spPr>
          <a:xfrm>
            <a:off x="529585" y="447462"/>
            <a:ext cx="11196637" cy="838152"/>
          </a:xfrm>
        </p:spPr>
        <p:txBody>
          <a:bodyPr/>
          <a:lstStyle/>
          <a:p>
            <a:r>
              <a:rPr lang="en-ID" dirty="0"/>
              <a:t>Team Slide</a:t>
            </a:r>
          </a:p>
        </p:txBody>
      </p:sp>
      <p:grpSp>
        <p:nvGrpSpPr>
          <p:cNvPr id="7" name="Group 6">
            <a:extLst>
              <a:ext uri="{FF2B5EF4-FFF2-40B4-BE49-F238E27FC236}">
                <a16:creationId xmlns:a16="http://schemas.microsoft.com/office/drawing/2014/main" id="{804101FB-A576-4F0A-923A-F0C3CECD1683}"/>
              </a:ext>
            </a:extLst>
          </p:cNvPr>
          <p:cNvGrpSpPr/>
          <p:nvPr/>
        </p:nvGrpSpPr>
        <p:grpSpPr>
          <a:xfrm>
            <a:off x="2504663" y="1631102"/>
            <a:ext cx="6929143" cy="2506128"/>
            <a:chOff x="676846" y="2544539"/>
            <a:chExt cx="10235799" cy="3397774"/>
          </a:xfrm>
        </p:grpSpPr>
        <p:grpSp>
          <p:nvGrpSpPr>
            <p:cNvPr id="3" name="Group 2">
              <a:extLst>
                <a:ext uri="{FF2B5EF4-FFF2-40B4-BE49-F238E27FC236}">
                  <a16:creationId xmlns:a16="http://schemas.microsoft.com/office/drawing/2014/main" id="{719D8653-4FA7-4D48-9ABC-45DC5CB47D60}"/>
                </a:ext>
              </a:extLst>
            </p:cNvPr>
            <p:cNvGrpSpPr/>
            <p:nvPr/>
          </p:nvGrpSpPr>
          <p:grpSpPr>
            <a:xfrm>
              <a:off x="676846" y="2544539"/>
              <a:ext cx="2607913" cy="3359492"/>
              <a:chOff x="762009" y="2544539"/>
              <a:chExt cx="2607913" cy="3359492"/>
            </a:xfrm>
          </p:grpSpPr>
          <p:sp>
            <p:nvSpPr>
              <p:cNvPr id="25" name="Rectangle 24">
                <a:extLst>
                  <a:ext uri="{FF2B5EF4-FFF2-40B4-BE49-F238E27FC236}">
                    <a16:creationId xmlns:a16="http://schemas.microsoft.com/office/drawing/2014/main" id="{A7955E45-8AF5-4A55-B8C7-E85196B299B2}"/>
                  </a:ext>
                </a:extLst>
              </p:cNvPr>
              <p:cNvSpPr/>
              <p:nvPr/>
            </p:nvSpPr>
            <p:spPr>
              <a:xfrm>
                <a:off x="762009" y="5042255"/>
                <a:ext cx="2607913" cy="861776"/>
              </a:xfrm>
              <a:prstGeom prst="rect">
                <a:avLst/>
              </a:prstGeom>
            </p:spPr>
            <p:txBody>
              <a:bodyPr wrap="square" lIns="0" tIns="0" rIns="0" bIns="0">
                <a:noAutofit/>
              </a:bodyPr>
              <a:lstStyle/>
              <a:p>
                <a:pPr algn="ctr"/>
                <a:r>
                  <a:rPr lang="en-ID" sz="900" b="1" dirty="0" err="1">
                    <a:solidFill>
                      <a:schemeClr val="tx1">
                        <a:lumMod val="75000"/>
                        <a:lumOff val="25000"/>
                      </a:schemeClr>
                    </a:solidFill>
                    <a:latin typeface="Segoe UI" panose="020B0502040204020203" pitchFamily="34" charset="0"/>
                    <a:cs typeface="Segoe UI" panose="020B0502040204020203" pitchFamily="34" charset="0"/>
                  </a:rPr>
                  <a:t>Surendhar</a:t>
                </a:r>
                <a:r>
                  <a:rPr lang="en-ID" sz="900" b="1" dirty="0">
                    <a:solidFill>
                      <a:schemeClr val="tx1">
                        <a:lumMod val="75000"/>
                        <a:lumOff val="25000"/>
                      </a:schemeClr>
                    </a:solidFill>
                    <a:latin typeface="Segoe UI" panose="020B0502040204020203" pitchFamily="34" charset="0"/>
                    <a:cs typeface="Segoe UI" panose="020B0502040204020203" pitchFamily="34" charset="0"/>
                  </a:rPr>
                  <a:t> R</a:t>
                </a:r>
              </a:p>
              <a:p>
                <a:pPr algn="ctr"/>
                <a:r>
                  <a:rPr lang="en-ID" sz="900" dirty="0" err="1">
                    <a:solidFill>
                      <a:schemeClr val="tx1">
                        <a:lumMod val="75000"/>
                        <a:lumOff val="25000"/>
                      </a:schemeClr>
                    </a:solidFill>
                    <a:latin typeface="Segoe UI" panose="020B0502040204020203" pitchFamily="34" charset="0"/>
                    <a:cs typeface="Segoe UI" panose="020B0502040204020203" pitchFamily="34" charset="0"/>
                  </a:rPr>
                  <a:t>Rajalakshmi</a:t>
                </a:r>
                <a:r>
                  <a:rPr lang="en-ID" sz="900" dirty="0">
                    <a:solidFill>
                      <a:schemeClr val="tx1">
                        <a:lumMod val="75000"/>
                        <a:lumOff val="25000"/>
                      </a:schemeClr>
                    </a:solidFill>
                    <a:latin typeface="Segoe UI" panose="020B0502040204020203" pitchFamily="34" charset="0"/>
                    <a:cs typeface="Segoe UI" panose="020B0502040204020203" pitchFamily="34" charset="0"/>
                  </a:rPr>
                  <a:t> Engineering College</a:t>
                </a:r>
              </a:p>
              <a:p>
                <a:pPr algn="ctr"/>
                <a:r>
                  <a:rPr lang="en-ID" sz="900" dirty="0">
                    <a:solidFill>
                      <a:schemeClr val="tx1">
                        <a:lumMod val="75000"/>
                        <a:lumOff val="25000"/>
                      </a:schemeClr>
                    </a:solidFill>
                    <a:latin typeface="Segoe UI" panose="020B0502040204020203" pitchFamily="34" charset="0"/>
                    <a:cs typeface="Segoe UI" panose="020B0502040204020203" pitchFamily="34" charset="0"/>
                  </a:rPr>
                  <a:t>Team Leader</a:t>
                </a:r>
              </a:p>
            </p:txBody>
          </p:sp>
          <p:grpSp>
            <p:nvGrpSpPr>
              <p:cNvPr id="8" name="Group 7">
                <a:extLst>
                  <a:ext uri="{FF2B5EF4-FFF2-40B4-BE49-F238E27FC236}">
                    <a16:creationId xmlns:a16="http://schemas.microsoft.com/office/drawing/2014/main" id="{03ED8599-7895-4E36-8992-BABDD6A4F4D8}"/>
                  </a:ext>
                </a:extLst>
              </p:cNvPr>
              <p:cNvGrpSpPr/>
              <p:nvPr/>
            </p:nvGrpSpPr>
            <p:grpSpPr>
              <a:xfrm>
                <a:off x="1873105" y="2544539"/>
                <a:ext cx="426038" cy="96794"/>
                <a:chOff x="1510714" y="5935020"/>
                <a:chExt cx="642824" cy="146047"/>
              </a:xfrm>
            </p:grpSpPr>
            <p:sp>
              <p:nvSpPr>
                <p:cNvPr id="37" name="Rectangle: Rounded Corners 8">
                  <a:extLst>
                    <a:ext uri="{FF2B5EF4-FFF2-40B4-BE49-F238E27FC236}">
                      <a16:creationId xmlns:a16="http://schemas.microsoft.com/office/drawing/2014/main" id="{4EC491B1-B209-41C2-AFCA-711D23BD9FA1}"/>
                    </a:ext>
                  </a:extLst>
                </p:cNvPr>
                <p:cNvSpPr/>
                <p:nvPr/>
              </p:nvSpPr>
              <p:spPr>
                <a:xfrm>
                  <a:off x="1510714"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Rectangle: Rounded Corners 9">
                  <a:extLst>
                    <a:ext uri="{FF2B5EF4-FFF2-40B4-BE49-F238E27FC236}">
                      <a16:creationId xmlns:a16="http://schemas.microsoft.com/office/drawing/2014/main" id="{B43F35C2-EA93-46CB-8393-2BB3820CD322}"/>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Rectangle: Rounded Corners 9">
                  <a:extLst>
                    <a:ext uri="{FF2B5EF4-FFF2-40B4-BE49-F238E27FC236}">
                      <a16:creationId xmlns:a16="http://schemas.microsoft.com/office/drawing/2014/main" id="{CA5295ED-19A7-4680-B0C1-70F1CDD34B96}"/>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4" name="Group 3">
              <a:extLst>
                <a:ext uri="{FF2B5EF4-FFF2-40B4-BE49-F238E27FC236}">
                  <a16:creationId xmlns:a16="http://schemas.microsoft.com/office/drawing/2014/main" id="{0D1A47BE-14CC-413C-A59B-7DFC77E4627C}"/>
                </a:ext>
              </a:extLst>
            </p:cNvPr>
            <p:cNvGrpSpPr/>
            <p:nvPr/>
          </p:nvGrpSpPr>
          <p:grpSpPr>
            <a:xfrm>
              <a:off x="4510949" y="2544539"/>
              <a:ext cx="2607913" cy="3397774"/>
              <a:chOff x="4951253" y="2544539"/>
              <a:chExt cx="2607913" cy="3397774"/>
            </a:xfrm>
          </p:grpSpPr>
          <p:sp>
            <p:nvSpPr>
              <p:cNvPr id="26" name="Rectangle 25">
                <a:extLst>
                  <a:ext uri="{FF2B5EF4-FFF2-40B4-BE49-F238E27FC236}">
                    <a16:creationId xmlns:a16="http://schemas.microsoft.com/office/drawing/2014/main" id="{80D2E081-827D-4F56-82E8-1E84C823B900}"/>
                  </a:ext>
                </a:extLst>
              </p:cNvPr>
              <p:cNvSpPr/>
              <p:nvPr/>
            </p:nvSpPr>
            <p:spPr>
              <a:xfrm>
                <a:off x="4951253" y="5080539"/>
                <a:ext cx="2607913" cy="861774"/>
              </a:xfrm>
              <a:prstGeom prst="rect">
                <a:avLst/>
              </a:prstGeom>
            </p:spPr>
            <p:txBody>
              <a:bodyPr wrap="square" lIns="0" tIns="0" rIns="0" bIns="0">
                <a:noAutofit/>
              </a:bodyPr>
              <a:lstStyle/>
              <a:p>
                <a:pPr algn="ctr"/>
                <a:r>
                  <a:rPr lang="en-ID" sz="900" b="1" dirty="0" err="1">
                    <a:solidFill>
                      <a:schemeClr val="tx1">
                        <a:lumMod val="75000"/>
                        <a:lumOff val="25000"/>
                      </a:schemeClr>
                    </a:solidFill>
                    <a:latin typeface="Segoe UI" panose="020B0502040204020203" pitchFamily="34" charset="0"/>
                    <a:cs typeface="Segoe UI" panose="020B0502040204020203" pitchFamily="34" charset="0"/>
                  </a:rPr>
                  <a:t>Charann</a:t>
                </a:r>
                <a:r>
                  <a:rPr lang="en-ID" sz="900" b="1" dirty="0">
                    <a:solidFill>
                      <a:schemeClr val="tx1">
                        <a:lumMod val="75000"/>
                        <a:lumOff val="25000"/>
                      </a:schemeClr>
                    </a:solidFill>
                    <a:latin typeface="Segoe UI" panose="020B0502040204020203" pitchFamily="34" charset="0"/>
                    <a:cs typeface="Segoe UI" panose="020B0502040204020203" pitchFamily="34" charset="0"/>
                  </a:rPr>
                  <a:t> A</a:t>
                </a:r>
              </a:p>
              <a:p>
                <a:pPr algn="ctr"/>
                <a:r>
                  <a:rPr lang="en-ID" sz="900" dirty="0" err="1">
                    <a:solidFill>
                      <a:schemeClr val="tx1">
                        <a:lumMod val="75000"/>
                        <a:lumOff val="25000"/>
                      </a:schemeClr>
                    </a:solidFill>
                    <a:latin typeface="Segoe UI" panose="020B0502040204020203" pitchFamily="34" charset="0"/>
                    <a:cs typeface="Segoe UI" panose="020B0502040204020203" pitchFamily="34" charset="0"/>
                  </a:rPr>
                  <a:t>Rajalakshmi</a:t>
                </a:r>
                <a:r>
                  <a:rPr lang="en-ID" sz="900" dirty="0">
                    <a:solidFill>
                      <a:schemeClr val="tx1">
                        <a:lumMod val="75000"/>
                        <a:lumOff val="25000"/>
                      </a:schemeClr>
                    </a:solidFill>
                    <a:latin typeface="Segoe UI" panose="020B0502040204020203" pitchFamily="34" charset="0"/>
                    <a:cs typeface="Segoe UI" panose="020B0502040204020203" pitchFamily="34" charset="0"/>
                  </a:rPr>
                  <a:t> Engineering College</a:t>
                </a:r>
              </a:p>
              <a:p>
                <a:pPr algn="ctr"/>
                <a:r>
                  <a:rPr lang="en-ID" sz="900" dirty="0">
                    <a:solidFill>
                      <a:schemeClr val="tx1">
                        <a:lumMod val="75000"/>
                        <a:lumOff val="25000"/>
                      </a:schemeClr>
                    </a:solidFill>
                    <a:latin typeface="Segoe UI" panose="020B0502040204020203" pitchFamily="34" charset="0"/>
                    <a:cs typeface="Segoe UI" panose="020B0502040204020203" pitchFamily="34" charset="0"/>
                  </a:rPr>
                  <a:t>Team Member</a:t>
                </a:r>
              </a:p>
            </p:txBody>
          </p:sp>
          <p:grpSp>
            <p:nvGrpSpPr>
              <p:cNvPr id="40" name="Group 39">
                <a:extLst>
                  <a:ext uri="{FF2B5EF4-FFF2-40B4-BE49-F238E27FC236}">
                    <a16:creationId xmlns:a16="http://schemas.microsoft.com/office/drawing/2014/main" id="{71DCAA95-346C-4E1D-9055-313080B7CCA8}"/>
                  </a:ext>
                </a:extLst>
              </p:cNvPr>
              <p:cNvGrpSpPr/>
              <p:nvPr/>
            </p:nvGrpSpPr>
            <p:grpSpPr>
              <a:xfrm>
                <a:off x="6042190" y="2544539"/>
                <a:ext cx="426038" cy="96794"/>
                <a:chOff x="1510714" y="5935020"/>
                <a:chExt cx="642824" cy="146047"/>
              </a:xfrm>
            </p:grpSpPr>
            <p:sp>
              <p:nvSpPr>
                <p:cNvPr id="41" name="Rectangle: Rounded Corners 8">
                  <a:extLst>
                    <a:ext uri="{FF2B5EF4-FFF2-40B4-BE49-F238E27FC236}">
                      <a16:creationId xmlns:a16="http://schemas.microsoft.com/office/drawing/2014/main" id="{42658C1E-7DF5-48B3-B761-236A44662CC6}"/>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Rounded Corners 9">
                  <a:extLst>
                    <a:ext uri="{FF2B5EF4-FFF2-40B4-BE49-F238E27FC236}">
                      <a16:creationId xmlns:a16="http://schemas.microsoft.com/office/drawing/2014/main" id="{FF8F5748-0C18-4BDB-881E-744D6EA31AD2}"/>
                    </a:ext>
                  </a:extLst>
                </p:cNvPr>
                <p:cNvSpPr/>
                <p:nvPr/>
              </p:nvSpPr>
              <p:spPr>
                <a:xfrm>
                  <a:off x="1759103"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Rounded Corners 9">
                  <a:extLst>
                    <a:ext uri="{FF2B5EF4-FFF2-40B4-BE49-F238E27FC236}">
                      <a16:creationId xmlns:a16="http://schemas.microsoft.com/office/drawing/2014/main" id="{8587CE8A-424D-4A87-9699-2FEA38D4F952}"/>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5" name="Group 4">
              <a:extLst>
                <a:ext uri="{FF2B5EF4-FFF2-40B4-BE49-F238E27FC236}">
                  <a16:creationId xmlns:a16="http://schemas.microsoft.com/office/drawing/2014/main" id="{20AE6C4F-2522-4842-ADA2-4EF57664F8EF}"/>
                </a:ext>
              </a:extLst>
            </p:cNvPr>
            <p:cNvGrpSpPr/>
            <p:nvPr/>
          </p:nvGrpSpPr>
          <p:grpSpPr>
            <a:xfrm>
              <a:off x="8304732" y="2544539"/>
              <a:ext cx="2607913" cy="3348007"/>
              <a:chOff x="8952084" y="2544539"/>
              <a:chExt cx="2607913" cy="3348007"/>
            </a:xfrm>
          </p:grpSpPr>
          <p:sp>
            <p:nvSpPr>
              <p:cNvPr id="27" name="Rectangle 26">
                <a:extLst>
                  <a:ext uri="{FF2B5EF4-FFF2-40B4-BE49-F238E27FC236}">
                    <a16:creationId xmlns:a16="http://schemas.microsoft.com/office/drawing/2014/main" id="{812B659F-6773-4A06-9157-A6BFC90B2357}"/>
                  </a:ext>
                </a:extLst>
              </p:cNvPr>
              <p:cNvSpPr/>
              <p:nvPr/>
            </p:nvSpPr>
            <p:spPr>
              <a:xfrm>
                <a:off x="8952084" y="5030772"/>
                <a:ext cx="2607913" cy="861774"/>
              </a:xfrm>
              <a:prstGeom prst="rect">
                <a:avLst/>
              </a:prstGeom>
            </p:spPr>
            <p:txBody>
              <a:bodyPr wrap="square" lIns="0" tIns="0" rIns="0" bIns="0">
                <a:noAutofit/>
              </a:bodyPr>
              <a:lstStyle/>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Ashwin Prasad H</a:t>
                </a:r>
              </a:p>
              <a:p>
                <a:pPr algn="ctr"/>
                <a:r>
                  <a:rPr lang="en-ID" sz="900" dirty="0" err="1">
                    <a:solidFill>
                      <a:schemeClr val="tx1">
                        <a:lumMod val="75000"/>
                        <a:lumOff val="25000"/>
                      </a:schemeClr>
                    </a:solidFill>
                    <a:latin typeface="Segoe UI" panose="020B0502040204020203" pitchFamily="34" charset="0"/>
                    <a:cs typeface="Segoe UI" panose="020B0502040204020203" pitchFamily="34" charset="0"/>
                  </a:rPr>
                  <a:t>Rajalakshmi</a:t>
                </a:r>
                <a:r>
                  <a:rPr lang="en-ID" sz="900" dirty="0">
                    <a:solidFill>
                      <a:schemeClr val="tx1">
                        <a:lumMod val="75000"/>
                        <a:lumOff val="25000"/>
                      </a:schemeClr>
                    </a:solidFill>
                    <a:latin typeface="Segoe UI" panose="020B0502040204020203" pitchFamily="34" charset="0"/>
                    <a:cs typeface="Segoe UI" panose="020B0502040204020203" pitchFamily="34" charset="0"/>
                  </a:rPr>
                  <a:t> Engineering College</a:t>
                </a:r>
              </a:p>
              <a:p>
                <a:pPr algn="ctr"/>
                <a:r>
                  <a:rPr lang="en-ID" sz="900" dirty="0">
                    <a:solidFill>
                      <a:schemeClr val="tx1">
                        <a:lumMod val="75000"/>
                        <a:lumOff val="25000"/>
                      </a:schemeClr>
                    </a:solidFill>
                    <a:latin typeface="Segoe UI" panose="020B0502040204020203" pitchFamily="34" charset="0"/>
                    <a:cs typeface="Segoe UI" panose="020B0502040204020203" pitchFamily="34" charset="0"/>
                  </a:rPr>
                  <a:t>Team Member</a:t>
                </a:r>
              </a:p>
            </p:txBody>
          </p:sp>
          <p:grpSp>
            <p:nvGrpSpPr>
              <p:cNvPr id="44" name="Group 43">
                <a:extLst>
                  <a:ext uri="{FF2B5EF4-FFF2-40B4-BE49-F238E27FC236}">
                    <a16:creationId xmlns:a16="http://schemas.microsoft.com/office/drawing/2014/main" id="{B4565C94-9D3A-426E-BA09-77E89C2BFB14}"/>
                  </a:ext>
                </a:extLst>
              </p:cNvPr>
              <p:cNvGrpSpPr/>
              <p:nvPr/>
            </p:nvGrpSpPr>
            <p:grpSpPr>
              <a:xfrm>
                <a:off x="10063182" y="2544539"/>
                <a:ext cx="426038" cy="96794"/>
                <a:chOff x="1510714" y="5935020"/>
                <a:chExt cx="642824" cy="146047"/>
              </a:xfrm>
            </p:grpSpPr>
            <p:sp>
              <p:nvSpPr>
                <p:cNvPr id="45" name="Rectangle: Rounded Corners 8">
                  <a:extLst>
                    <a:ext uri="{FF2B5EF4-FFF2-40B4-BE49-F238E27FC236}">
                      <a16:creationId xmlns:a16="http://schemas.microsoft.com/office/drawing/2014/main" id="{56031B02-C866-42D1-85C2-1805661DF4DB}"/>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Rectangle: Rounded Corners 9">
                  <a:extLst>
                    <a:ext uri="{FF2B5EF4-FFF2-40B4-BE49-F238E27FC236}">
                      <a16:creationId xmlns:a16="http://schemas.microsoft.com/office/drawing/2014/main" id="{315AAC6B-DECE-4712-8CC1-A618E3A8E564}"/>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Rectangle: Rounded Corners 9">
                  <a:extLst>
                    <a:ext uri="{FF2B5EF4-FFF2-40B4-BE49-F238E27FC236}">
                      <a16:creationId xmlns:a16="http://schemas.microsoft.com/office/drawing/2014/main" id="{F05A4C26-4742-49A3-8059-AEE5252CBBDF}"/>
                    </a:ext>
                  </a:extLst>
                </p:cNvPr>
                <p:cNvSpPr/>
                <p:nvPr/>
              </p:nvSpPr>
              <p:spPr>
                <a:xfrm>
                  <a:off x="2007492"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grpSp>
        <p:nvGrpSpPr>
          <p:cNvPr id="30" name="Group 29">
            <a:extLst>
              <a:ext uri="{FF2B5EF4-FFF2-40B4-BE49-F238E27FC236}">
                <a16:creationId xmlns:a16="http://schemas.microsoft.com/office/drawing/2014/main" id="{C3E3B803-A361-844D-9A8A-954E8140CD09}"/>
              </a:ext>
            </a:extLst>
          </p:cNvPr>
          <p:cNvGrpSpPr/>
          <p:nvPr/>
        </p:nvGrpSpPr>
        <p:grpSpPr>
          <a:xfrm>
            <a:off x="2649664" y="4390536"/>
            <a:ext cx="6949797" cy="2467464"/>
            <a:chOff x="697005" y="2544539"/>
            <a:chExt cx="10853921" cy="3450464"/>
          </a:xfrm>
        </p:grpSpPr>
        <p:grpSp>
          <p:nvGrpSpPr>
            <p:cNvPr id="31" name="Group 30">
              <a:extLst>
                <a:ext uri="{FF2B5EF4-FFF2-40B4-BE49-F238E27FC236}">
                  <a16:creationId xmlns:a16="http://schemas.microsoft.com/office/drawing/2014/main" id="{3895E964-E3E4-F54A-989B-C609C64C801D}"/>
                </a:ext>
              </a:extLst>
            </p:cNvPr>
            <p:cNvGrpSpPr/>
            <p:nvPr/>
          </p:nvGrpSpPr>
          <p:grpSpPr>
            <a:xfrm>
              <a:off x="697005" y="2544539"/>
              <a:ext cx="2607913" cy="3450464"/>
              <a:chOff x="782168" y="2544539"/>
              <a:chExt cx="2607913" cy="3450464"/>
            </a:xfrm>
          </p:grpSpPr>
          <p:sp>
            <p:nvSpPr>
              <p:cNvPr id="59" name="Rectangle 58">
                <a:extLst>
                  <a:ext uri="{FF2B5EF4-FFF2-40B4-BE49-F238E27FC236}">
                    <a16:creationId xmlns:a16="http://schemas.microsoft.com/office/drawing/2014/main" id="{F080ED80-6E2F-CD4A-87BA-74936A3D3885}"/>
                  </a:ext>
                </a:extLst>
              </p:cNvPr>
              <p:cNvSpPr/>
              <p:nvPr/>
            </p:nvSpPr>
            <p:spPr>
              <a:xfrm>
                <a:off x="782168" y="5133229"/>
                <a:ext cx="2607913" cy="861774"/>
              </a:xfrm>
              <a:prstGeom prst="rect">
                <a:avLst/>
              </a:prstGeom>
            </p:spPr>
            <p:txBody>
              <a:bodyPr wrap="square" lIns="0" tIns="0" rIns="0" bIns="0">
                <a:noAutofit/>
              </a:bodyPr>
              <a:lstStyle/>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Raja </a:t>
                </a:r>
                <a:r>
                  <a:rPr lang="en-ID" sz="900" b="1" dirty="0" err="1">
                    <a:solidFill>
                      <a:schemeClr val="tx1">
                        <a:lumMod val="75000"/>
                        <a:lumOff val="25000"/>
                      </a:schemeClr>
                    </a:solidFill>
                    <a:latin typeface="Segoe UI" panose="020B0502040204020203" pitchFamily="34" charset="0"/>
                    <a:cs typeface="Segoe UI" panose="020B0502040204020203" pitchFamily="34" charset="0"/>
                  </a:rPr>
                  <a:t>Arvindan</a:t>
                </a:r>
                <a:r>
                  <a:rPr lang="en-ID" sz="900" b="1" dirty="0">
                    <a:solidFill>
                      <a:schemeClr val="tx1">
                        <a:lumMod val="75000"/>
                        <a:lumOff val="25000"/>
                      </a:schemeClr>
                    </a:solidFill>
                    <a:latin typeface="Segoe UI" panose="020B0502040204020203" pitchFamily="34" charset="0"/>
                    <a:cs typeface="Segoe UI" panose="020B0502040204020203" pitchFamily="34" charset="0"/>
                  </a:rPr>
                  <a:t> R</a:t>
                </a:r>
              </a:p>
              <a:p>
                <a:pPr algn="ctr"/>
                <a:r>
                  <a:rPr lang="en-ID" sz="900" dirty="0" err="1">
                    <a:solidFill>
                      <a:schemeClr val="tx1">
                        <a:lumMod val="75000"/>
                        <a:lumOff val="25000"/>
                      </a:schemeClr>
                    </a:solidFill>
                    <a:latin typeface="Segoe UI" panose="020B0502040204020203" pitchFamily="34" charset="0"/>
                    <a:cs typeface="Segoe UI" panose="020B0502040204020203" pitchFamily="34" charset="0"/>
                  </a:rPr>
                  <a:t>Rajalakshmi</a:t>
                </a:r>
                <a:r>
                  <a:rPr lang="en-ID" sz="900" dirty="0">
                    <a:solidFill>
                      <a:schemeClr val="tx1">
                        <a:lumMod val="75000"/>
                        <a:lumOff val="25000"/>
                      </a:schemeClr>
                    </a:solidFill>
                    <a:latin typeface="Segoe UI" panose="020B0502040204020203" pitchFamily="34" charset="0"/>
                    <a:cs typeface="Segoe UI" panose="020B0502040204020203" pitchFamily="34" charset="0"/>
                  </a:rPr>
                  <a:t> Engineering College</a:t>
                </a:r>
              </a:p>
              <a:p>
                <a:pPr algn="ctr"/>
                <a:r>
                  <a:rPr lang="en-ID" sz="900" dirty="0">
                    <a:solidFill>
                      <a:schemeClr val="tx1">
                        <a:lumMod val="75000"/>
                        <a:lumOff val="25000"/>
                      </a:schemeClr>
                    </a:solidFill>
                    <a:latin typeface="Segoe UI" panose="020B0502040204020203" pitchFamily="34" charset="0"/>
                    <a:cs typeface="Segoe UI" panose="020B0502040204020203" pitchFamily="34" charset="0"/>
                  </a:rPr>
                  <a:t>Team Member</a:t>
                </a:r>
              </a:p>
            </p:txBody>
          </p:sp>
          <p:grpSp>
            <p:nvGrpSpPr>
              <p:cNvPr id="61" name="Group 60">
                <a:extLst>
                  <a:ext uri="{FF2B5EF4-FFF2-40B4-BE49-F238E27FC236}">
                    <a16:creationId xmlns:a16="http://schemas.microsoft.com/office/drawing/2014/main" id="{0E0B8A52-7266-7B47-8753-16671BB1CFAE}"/>
                  </a:ext>
                </a:extLst>
              </p:cNvPr>
              <p:cNvGrpSpPr/>
              <p:nvPr/>
            </p:nvGrpSpPr>
            <p:grpSpPr>
              <a:xfrm>
                <a:off x="1873105" y="2544539"/>
                <a:ext cx="426038" cy="96794"/>
                <a:chOff x="1510714" y="5935020"/>
                <a:chExt cx="642824" cy="146047"/>
              </a:xfrm>
            </p:grpSpPr>
            <p:sp>
              <p:nvSpPr>
                <p:cNvPr id="62" name="Rectangle: Rounded Corners 8">
                  <a:extLst>
                    <a:ext uri="{FF2B5EF4-FFF2-40B4-BE49-F238E27FC236}">
                      <a16:creationId xmlns:a16="http://schemas.microsoft.com/office/drawing/2014/main" id="{4C266C8B-21E3-3D47-8F37-6E388186181B}"/>
                    </a:ext>
                  </a:extLst>
                </p:cNvPr>
                <p:cNvSpPr/>
                <p:nvPr/>
              </p:nvSpPr>
              <p:spPr>
                <a:xfrm>
                  <a:off x="1510714"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9">
                  <a:extLst>
                    <a:ext uri="{FF2B5EF4-FFF2-40B4-BE49-F238E27FC236}">
                      <a16:creationId xmlns:a16="http://schemas.microsoft.com/office/drawing/2014/main" id="{A1F5CB64-1354-6942-A361-EE046F291EA0}"/>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Rectangle: Rounded Corners 9">
                  <a:extLst>
                    <a:ext uri="{FF2B5EF4-FFF2-40B4-BE49-F238E27FC236}">
                      <a16:creationId xmlns:a16="http://schemas.microsoft.com/office/drawing/2014/main" id="{A42E6850-E828-EA42-BCAB-65901858353B}"/>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33" name="Group 32">
              <a:extLst>
                <a:ext uri="{FF2B5EF4-FFF2-40B4-BE49-F238E27FC236}">
                  <a16:creationId xmlns:a16="http://schemas.microsoft.com/office/drawing/2014/main" id="{47B94619-C5A6-7042-918A-09674287A4CC}"/>
                </a:ext>
              </a:extLst>
            </p:cNvPr>
            <p:cNvGrpSpPr/>
            <p:nvPr/>
          </p:nvGrpSpPr>
          <p:grpSpPr>
            <a:xfrm>
              <a:off x="4274727" y="2544539"/>
              <a:ext cx="3857930" cy="3450464"/>
              <a:chOff x="4715031" y="2544539"/>
              <a:chExt cx="3857930" cy="3450464"/>
            </a:xfrm>
          </p:grpSpPr>
          <p:sp>
            <p:nvSpPr>
              <p:cNvPr id="53" name="Rectangle 52">
                <a:extLst>
                  <a:ext uri="{FF2B5EF4-FFF2-40B4-BE49-F238E27FC236}">
                    <a16:creationId xmlns:a16="http://schemas.microsoft.com/office/drawing/2014/main" id="{4D9AD923-F27C-1F40-B34B-8C6B9C9D78E6}"/>
                  </a:ext>
                </a:extLst>
              </p:cNvPr>
              <p:cNvSpPr/>
              <p:nvPr/>
            </p:nvSpPr>
            <p:spPr>
              <a:xfrm>
                <a:off x="4715031" y="5133229"/>
                <a:ext cx="3857930" cy="861774"/>
              </a:xfrm>
              <a:prstGeom prst="rect">
                <a:avLst/>
              </a:prstGeom>
            </p:spPr>
            <p:txBody>
              <a:bodyPr wrap="square" lIns="0" tIns="0" rIns="0" bIns="0">
                <a:noAutofit/>
              </a:bodyPr>
              <a:lstStyle/>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Anjana S</a:t>
                </a:r>
              </a:p>
              <a:p>
                <a:pPr algn="ctr"/>
                <a:r>
                  <a:rPr lang="en-ID" sz="900" dirty="0" err="1">
                    <a:solidFill>
                      <a:schemeClr val="tx1">
                        <a:lumMod val="75000"/>
                        <a:lumOff val="25000"/>
                      </a:schemeClr>
                    </a:solidFill>
                    <a:latin typeface="Segoe UI" panose="020B0502040204020203" pitchFamily="34" charset="0"/>
                    <a:cs typeface="Segoe UI" panose="020B0502040204020203" pitchFamily="34" charset="0"/>
                  </a:rPr>
                  <a:t>Rajalakshmi</a:t>
                </a:r>
                <a:r>
                  <a:rPr lang="en-ID" sz="900" dirty="0">
                    <a:solidFill>
                      <a:schemeClr val="tx1">
                        <a:lumMod val="75000"/>
                        <a:lumOff val="25000"/>
                      </a:schemeClr>
                    </a:solidFill>
                    <a:latin typeface="Segoe UI" panose="020B0502040204020203" pitchFamily="34" charset="0"/>
                    <a:cs typeface="Segoe UI" panose="020B0502040204020203" pitchFamily="34" charset="0"/>
                  </a:rPr>
                  <a:t> Engineering College</a:t>
                </a:r>
              </a:p>
              <a:p>
                <a:pPr algn="ctr"/>
                <a:r>
                  <a:rPr lang="en-ID" sz="900" dirty="0">
                    <a:solidFill>
                      <a:schemeClr val="tx1">
                        <a:lumMod val="75000"/>
                        <a:lumOff val="25000"/>
                      </a:schemeClr>
                    </a:solidFill>
                    <a:latin typeface="Segoe UI" panose="020B0502040204020203" pitchFamily="34" charset="0"/>
                    <a:cs typeface="Segoe UI" panose="020B0502040204020203" pitchFamily="34" charset="0"/>
                  </a:rPr>
                  <a:t>Team Member</a:t>
                </a:r>
              </a:p>
            </p:txBody>
          </p:sp>
          <p:grpSp>
            <p:nvGrpSpPr>
              <p:cNvPr id="55" name="Group 54">
                <a:extLst>
                  <a:ext uri="{FF2B5EF4-FFF2-40B4-BE49-F238E27FC236}">
                    <a16:creationId xmlns:a16="http://schemas.microsoft.com/office/drawing/2014/main" id="{E6E20ED8-ECCD-C941-AFCA-75A29C6D9F3E}"/>
                  </a:ext>
                </a:extLst>
              </p:cNvPr>
              <p:cNvGrpSpPr/>
              <p:nvPr/>
            </p:nvGrpSpPr>
            <p:grpSpPr>
              <a:xfrm>
                <a:off x="6042190" y="2544539"/>
                <a:ext cx="426038" cy="96794"/>
                <a:chOff x="1510714" y="5935020"/>
                <a:chExt cx="642824" cy="146047"/>
              </a:xfrm>
            </p:grpSpPr>
            <p:sp>
              <p:nvSpPr>
                <p:cNvPr id="56" name="Rectangle: Rounded Corners 8">
                  <a:extLst>
                    <a:ext uri="{FF2B5EF4-FFF2-40B4-BE49-F238E27FC236}">
                      <a16:creationId xmlns:a16="http://schemas.microsoft.com/office/drawing/2014/main" id="{EB07F118-237F-EE48-AC82-D70B757B66AD}"/>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9">
                  <a:extLst>
                    <a:ext uri="{FF2B5EF4-FFF2-40B4-BE49-F238E27FC236}">
                      <a16:creationId xmlns:a16="http://schemas.microsoft.com/office/drawing/2014/main" id="{BDC4576D-BBC6-FD46-B419-D20DFFEF5835}"/>
                    </a:ext>
                  </a:extLst>
                </p:cNvPr>
                <p:cNvSpPr/>
                <p:nvPr/>
              </p:nvSpPr>
              <p:spPr>
                <a:xfrm>
                  <a:off x="1759103"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9">
                  <a:extLst>
                    <a:ext uri="{FF2B5EF4-FFF2-40B4-BE49-F238E27FC236}">
                      <a16:creationId xmlns:a16="http://schemas.microsoft.com/office/drawing/2014/main" id="{08474DB4-6A63-9246-B98F-5E3F4F3B2C4C}"/>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34" name="Group 33">
              <a:extLst>
                <a:ext uri="{FF2B5EF4-FFF2-40B4-BE49-F238E27FC236}">
                  <a16:creationId xmlns:a16="http://schemas.microsoft.com/office/drawing/2014/main" id="{C83F2830-333D-A043-AAC3-4D73DFA9EB71}"/>
                </a:ext>
              </a:extLst>
            </p:cNvPr>
            <p:cNvGrpSpPr/>
            <p:nvPr/>
          </p:nvGrpSpPr>
          <p:grpSpPr>
            <a:xfrm>
              <a:off x="8943013" y="2544539"/>
              <a:ext cx="2607913" cy="3450464"/>
              <a:chOff x="9590365" y="2544539"/>
              <a:chExt cx="2607913" cy="3450464"/>
            </a:xfrm>
          </p:grpSpPr>
          <p:sp>
            <p:nvSpPr>
              <p:cNvPr id="36" name="Rectangle 35">
                <a:extLst>
                  <a:ext uri="{FF2B5EF4-FFF2-40B4-BE49-F238E27FC236}">
                    <a16:creationId xmlns:a16="http://schemas.microsoft.com/office/drawing/2014/main" id="{A1A6B370-46CC-AD4F-A4E7-96FB4052681B}"/>
                  </a:ext>
                </a:extLst>
              </p:cNvPr>
              <p:cNvSpPr/>
              <p:nvPr/>
            </p:nvSpPr>
            <p:spPr>
              <a:xfrm>
                <a:off x="9590365" y="5133229"/>
                <a:ext cx="2607913" cy="861774"/>
              </a:xfrm>
              <a:prstGeom prst="rect">
                <a:avLst/>
              </a:prstGeom>
            </p:spPr>
            <p:txBody>
              <a:bodyPr wrap="square" lIns="0" tIns="0" rIns="0" bIns="0">
                <a:noAutofit/>
              </a:bodyPr>
              <a:lstStyle/>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PV </a:t>
                </a:r>
                <a:r>
                  <a:rPr lang="en-ID" sz="900" b="1" dirty="0" err="1">
                    <a:solidFill>
                      <a:schemeClr val="tx1">
                        <a:lumMod val="75000"/>
                        <a:lumOff val="25000"/>
                      </a:schemeClr>
                    </a:solidFill>
                    <a:latin typeface="Segoe UI" panose="020B0502040204020203" pitchFamily="34" charset="0"/>
                    <a:cs typeface="Segoe UI" panose="020B0502040204020203" pitchFamily="34" charset="0"/>
                  </a:rPr>
                  <a:t>Rajaraman</a:t>
                </a:r>
                <a:endParaRPr lang="en-ID" sz="900" b="1" dirty="0">
                  <a:solidFill>
                    <a:schemeClr val="tx1">
                      <a:lumMod val="75000"/>
                      <a:lumOff val="25000"/>
                    </a:schemeClr>
                  </a:solidFill>
                  <a:latin typeface="Segoe UI" panose="020B0502040204020203" pitchFamily="34" charset="0"/>
                  <a:cs typeface="Segoe UI" panose="020B0502040204020203" pitchFamily="34" charset="0"/>
                </a:endParaRPr>
              </a:p>
              <a:p>
                <a:pPr algn="ctr"/>
                <a:r>
                  <a:rPr lang="en-ID" sz="900" dirty="0" err="1">
                    <a:solidFill>
                      <a:schemeClr val="tx1">
                        <a:lumMod val="75000"/>
                        <a:lumOff val="25000"/>
                      </a:schemeClr>
                    </a:solidFill>
                    <a:latin typeface="Segoe UI" panose="020B0502040204020203" pitchFamily="34" charset="0"/>
                    <a:cs typeface="Segoe UI" panose="020B0502040204020203" pitchFamily="34" charset="0"/>
                  </a:rPr>
                  <a:t>Rajalakshmi</a:t>
                </a:r>
                <a:r>
                  <a:rPr lang="en-ID" sz="900" dirty="0">
                    <a:solidFill>
                      <a:schemeClr val="tx1">
                        <a:lumMod val="75000"/>
                        <a:lumOff val="25000"/>
                      </a:schemeClr>
                    </a:solidFill>
                    <a:latin typeface="Segoe UI" panose="020B0502040204020203" pitchFamily="34" charset="0"/>
                    <a:cs typeface="Segoe UI" panose="020B0502040204020203" pitchFamily="34" charset="0"/>
                  </a:rPr>
                  <a:t> Engineering College</a:t>
                </a:r>
              </a:p>
              <a:p>
                <a:pPr algn="ctr"/>
                <a:r>
                  <a:rPr lang="en-ID" sz="900" dirty="0">
                    <a:solidFill>
                      <a:schemeClr val="tx1">
                        <a:lumMod val="75000"/>
                        <a:lumOff val="25000"/>
                      </a:schemeClr>
                    </a:solidFill>
                    <a:latin typeface="Segoe UI" panose="020B0502040204020203" pitchFamily="34" charset="0"/>
                    <a:cs typeface="Segoe UI" panose="020B0502040204020203" pitchFamily="34" charset="0"/>
                  </a:rPr>
                  <a:t>Team Mentor</a:t>
                </a:r>
              </a:p>
            </p:txBody>
          </p:sp>
          <p:grpSp>
            <p:nvGrpSpPr>
              <p:cNvPr id="49" name="Group 48">
                <a:extLst>
                  <a:ext uri="{FF2B5EF4-FFF2-40B4-BE49-F238E27FC236}">
                    <a16:creationId xmlns:a16="http://schemas.microsoft.com/office/drawing/2014/main" id="{7D99711E-D4CD-1B49-9972-76AD57BA0845}"/>
                  </a:ext>
                </a:extLst>
              </p:cNvPr>
              <p:cNvGrpSpPr/>
              <p:nvPr/>
            </p:nvGrpSpPr>
            <p:grpSpPr>
              <a:xfrm>
                <a:off x="10063182" y="2544539"/>
                <a:ext cx="426038" cy="96794"/>
                <a:chOff x="1510714" y="5935020"/>
                <a:chExt cx="642824" cy="146047"/>
              </a:xfrm>
            </p:grpSpPr>
            <p:sp>
              <p:nvSpPr>
                <p:cNvPr id="50" name="Rectangle: Rounded Corners 8">
                  <a:extLst>
                    <a:ext uri="{FF2B5EF4-FFF2-40B4-BE49-F238E27FC236}">
                      <a16:creationId xmlns:a16="http://schemas.microsoft.com/office/drawing/2014/main" id="{3A0D0F50-2AB6-224C-9134-84FAE04F7092}"/>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Rectangle: Rounded Corners 9">
                  <a:extLst>
                    <a:ext uri="{FF2B5EF4-FFF2-40B4-BE49-F238E27FC236}">
                      <a16:creationId xmlns:a16="http://schemas.microsoft.com/office/drawing/2014/main" id="{3FF64113-861E-E343-B0F4-2366ED952969}"/>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Rectangle: Rounded Corners 9">
                  <a:extLst>
                    <a:ext uri="{FF2B5EF4-FFF2-40B4-BE49-F238E27FC236}">
                      <a16:creationId xmlns:a16="http://schemas.microsoft.com/office/drawing/2014/main" id="{9F2DB92E-374E-9449-B46D-76C3256C9937}"/>
                    </a:ext>
                  </a:extLst>
                </p:cNvPr>
                <p:cNvSpPr/>
                <p:nvPr/>
              </p:nvSpPr>
              <p:spPr>
                <a:xfrm>
                  <a:off x="2007492"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pic>
        <p:nvPicPr>
          <p:cNvPr id="70" name="Picture 69" descr="Logo, company name&#10;&#10;Description automatically generated">
            <a:extLst>
              <a:ext uri="{FF2B5EF4-FFF2-40B4-BE49-F238E27FC236}">
                <a16:creationId xmlns:a16="http://schemas.microsoft.com/office/drawing/2014/main" id="{C0CF49CA-4E0D-0144-8DBB-0086D6981E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
        <p:nvSpPr>
          <p:cNvPr id="5122" name="AutoShape 2" descr="blob:https://web.whatsapp.com/0f193ecf-d43a-4bbe-99cb-111c549d20d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124" name="AutoShape 4" descr="blob:https://web.whatsapp.com/0f193ecf-d43a-4bbe-99cb-111c549d20d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126" name="AutoShape 6" descr="blob:https://web.whatsapp.com/0f193ecf-d43a-4bbe-99cb-111c549d20d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128" name="AutoShape 8" descr="blob:https://web.whatsapp.com/0f193ecf-d43a-4bbe-99cb-111c549d20d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130" name="Picture 10" descr="C:\Users\SRINIVASAMOORTHY\Desktop\suren.jpg"/>
          <p:cNvPicPr>
            <a:picLocks noChangeAspect="1" noChangeArrowheads="1"/>
          </p:cNvPicPr>
          <p:nvPr/>
        </p:nvPicPr>
        <p:blipFill>
          <a:blip r:embed="rId4"/>
          <a:stretch>
            <a:fillRect/>
          </a:stretch>
        </p:blipFill>
        <p:spPr bwMode="auto">
          <a:xfrm>
            <a:off x="2206763" y="1290737"/>
            <a:ext cx="2351224" cy="2052964"/>
          </a:xfrm>
          <a:prstGeom prst="rect">
            <a:avLst/>
          </a:prstGeom>
          <a:noFill/>
          <a:ln>
            <a:noFill/>
          </a:ln>
        </p:spPr>
      </p:pic>
      <p:pic>
        <p:nvPicPr>
          <p:cNvPr id="5131" name="Picture 11" descr="C:\Users\SRINIVASAMOORTHY\Desktop\charann.jpg"/>
          <p:cNvPicPr>
            <a:picLocks noChangeAspect="1" noChangeArrowheads="1"/>
          </p:cNvPicPr>
          <p:nvPr/>
        </p:nvPicPr>
        <p:blipFill>
          <a:blip r:embed="rId5" cstate="print"/>
          <a:srcRect/>
          <a:stretch>
            <a:fillRect/>
          </a:stretch>
        </p:blipFill>
        <p:spPr bwMode="auto">
          <a:xfrm>
            <a:off x="4995081" y="1308648"/>
            <a:ext cx="2073999" cy="2103293"/>
          </a:xfrm>
          <a:prstGeom prst="rect">
            <a:avLst/>
          </a:prstGeom>
          <a:noFill/>
        </p:spPr>
      </p:pic>
      <p:pic>
        <p:nvPicPr>
          <p:cNvPr id="5132" name="Picture 12" descr="C:\Users\SRINIVASAMOORTHY\Desktop\ashwin.jpg"/>
          <p:cNvPicPr>
            <a:picLocks noChangeAspect="1" noChangeArrowheads="1"/>
          </p:cNvPicPr>
          <p:nvPr/>
        </p:nvPicPr>
        <p:blipFill>
          <a:blip r:embed="rId6" cstate="print"/>
          <a:srcRect/>
          <a:stretch>
            <a:fillRect/>
          </a:stretch>
        </p:blipFill>
        <p:spPr bwMode="auto">
          <a:xfrm>
            <a:off x="7629098" y="1287909"/>
            <a:ext cx="1989067" cy="2096737"/>
          </a:xfrm>
          <a:prstGeom prst="rect">
            <a:avLst/>
          </a:prstGeom>
          <a:noFill/>
        </p:spPr>
      </p:pic>
      <p:pic>
        <p:nvPicPr>
          <p:cNvPr id="1026" name="Picture 2" descr="C:\Users\SRINIVASAMOORTHY\Downloads\Profile Podium.jpg"/>
          <p:cNvPicPr>
            <a:picLocks noChangeAspect="1" noChangeArrowheads="1"/>
          </p:cNvPicPr>
          <p:nvPr/>
        </p:nvPicPr>
        <p:blipFill>
          <a:blip r:embed="rId7"/>
          <a:srcRect/>
          <a:stretch>
            <a:fillRect/>
          </a:stretch>
        </p:blipFill>
        <p:spPr bwMode="auto">
          <a:xfrm>
            <a:off x="2557735" y="4272098"/>
            <a:ext cx="1965297" cy="1842099"/>
          </a:xfrm>
          <a:prstGeom prst="rect">
            <a:avLst/>
          </a:prstGeom>
          <a:noFill/>
        </p:spPr>
      </p:pic>
      <p:pic>
        <p:nvPicPr>
          <p:cNvPr id="1028" name="Picture 4" descr="C:\Users\SRINIVASAMOORTHY\Downloads\IMG_20210712_175636.jpg"/>
          <p:cNvPicPr>
            <a:picLocks noChangeAspect="1" noChangeArrowheads="1"/>
          </p:cNvPicPr>
          <p:nvPr/>
        </p:nvPicPr>
        <p:blipFill>
          <a:blip r:embed="rId8" cstate="print"/>
          <a:srcRect/>
          <a:stretch>
            <a:fillRect/>
          </a:stretch>
        </p:blipFill>
        <p:spPr bwMode="auto">
          <a:xfrm>
            <a:off x="-15849600" y="-13030200"/>
            <a:ext cx="2880000" cy="2160000"/>
          </a:xfrm>
          <a:prstGeom prst="rect">
            <a:avLst/>
          </a:prstGeom>
          <a:noFill/>
        </p:spPr>
      </p:pic>
      <p:pic>
        <p:nvPicPr>
          <p:cNvPr id="1029" name="Picture 5"/>
          <p:cNvPicPr>
            <a:picLocks noChangeAspect="1" noChangeArrowheads="1"/>
          </p:cNvPicPr>
          <p:nvPr/>
        </p:nvPicPr>
        <p:blipFill>
          <a:blip r:embed="rId9"/>
          <a:srcRect/>
          <a:stretch>
            <a:fillRect/>
          </a:stretch>
        </p:blipFill>
        <p:spPr bwMode="auto">
          <a:xfrm>
            <a:off x="5168876" y="4264956"/>
            <a:ext cx="2048779" cy="1876537"/>
          </a:xfrm>
          <a:prstGeom prst="rect">
            <a:avLst/>
          </a:prstGeom>
          <a:noFill/>
          <a:ln w="9525">
            <a:noFill/>
            <a:miter lim="800000"/>
            <a:headEnd/>
            <a:tailEnd/>
          </a:ln>
          <a:effectLst/>
        </p:spPr>
      </p:pic>
      <p:pic>
        <p:nvPicPr>
          <p:cNvPr id="1031" name="Picture 7" descr="Profile photo of Rajaraman Viswanathan"/>
          <p:cNvPicPr>
            <a:picLocks noChangeAspect="1" noChangeArrowheads="1"/>
          </p:cNvPicPr>
          <p:nvPr/>
        </p:nvPicPr>
        <p:blipFill>
          <a:blip r:embed="rId10"/>
          <a:srcRect/>
          <a:stretch>
            <a:fillRect/>
          </a:stretch>
        </p:blipFill>
        <p:spPr bwMode="auto">
          <a:xfrm>
            <a:off x="7806519" y="4268599"/>
            <a:ext cx="1982073" cy="1913836"/>
          </a:xfrm>
          <a:prstGeom prst="rect">
            <a:avLst/>
          </a:prstGeom>
          <a:noFill/>
        </p:spPr>
      </p:pic>
    </p:spTree>
    <p:extLst>
      <p:ext uri="{BB962C8B-B14F-4D97-AF65-F5344CB8AC3E}">
        <p14:creationId xmlns:p14="http://schemas.microsoft.com/office/powerpoint/2010/main" val="345115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Oval 132">
            <a:extLst>
              <a:ext uri="{FF2B5EF4-FFF2-40B4-BE49-F238E27FC236}">
                <a16:creationId xmlns:a16="http://schemas.microsoft.com/office/drawing/2014/main" id="{ACA09EF6-A70E-42B8-AD81-A94D77F4C577}"/>
              </a:ext>
            </a:extLst>
          </p:cNvPr>
          <p:cNvSpPr/>
          <p:nvPr/>
        </p:nvSpPr>
        <p:spPr>
          <a:xfrm rot="5400000">
            <a:off x="9368745"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42">
            <a:extLst>
              <a:ext uri="{FF2B5EF4-FFF2-40B4-BE49-F238E27FC236}">
                <a16:creationId xmlns:a16="http://schemas.microsoft.com/office/drawing/2014/main" id="{D5F2F6C8-AF73-461E-AB62-FD80074A742A}"/>
              </a:ext>
            </a:extLst>
          </p:cNvPr>
          <p:cNvSpPr/>
          <p:nvPr/>
        </p:nvSpPr>
        <p:spPr>
          <a:xfrm>
            <a:off x="1383950" y="3822824"/>
            <a:ext cx="1868915" cy="1938992"/>
          </a:xfrm>
          <a:prstGeom prst="rect">
            <a:avLst/>
          </a:prstGeom>
        </p:spPr>
        <p:txBody>
          <a:bodyPr wrap="square" lIns="0" tIns="0" rIns="0" bIns="0">
            <a:spAutoFit/>
          </a:bodyPr>
          <a:lstStyle/>
          <a:p>
            <a:r>
              <a:rPr lang="en-ID" sz="1400" dirty="0">
                <a:solidFill>
                  <a:schemeClr val="tx1">
                    <a:lumMod val="75000"/>
                    <a:lumOff val="25000"/>
                  </a:schemeClr>
                </a:solidFill>
                <a:latin typeface="Segoe UI" panose="020B0502040204020203" pitchFamily="34" charset="0"/>
                <a:cs typeface="Segoe UI" panose="020B0502040204020203" pitchFamily="34" charset="0"/>
              </a:rPr>
              <a:t>Proposed Development Plan in pointers</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1. Problem statement analysis</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2. Data Cleaning</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3. Data Exploration</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4. Model Building</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5. Interpretation of </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Results as dashboards</a:t>
            </a:r>
          </a:p>
        </p:txBody>
      </p:sp>
      <p:sp>
        <p:nvSpPr>
          <p:cNvPr id="8" name="Oval 7">
            <a:extLst>
              <a:ext uri="{FF2B5EF4-FFF2-40B4-BE49-F238E27FC236}">
                <a16:creationId xmlns:a16="http://schemas.microsoft.com/office/drawing/2014/main" id="{BCBB2C17-E25A-46D5-9E50-3919489EEA30}"/>
              </a:ext>
            </a:extLst>
          </p:cNvPr>
          <p:cNvSpPr/>
          <p:nvPr/>
        </p:nvSpPr>
        <p:spPr>
          <a:xfrm rot="5400000">
            <a:off x="449644" y="4085899"/>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50" name="Group 49">
            <a:extLst>
              <a:ext uri="{FF2B5EF4-FFF2-40B4-BE49-F238E27FC236}">
                <a16:creationId xmlns:a16="http://schemas.microsoft.com/office/drawing/2014/main" id="{EC6230BA-A30A-440F-843F-7C524A0C6647}"/>
              </a:ext>
            </a:extLst>
          </p:cNvPr>
          <p:cNvGrpSpPr/>
          <p:nvPr/>
        </p:nvGrpSpPr>
        <p:grpSpPr>
          <a:xfrm rot="5400000">
            <a:off x="1067078" y="3963657"/>
            <a:ext cx="182564" cy="160387"/>
            <a:chOff x="908279" y="2493171"/>
            <a:chExt cx="506213" cy="444719"/>
          </a:xfrm>
          <a:solidFill>
            <a:srgbClr val="073061"/>
          </a:solidFill>
        </p:grpSpPr>
        <p:sp>
          <p:nvSpPr>
            <p:cNvPr id="51" name="Arrow: Chevron 50">
              <a:extLst>
                <a:ext uri="{FF2B5EF4-FFF2-40B4-BE49-F238E27FC236}">
                  <a16:creationId xmlns:a16="http://schemas.microsoft.com/office/drawing/2014/main" id="{FAEAAEAE-4989-4E13-915D-7C62064655B7}"/>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52" name="Arrow: Chevron 51">
              <a:extLst>
                <a:ext uri="{FF2B5EF4-FFF2-40B4-BE49-F238E27FC236}">
                  <a16:creationId xmlns:a16="http://schemas.microsoft.com/office/drawing/2014/main" id="{E3EAFC06-9278-4B51-82EB-FE34B48B3284}"/>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59" name="Oval 58">
            <a:extLst>
              <a:ext uri="{FF2B5EF4-FFF2-40B4-BE49-F238E27FC236}">
                <a16:creationId xmlns:a16="http://schemas.microsoft.com/office/drawing/2014/main" id="{0FEC291F-19FD-4B1F-9E7C-38F520871D0F}"/>
              </a:ext>
            </a:extLst>
          </p:cNvPr>
          <p:cNvSpPr/>
          <p:nvPr/>
        </p:nvSpPr>
        <p:spPr>
          <a:xfrm rot="5400000">
            <a:off x="3015654" y="2308607"/>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Rectangle 73">
            <a:extLst>
              <a:ext uri="{FF2B5EF4-FFF2-40B4-BE49-F238E27FC236}">
                <a16:creationId xmlns:a16="http://schemas.microsoft.com/office/drawing/2014/main" id="{870DB1F0-7950-4363-9BA4-7CD16FF6507D}"/>
              </a:ext>
            </a:extLst>
          </p:cNvPr>
          <p:cNvSpPr/>
          <p:nvPr/>
        </p:nvSpPr>
        <p:spPr>
          <a:xfrm>
            <a:off x="6243763" y="3612962"/>
            <a:ext cx="1417688" cy="2308324"/>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Repository Link or Any references link of folders</a:t>
            </a:r>
          </a:p>
          <a:p>
            <a:r>
              <a:rPr lang="en-ID" sz="1100" dirty="0">
                <a:solidFill>
                  <a:schemeClr val="tx1">
                    <a:lumMod val="75000"/>
                    <a:lumOff val="25000"/>
                  </a:schemeClr>
                </a:solidFill>
                <a:latin typeface="Segoe UI" panose="020B0502040204020203" pitchFamily="34" charset="0"/>
                <a:cs typeface="Segoe UI" panose="020B0502040204020203" pitchFamily="34" charset="0"/>
              </a:rPr>
              <a:t>https://github.com/surendhar-code/MANTHAN-HACKATHON-2021---IDENTIFICATION-OF-CRIME-PRONE-AREAS</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6" name="Oval 75">
            <a:extLst>
              <a:ext uri="{FF2B5EF4-FFF2-40B4-BE49-F238E27FC236}">
                <a16:creationId xmlns:a16="http://schemas.microsoft.com/office/drawing/2014/main" id="{48645809-0913-4422-A57E-030472D263A4}"/>
              </a:ext>
            </a:extLst>
          </p:cNvPr>
          <p:cNvSpPr/>
          <p:nvPr/>
        </p:nvSpPr>
        <p:spPr>
          <a:xfrm rot="5400000">
            <a:off x="5328038"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77" name="Group 76">
            <a:extLst>
              <a:ext uri="{FF2B5EF4-FFF2-40B4-BE49-F238E27FC236}">
                <a16:creationId xmlns:a16="http://schemas.microsoft.com/office/drawing/2014/main" id="{F6356525-D11C-496A-8468-471DCBA73D7A}"/>
              </a:ext>
            </a:extLst>
          </p:cNvPr>
          <p:cNvGrpSpPr/>
          <p:nvPr/>
        </p:nvGrpSpPr>
        <p:grpSpPr>
          <a:xfrm rot="5400000">
            <a:off x="6049542" y="3963656"/>
            <a:ext cx="182564" cy="160387"/>
            <a:chOff x="908279" y="2493171"/>
            <a:chExt cx="506213" cy="444719"/>
          </a:xfrm>
          <a:solidFill>
            <a:srgbClr val="073061"/>
          </a:solidFill>
        </p:grpSpPr>
        <p:sp>
          <p:nvSpPr>
            <p:cNvPr id="78" name="Arrow: Chevron 77">
              <a:extLst>
                <a:ext uri="{FF2B5EF4-FFF2-40B4-BE49-F238E27FC236}">
                  <a16:creationId xmlns:a16="http://schemas.microsoft.com/office/drawing/2014/main" id="{3564FE3E-E424-4BA8-AF28-87D86F88E59F}"/>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79" name="Arrow: Chevron 78">
              <a:extLst>
                <a:ext uri="{FF2B5EF4-FFF2-40B4-BE49-F238E27FC236}">
                  <a16:creationId xmlns:a16="http://schemas.microsoft.com/office/drawing/2014/main" id="{B8E985E0-06CD-4FDD-841C-2CC066FD015C}"/>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87" name="Oval 86">
            <a:extLst>
              <a:ext uri="{FF2B5EF4-FFF2-40B4-BE49-F238E27FC236}">
                <a16:creationId xmlns:a16="http://schemas.microsoft.com/office/drawing/2014/main" id="{617DED47-D603-4A71-997E-38ECBFC48E08}"/>
              </a:ext>
            </a:extLst>
          </p:cNvPr>
          <p:cNvSpPr/>
          <p:nvPr/>
        </p:nvSpPr>
        <p:spPr>
          <a:xfrm rot="5400000">
            <a:off x="7608373" y="2308607"/>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Rectangle 100">
            <a:extLst>
              <a:ext uri="{FF2B5EF4-FFF2-40B4-BE49-F238E27FC236}">
                <a16:creationId xmlns:a16="http://schemas.microsoft.com/office/drawing/2014/main" id="{9FB7EA70-0512-4512-A22B-26DC9BC29BC7}"/>
              </a:ext>
            </a:extLst>
          </p:cNvPr>
          <p:cNvSpPr/>
          <p:nvPr/>
        </p:nvSpPr>
        <p:spPr>
          <a:xfrm>
            <a:off x="10367569" y="3103297"/>
            <a:ext cx="1624561" cy="2585323"/>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Proposed UI and functional flow in pointers</a:t>
            </a:r>
          </a:p>
          <a:p>
            <a:pPr marL="342900" indent="-342900">
              <a:buAutoNum type="arabicPeriod"/>
            </a:pPr>
            <a:r>
              <a:rPr lang="en-ID" sz="1400" dirty="0">
                <a:solidFill>
                  <a:schemeClr val="tx1">
                    <a:lumMod val="75000"/>
                    <a:lumOff val="25000"/>
                  </a:schemeClr>
                </a:solidFill>
                <a:latin typeface="Segoe UI" panose="020B0502040204020203" pitchFamily="34" charset="0"/>
                <a:cs typeface="Segoe UI" panose="020B0502040204020203" pitchFamily="34" charset="0"/>
              </a:rPr>
              <a:t>Filters and Buttons for navigations in Power BI  </a:t>
            </a:r>
          </a:p>
          <a:p>
            <a:pPr marL="342900" indent="-342900">
              <a:buAutoNum type="arabicPeriod"/>
            </a:pPr>
            <a:r>
              <a:rPr lang="en-ID" sz="1400" dirty="0">
                <a:solidFill>
                  <a:schemeClr val="tx1">
                    <a:lumMod val="75000"/>
                    <a:lumOff val="25000"/>
                  </a:schemeClr>
                </a:solidFill>
                <a:latin typeface="Segoe UI" panose="020B0502040204020203" pitchFamily="34" charset="0"/>
                <a:cs typeface="Segoe UI" panose="020B0502040204020203" pitchFamily="34" charset="0"/>
              </a:rPr>
              <a:t>Different colour themes for better view of analysis</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03" name="Group 102">
            <a:extLst>
              <a:ext uri="{FF2B5EF4-FFF2-40B4-BE49-F238E27FC236}">
                <a16:creationId xmlns:a16="http://schemas.microsoft.com/office/drawing/2014/main" id="{1DD2D7AB-021D-416C-ADAE-7873BFD497D8}"/>
              </a:ext>
            </a:extLst>
          </p:cNvPr>
          <p:cNvGrpSpPr/>
          <p:nvPr/>
        </p:nvGrpSpPr>
        <p:grpSpPr>
          <a:xfrm rot="5400000">
            <a:off x="10110659" y="3963656"/>
            <a:ext cx="182564" cy="160387"/>
            <a:chOff x="908279" y="2493171"/>
            <a:chExt cx="506213" cy="444719"/>
          </a:xfrm>
          <a:solidFill>
            <a:srgbClr val="073061"/>
          </a:solidFill>
        </p:grpSpPr>
        <p:sp>
          <p:nvSpPr>
            <p:cNvPr id="104" name="Arrow: Chevron 103">
              <a:extLst>
                <a:ext uri="{FF2B5EF4-FFF2-40B4-BE49-F238E27FC236}">
                  <a16:creationId xmlns:a16="http://schemas.microsoft.com/office/drawing/2014/main" id="{3C8D0621-9A45-49AB-AE07-42C24EFA3348}"/>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05" name="Arrow: Chevron 104">
              <a:extLst>
                <a:ext uri="{FF2B5EF4-FFF2-40B4-BE49-F238E27FC236}">
                  <a16:creationId xmlns:a16="http://schemas.microsoft.com/office/drawing/2014/main" id="{054CDD4D-39DA-44FB-A7F7-1EAD62CE36ED}"/>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2" name="Title 1">
            <a:extLst>
              <a:ext uri="{FF2B5EF4-FFF2-40B4-BE49-F238E27FC236}">
                <a16:creationId xmlns:a16="http://schemas.microsoft.com/office/drawing/2014/main" id="{76F1CE2E-B69A-40D8-A8E7-4287B53DA6A6}"/>
              </a:ext>
            </a:extLst>
          </p:cNvPr>
          <p:cNvSpPr>
            <a:spLocks noGrp="1"/>
          </p:cNvSpPr>
          <p:nvPr>
            <p:ph type="title"/>
          </p:nvPr>
        </p:nvSpPr>
        <p:spPr/>
        <p:txBody>
          <a:bodyPr/>
          <a:lstStyle/>
          <a:p>
            <a:r>
              <a:rPr lang="en-ID" dirty="0"/>
              <a:t>Development Pipeline</a:t>
            </a:r>
          </a:p>
        </p:txBody>
      </p:sp>
      <p:cxnSp>
        <p:nvCxnSpPr>
          <p:cNvPr id="11" name="Straight Connector 10">
            <a:extLst>
              <a:ext uri="{FF2B5EF4-FFF2-40B4-BE49-F238E27FC236}">
                <a16:creationId xmlns:a16="http://schemas.microsoft.com/office/drawing/2014/main" id="{47A9FFE2-3F0A-4AEB-9B77-9221D0F797ED}"/>
              </a:ext>
            </a:extLst>
          </p:cNvPr>
          <p:cNvCxnSpPr>
            <a:cxnSpLocks/>
          </p:cNvCxnSpPr>
          <p:nvPr/>
        </p:nvCxnSpPr>
        <p:spPr>
          <a:xfrm flipH="1">
            <a:off x="629774" y="5879246"/>
            <a:ext cx="11082800" cy="0"/>
          </a:xfrm>
          <a:prstGeom prst="line">
            <a:avLst/>
          </a:prstGeom>
          <a:ln>
            <a:solidFill>
              <a:srgbClr val="07306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C886EAC-B893-432E-AFD4-2DC35B372E71}"/>
              </a:ext>
            </a:extLst>
          </p:cNvPr>
          <p:cNvSpPr/>
          <p:nvPr/>
        </p:nvSpPr>
        <p:spPr>
          <a:xfrm>
            <a:off x="849876"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A</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E00AA3AC-D680-4189-8436-4C3AB5A840F0}"/>
              </a:ext>
            </a:extLst>
          </p:cNvPr>
          <p:cNvSpPr/>
          <p:nvPr/>
        </p:nvSpPr>
        <p:spPr>
          <a:xfrm>
            <a:off x="3987384" y="2300367"/>
            <a:ext cx="1478197" cy="1938992"/>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Documents To be prepared for installation and evaluation</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a:solidFill>
                  <a:schemeClr val="tx1">
                    <a:lumMod val="75000"/>
                    <a:lumOff val="25000"/>
                  </a:schemeClr>
                </a:solidFill>
                <a:latin typeface="Segoe UI" panose="020B0502040204020203" pitchFamily="34" charset="0"/>
                <a:cs typeface="Segoe UI" panose="020B0502040204020203" pitchFamily="34" charset="0"/>
              </a:rPr>
              <a:t>1. Microsoft Power BI Documentation.</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F01D1562-6A52-46C2-A368-F717B97DC650}"/>
              </a:ext>
            </a:extLst>
          </p:cNvPr>
          <p:cNvGrpSpPr/>
          <p:nvPr/>
        </p:nvGrpSpPr>
        <p:grpSpPr>
          <a:xfrm rot="5400000">
            <a:off x="2179355" y="5755694"/>
            <a:ext cx="149068" cy="247106"/>
            <a:chOff x="908279" y="2307433"/>
            <a:chExt cx="506213" cy="630457"/>
          </a:xfrm>
          <a:solidFill>
            <a:srgbClr val="073061"/>
          </a:solidFill>
        </p:grpSpPr>
        <p:sp>
          <p:nvSpPr>
            <p:cNvPr id="26" name="Arrow: Chevron 25">
              <a:extLst>
                <a:ext uri="{FF2B5EF4-FFF2-40B4-BE49-F238E27FC236}">
                  <a16:creationId xmlns:a16="http://schemas.microsoft.com/office/drawing/2014/main" id="{591A0ACA-D33C-4C41-A690-B781E47A96DD}"/>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Arrow: Chevron 26">
              <a:extLst>
                <a:ext uri="{FF2B5EF4-FFF2-40B4-BE49-F238E27FC236}">
                  <a16:creationId xmlns:a16="http://schemas.microsoft.com/office/drawing/2014/main" id="{C9184DA8-E854-46F3-AF05-93EBBF7ECAA2}"/>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8" name="Arrow: Chevron 27">
              <a:extLst>
                <a:ext uri="{FF2B5EF4-FFF2-40B4-BE49-F238E27FC236}">
                  <a16:creationId xmlns:a16="http://schemas.microsoft.com/office/drawing/2014/main" id="{A686AC9B-3215-4638-B002-7EEC3A0DD041}"/>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54" name="Oval 53">
            <a:extLst>
              <a:ext uri="{FF2B5EF4-FFF2-40B4-BE49-F238E27FC236}">
                <a16:creationId xmlns:a16="http://schemas.microsoft.com/office/drawing/2014/main" id="{FCE5D48A-47CE-40C1-A183-1E4B0C8595E5}"/>
              </a:ext>
            </a:extLst>
          </p:cNvPr>
          <p:cNvSpPr/>
          <p:nvPr/>
        </p:nvSpPr>
        <p:spPr>
          <a:xfrm rot="5400000">
            <a:off x="1103505" y="5824733"/>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60" name="Group 59">
            <a:extLst>
              <a:ext uri="{FF2B5EF4-FFF2-40B4-BE49-F238E27FC236}">
                <a16:creationId xmlns:a16="http://schemas.microsoft.com/office/drawing/2014/main" id="{884527CA-0D0A-4DC0-9629-5DE611F97F46}"/>
              </a:ext>
            </a:extLst>
          </p:cNvPr>
          <p:cNvGrpSpPr/>
          <p:nvPr/>
        </p:nvGrpSpPr>
        <p:grpSpPr>
          <a:xfrm rot="5400000">
            <a:off x="3737158" y="2651061"/>
            <a:ext cx="182564" cy="160387"/>
            <a:chOff x="908279" y="2493171"/>
            <a:chExt cx="506213" cy="444719"/>
          </a:xfrm>
          <a:solidFill>
            <a:srgbClr val="073061"/>
          </a:solidFill>
        </p:grpSpPr>
        <p:sp>
          <p:nvSpPr>
            <p:cNvPr id="61" name="Arrow: Chevron 60">
              <a:extLst>
                <a:ext uri="{FF2B5EF4-FFF2-40B4-BE49-F238E27FC236}">
                  <a16:creationId xmlns:a16="http://schemas.microsoft.com/office/drawing/2014/main" id="{E768DE21-0595-402A-887E-106063FD8E1E}"/>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62" name="Arrow: Chevron 61">
              <a:extLst>
                <a:ext uri="{FF2B5EF4-FFF2-40B4-BE49-F238E27FC236}">
                  <a16:creationId xmlns:a16="http://schemas.microsoft.com/office/drawing/2014/main" id="{69ACC5DE-4F7F-427E-AB8F-081BAD6728DB}"/>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63" name="Oval 62">
            <a:extLst>
              <a:ext uri="{FF2B5EF4-FFF2-40B4-BE49-F238E27FC236}">
                <a16:creationId xmlns:a16="http://schemas.microsoft.com/office/drawing/2014/main" id="{134D9F3A-A695-4B39-B48D-CF2155DF16EB}"/>
              </a:ext>
            </a:extLst>
          </p:cNvPr>
          <p:cNvSpPr/>
          <p:nvPr/>
        </p:nvSpPr>
        <p:spPr>
          <a:xfrm rot="5400000">
            <a:off x="3383840" y="5824734"/>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Rectangle 72">
            <a:extLst>
              <a:ext uri="{FF2B5EF4-FFF2-40B4-BE49-F238E27FC236}">
                <a16:creationId xmlns:a16="http://schemas.microsoft.com/office/drawing/2014/main" id="{A96C91CD-4D1E-456A-93A4-1D7C34FB2F75}"/>
              </a:ext>
            </a:extLst>
          </p:cNvPr>
          <p:cNvSpPr/>
          <p:nvPr/>
        </p:nvSpPr>
        <p:spPr>
          <a:xfrm>
            <a:off x="8718292" y="2300367"/>
            <a:ext cx="1340008" cy="861774"/>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Any Third party API used, if yes please specify</a:t>
            </a:r>
          </a:p>
          <a:p>
            <a:pPr algn="ctr"/>
            <a:r>
              <a:rPr lang="en-ID" sz="1400" dirty="0">
                <a:solidFill>
                  <a:schemeClr val="tx1">
                    <a:lumMod val="75000"/>
                    <a:lumOff val="25000"/>
                  </a:schemeClr>
                </a:solidFill>
                <a:latin typeface="Segoe UI" panose="020B0502040204020203" pitchFamily="34" charset="0"/>
                <a:cs typeface="Segoe UI" panose="020B0502040204020203" pitchFamily="34" charset="0"/>
              </a:rPr>
              <a:t>No</a:t>
            </a:r>
          </a:p>
        </p:txBody>
      </p:sp>
      <p:sp>
        <p:nvSpPr>
          <p:cNvPr id="80" name="Oval 79">
            <a:extLst>
              <a:ext uri="{FF2B5EF4-FFF2-40B4-BE49-F238E27FC236}">
                <a16:creationId xmlns:a16="http://schemas.microsoft.com/office/drawing/2014/main" id="{FCFEE36B-99BC-4C27-8234-81F76817ACFD}"/>
              </a:ext>
            </a:extLst>
          </p:cNvPr>
          <p:cNvSpPr/>
          <p:nvPr/>
        </p:nvSpPr>
        <p:spPr>
          <a:xfrm rot="5400000">
            <a:off x="5696224" y="5824735"/>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8" name="Group 87">
            <a:extLst>
              <a:ext uri="{FF2B5EF4-FFF2-40B4-BE49-F238E27FC236}">
                <a16:creationId xmlns:a16="http://schemas.microsoft.com/office/drawing/2014/main" id="{F603D854-5548-4261-8BFE-1D94D1B6412C}"/>
              </a:ext>
            </a:extLst>
          </p:cNvPr>
          <p:cNvGrpSpPr/>
          <p:nvPr/>
        </p:nvGrpSpPr>
        <p:grpSpPr>
          <a:xfrm rot="5400000">
            <a:off x="8329877" y="2651061"/>
            <a:ext cx="182564" cy="160387"/>
            <a:chOff x="908279" y="2493171"/>
            <a:chExt cx="506213" cy="444719"/>
          </a:xfrm>
          <a:solidFill>
            <a:srgbClr val="073061"/>
          </a:solidFill>
        </p:grpSpPr>
        <p:sp>
          <p:nvSpPr>
            <p:cNvPr id="89" name="Arrow: Chevron 88">
              <a:extLst>
                <a:ext uri="{FF2B5EF4-FFF2-40B4-BE49-F238E27FC236}">
                  <a16:creationId xmlns:a16="http://schemas.microsoft.com/office/drawing/2014/main" id="{4C73E379-8FDF-40B1-82EB-B764D35868D5}"/>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90" name="Arrow: Chevron 89">
              <a:extLst>
                <a:ext uri="{FF2B5EF4-FFF2-40B4-BE49-F238E27FC236}">
                  <a16:creationId xmlns:a16="http://schemas.microsoft.com/office/drawing/2014/main" id="{BA9C5B7C-3562-4BF4-B1B6-CE917881D019}"/>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91" name="Oval 90">
            <a:extLst>
              <a:ext uri="{FF2B5EF4-FFF2-40B4-BE49-F238E27FC236}">
                <a16:creationId xmlns:a16="http://schemas.microsoft.com/office/drawing/2014/main" id="{F8AC06CF-8CD0-4631-AE2A-D0134175A7AE}"/>
              </a:ext>
            </a:extLst>
          </p:cNvPr>
          <p:cNvSpPr/>
          <p:nvPr/>
        </p:nvSpPr>
        <p:spPr>
          <a:xfrm rot="5400000">
            <a:off x="7976559" y="5824736"/>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2" name="Group 111">
            <a:extLst>
              <a:ext uri="{FF2B5EF4-FFF2-40B4-BE49-F238E27FC236}">
                <a16:creationId xmlns:a16="http://schemas.microsoft.com/office/drawing/2014/main" id="{D25A0135-3593-41DD-B21F-A7518BFC025F}"/>
              </a:ext>
            </a:extLst>
          </p:cNvPr>
          <p:cNvGrpSpPr/>
          <p:nvPr/>
        </p:nvGrpSpPr>
        <p:grpSpPr>
          <a:xfrm>
            <a:off x="1158028" y="3230626"/>
            <a:ext cx="8653836" cy="2695573"/>
            <a:chOff x="1158027" y="3170665"/>
            <a:chExt cx="8653836" cy="2503254"/>
          </a:xfrm>
        </p:grpSpPr>
        <p:cxnSp>
          <p:nvCxnSpPr>
            <p:cNvPr id="49" name="Straight Connector 48">
              <a:extLst>
                <a:ext uri="{FF2B5EF4-FFF2-40B4-BE49-F238E27FC236}">
                  <a16:creationId xmlns:a16="http://schemas.microsoft.com/office/drawing/2014/main" id="{F432FBB7-F683-48F5-9C0E-7703D2CF7165}"/>
                </a:ext>
              </a:extLst>
            </p:cNvPr>
            <p:cNvCxnSpPr>
              <a:cxnSpLocks/>
              <a:endCxn id="8" idx="7"/>
            </p:cNvCxnSpPr>
            <p:nvPr/>
          </p:nvCxnSpPr>
          <p:spPr>
            <a:xfrm rot="5400000" flipH="1" flipV="1">
              <a:off x="675004" y="5118009"/>
              <a:ext cx="979227" cy="13181"/>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8CD7F68-6364-4112-A640-631935B67C40}"/>
                </a:ext>
              </a:extLst>
            </p:cNvPr>
            <p:cNvCxnSpPr>
              <a:cxnSpLocks/>
            </p:cNvCxnSpPr>
            <p:nvPr/>
          </p:nvCxnSpPr>
          <p:spPr>
            <a:xfrm flipV="1">
              <a:off x="3438362" y="3170665"/>
              <a:ext cx="0" cy="2503254"/>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CDB411-EDAC-43D3-8EB3-105DF8A040CD}"/>
                </a:ext>
              </a:extLst>
            </p:cNvPr>
            <p:cNvCxnSpPr>
              <a:cxnSpLocks/>
            </p:cNvCxnSpPr>
            <p:nvPr/>
          </p:nvCxnSpPr>
          <p:spPr>
            <a:xfrm flipV="1">
              <a:off x="5750746"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4542C9E-B104-48AA-BB25-546CF03637F8}"/>
                </a:ext>
              </a:extLst>
            </p:cNvPr>
            <p:cNvCxnSpPr>
              <a:cxnSpLocks/>
            </p:cNvCxnSpPr>
            <p:nvPr/>
          </p:nvCxnSpPr>
          <p:spPr>
            <a:xfrm flipV="1">
              <a:off x="8031081" y="3170665"/>
              <a:ext cx="0" cy="2503254"/>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1F703CE-3CD3-40B7-8346-A77E65288465}"/>
                </a:ext>
              </a:extLst>
            </p:cNvPr>
            <p:cNvCxnSpPr>
              <a:cxnSpLocks/>
            </p:cNvCxnSpPr>
            <p:nvPr/>
          </p:nvCxnSpPr>
          <p:spPr>
            <a:xfrm flipV="1">
              <a:off x="9811863"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grpSp>
      <p:sp>
        <p:nvSpPr>
          <p:cNvPr id="106" name="Oval 105">
            <a:extLst>
              <a:ext uri="{FF2B5EF4-FFF2-40B4-BE49-F238E27FC236}">
                <a16:creationId xmlns:a16="http://schemas.microsoft.com/office/drawing/2014/main" id="{25A3D3D2-2C06-4555-807F-7994E840CA4D}"/>
              </a:ext>
            </a:extLst>
          </p:cNvPr>
          <p:cNvSpPr/>
          <p:nvPr/>
        </p:nvSpPr>
        <p:spPr>
          <a:xfrm rot="5400000">
            <a:off x="9757341" y="5824735"/>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3" name="Group 112">
            <a:extLst>
              <a:ext uri="{FF2B5EF4-FFF2-40B4-BE49-F238E27FC236}">
                <a16:creationId xmlns:a16="http://schemas.microsoft.com/office/drawing/2014/main" id="{1A048EA3-1FD1-4748-A250-D8D1397CFBAB}"/>
              </a:ext>
            </a:extLst>
          </p:cNvPr>
          <p:cNvGrpSpPr/>
          <p:nvPr/>
        </p:nvGrpSpPr>
        <p:grpSpPr>
          <a:xfrm rot="5400000">
            <a:off x="4411366" y="5755695"/>
            <a:ext cx="149068" cy="247106"/>
            <a:chOff x="908279" y="2307433"/>
            <a:chExt cx="506213" cy="630457"/>
          </a:xfrm>
          <a:solidFill>
            <a:srgbClr val="073061"/>
          </a:solidFill>
        </p:grpSpPr>
        <p:sp>
          <p:nvSpPr>
            <p:cNvPr id="114" name="Arrow: Chevron 113">
              <a:extLst>
                <a:ext uri="{FF2B5EF4-FFF2-40B4-BE49-F238E27FC236}">
                  <a16:creationId xmlns:a16="http://schemas.microsoft.com/office/drawing/2014/main" id="{854E2EE7-515E-42A4-B91F-0B34005EAE10}"/>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5" name="Arrow: Chevron 114">
              <a:extLst>
                <a:ext uri="{FF2B5EF4-FFF2-40B4-BE49-F238E27FC236}">
                  <a16:creationId xmlns:a16="http://schemas.microsoft.com/office/drawing/2014/main" id="{A22AD965-FA8A-4277-95A7-49C144926E73}"/>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6" name="Arrow: Chevron 115">
              <a:extLst>
                <a:ext uri="{FF2B5EF4-FFF2-40B4-BE49-F238E27FC236}">
                  <a16:creationId xmlns:a16="http://schemas.microsoft.com/office/drawing/2014/main" id="{D504D2CF-8352-474F-B62C-561927B3BC2E}"/>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17" name="Group 116">
            <a:extLst>
              <a:ext uri="{FF2B5EF4-FFF2-40B4-BE49-F238E27FC236}">
                <a16:creationId xmlns:a16="http://schemas.microsoft.com/office/drawing/2014/main" id="{F32772CB-6514-48A6-8B6D-D726411D5C77}"/>
              </a:ext>
            </a:extLst>
          </p:cNvPr>
          <p:cNvGrpSpPr/>
          <p:nvPr/>
        </p:nvGrpSpPr>
        <p:grpSpPr>
          <a:xfrm rot="5400000">
            <a:off x="6707726" y="5755696"/>
            <a:ext cx="149068" cy="247106"/>
            <a:chOff x="908279" y="2307433"/>
            <a:chExt cx="506213" cy="630457"/>
          </a:xfrm>
          <a:solidFill>
            <a:srgbClr val="073061"/>
          </a:solidFill>
        </p:grpSpPr>
        <p:sp>
          <p:nvSpPr>
            <p:cNvPr id="118" name="Arrow: Chevron 117">
              <a:extLst>
                <a:ext uri="{FF2B5EF4-FFF2-40B4-BE49-F238E27FC236}">
                  <a16:creationId xmlns:a16="http://schemas.microsoft.com/office/drawing/2014/main" id="{852DDC5E-7D9C-4E34-8155-61564E5573E3}"/>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9" name="Arrow: Chevron 118">
              <a:extLst>
                <a:ext uri="{FF2B5EF4-FFF2-40B4-BE49-F238E27FC236}">
                  <a16:creationId xmlns:a16="http://schemas.microsoft.com/office/drawing/2014/main" id="{4F8692ED-190A-47DE-8B88-15C377D7B1DF}"/>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0" name="Arrow: Chevron 119">
              <a:extLst>
                <a:ext uri="{FF2B5EF4-FFF2-40B4-BE49-F238E27FC236}">
                  <a16:creationId xmlns:a16="http://schemas.microsoft.com/office/drawing/2014/main" id="{D6B58FF5-57C0-4DB8-9711-5EA7C210D31B}"/>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21" name="Group 120">
            <a:extLst>
              <a:ext uri="{FF2B5EF4-FFF2-40B4-BE49-F238E27FC236}">
                <a16:creationId xmlns:a16="http://schemas.microsoft.com/office/drawing/2014/main" id="{177964DA-7528-4931-899B-C9F9EC9241AB}"/>
              </a:ext>
            </a:extLst>
          </p:cNvPr>
          <p:cNvGrpSpPr/>
          <p:nvPr/>
        </p:nvGrpSpPr>
        <p:grpSpPr>
          <a:xfrm rot="5400000">
            <a:off x="8879647" y="5755697"/>
            <a:ext cx="149068" cy="247106"/>
            <a:chOff x="908279" y="2307433"/>
            <a:chExt cx="506213" cy="630457"/>
          </a:xfrm>
          <a:solidFill>
            <a:srgbClr val="073061"/>
          </a:solidFill>
        </p:grpSpPr>
        <p:sp>
          <p:nvSpPr>
            <p:cNvPr id="122" name="Arrow: Chevron 121">
              <a:extLst>
                <a:ext uri="{FF2B5EF4-FFF2-40B4-BE49-F238E27FC236}">
                  <a16:creationId xmlns:a16="http://schemas.microsoft.com/office/drawing/2014/main" id="{EF498287-0B56-4341-879B-8CCBBF94544D}"/>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3" name="Arrow: Chevron 122">
              <a:extLst>
                <a:ext uri="{FF2B5EF4-FFF2-40B4-BE49-F238E27FC236}">
                  <a16:creationId xmlns:a16="http://schemas.microsoft.com/office/drawing/2014/main" id="{365EE4AE-8070-4329-9CC9-811284A24C04}"/>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4" name="Arrow: Chevron 123">
              <a:extLst>
                <a:ext uri="{FF2B5EF4-FFF2-40B4-BE49-F238E27FC236}">
                  <a16:creationId xmlns:a16="http://schemas.microsoft.com/office/drawing/2014/main" id="{D5971CF1-7606-4F72-A467-549BC26B1359}"/>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25" name="Group 124">
            <a:extLst>
              <a:ext uri="{FF2B5EF4-FFF2-40B4-BE49-F238E27FC236}">
                <a16:creationId xmlns:a16="http://schemas.microsoft.com/office/drawing/2014/main" id="{218A7A85-090E-413A-BDFD-C874F67A5C45}"/>
              </a:ext>
            </a:extLst>
          </p:cNvPr>
          <p:cNvGrpSpPr/>
          <p:nvPr/>
        </p:nvGrpSpPr>
        <p:grpSpPr>
          <a:xfrm rot="5400000">
            <a:off x="10878044" y="5755698"/>
            <a:ext cx="149068" cy="247106"/>
            <a:chOff x="908279" y="2307433"/>
            <a:chExt cx="506213" cy="630457"/>
          </a:xfrm>
          <a:solidFill>
            <a:srgbClr val="073061"/>
          </a:solidFill>
        </p:grpSpPr>
        <p:sp>
          <p:nvSpPr>
            <p:cNvPr id="126" name="Arrow: Chevron 125">
              <a:extLst>
                <a:ext uri="{FF2B5EF4-FFF2-40B4-BE49-F238E27FC236}">
                  <a16:creationId xmlns:a16="http://schemas.microsoft.com/office/drawing/2014/main" id="{67F4D80D-2586-44FD-ACDC-2F646D3232E2}"/>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7" name="Arrow: Chevron 126">
              <a:extLst>
                <a:ext uri="{FF2B5EF4-FFF2-40B4-BE49-F238E27FC236}">
                  <a16:creationId xmlns:a16="http://schemas.microsoft.com/office/drawing/2014/main" id="{1DC981A1-90AA-4ABA-AD33-63075292685A}"/>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8" name="Arrow: Chevron 127">
              <a:extLst>
                <a:ext uri="{FF2B5EF4-FFF2-40B4-BE49-F238E27FC236}">
                  <a16:creationId xmlns:a16="http://schemas.microsoft.com/office/drawing/2014/main" id="{7D8FE4A9-A04B-45F1-89D0-BA0C57C8358D}"/>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129" name="Rectangle 128">
            <a:extLst>
              <a:ext uri="{FF2B5EF4-FFF2-40B4-BE49-F238E27FC236}">
                <a16:creationId xmlns:a16="http://schemas.microsoft.com/office/drawing/2014/main" id="{10F4742D-BAC0-4DC4-A7E2-C5F546645C83}"/>
              </a:ext>
            </a:extLst>
          </p:cNvPr>
          <p:cNvSpPr/>
          <p:nvPr/>
        </p:nvSpPr>
        <p:spPr>
          <a:xfrm>
            <a:off x="3068732"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B</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0" name="Rectangle 129">
            <a:extLst>
              <a:ext uri="{FF2B5EF4-FFF2-40B4-BE49-F238E27FC236}">
                <a16:creationId xmlns:a16="http://schemas.microsoft.com/office/drawing/2014/main" id="{883327B2-4E6E-481A-8282-ABFEBFCCF177}"/>
              </a:ext>
            </a:extLst>
          </p:cNvPr>
          <p:cNvSpPr/>
          <p:nvPr/>
        </p:nvSpPr>
        <p:spPr>
          <a:xfrm>
            <a:off x="5458547"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C</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1" name="Rectangle 130">
            <a:extLst>
              <a:ext uri="{FF2B5EF4-FFF2-40B4-BE49-F238E27FC236}">
                <a16:creationId xmlns:a16="http://schemas.microsoft.com/office/drawing/2014/main" id="{82C392D2-E230-451E-BBE5-22FD925D3CAD}"/>
              </a:ext>
            </a:extLst>
          </p:cNvPr>
          <p:cNvSpPr/>
          <p:nvPr/>
        </p:nvSpPr>
        <p:spPr>
          <a:xfrm>
            <a:off x="7676970"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D</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2" name="Rectangle 131">
            <a:extLst>
              <a:ext uri="{FF2B5EF4-FFF2-40B4-BE49-F238E27FC236}">
                <a16:creationId xmlns:a16="http://schemas.microsoft.com/office/drawing/2014/main" id="{8FD2B762-0201-4BF6-B58E-C109EDB24C3F}"/>
              </a:ext>
            </a:extLst>
          </p:cNvPr>
          <p:cNvSpPr/>
          <p:nvPr/>
        </p:nvSpPr>
        <p:spPr>
          <a:xfrm>
            <a:off x="9488952"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E</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34" name="Group 133">
            <a:extLst>
              <a:ext uri="{FF2B5EF4-FFF2-40B4-BE49-F238E27FC236}">
                <a16:creationId xmlns:a16="http://schemas.microsoft.com/office/drawing/2014/main" id="{FC1E2E6A-3F12-4B9B-88E9-FAD0CBAC0A02}"/>
              </a:ext>
            </a:extLst>
          </p:cNvPr>
          <p:cNvGrpSpPr/>
          <p:nvPr/>
        </p:nvGrpSpPr>
        <p:grpSpPr>
          <a:xfrm>
            <a:off x="7865389" y="2565563"/>
            <a:ext cx="331382" cy="331382"/>
            <a:chOff x="1466850" y="2220913"/>
            <a:chExt cx="268288" cy="268288"/>
          </a:xfrm>
          <a:solidFill>
            <a:srgbClr val="073061"/>
          </a:solidFill>
        </p:grpSpPr>
        <p:sp>
          <p:nvSpPr>
            <p:cNvPr id="135" name="Freeform 4835">
              <a:extLst>
                <a:ext uri="{FF2B5EF4-FFF2-40B4-BE49-F238E27FC236}">
                  <a16:creationId xmlns:a16="http://schemas.microsoft.com/office/drawing/2014/main" id="{D6BEC2B3-9643-4799-95DA-707198E1EC67}"/>
                </a:ext>
              </a:extLst>
            </p:cNvPr>
            <p:cNvSpPr>
              <a:spLocks noEditPoints="1"/>
            </p:cNvSpPr>
            <p:nvPr/>
          </p:nvSpPr>
          <p:spPr bwMode="auto">
            <a:xfrm>
              <a:off x="1466850" y="2220913"/>
              <a:ext cx="247650" cy="47625"/>
            </a:xfrm>
            <a:custGeom>
              <a:avLst/>
              <a:gdLst>
                <a:gd name="T0" fmla="*/ 288 w 781"/>
                <a:gd name="T1" fmla="*/ 117 h 149"/>
                <a:gd name="T2" fmla="*/ 276 w 781"/>
                <a:gd name="T3" fmla="*/ 106 h 149"/>
                <a:gd name="T4" fmla="*/ 270 w 781"/>
                <a:gd name="T5" fmla="*/ 90 h 149"/>
                <a:gd name="T6" fmla="*/ 276 w 781"/>
                <a:gd name="T7" fmla="*/ 73 h 149"/>
                <a:gd name="T8" fmla="*/ 288 w 781"/>
                <a:gd name="T9" fmla="*/ 62 h 149"/>
                <a:gd name="T10" fmla="*/ 306 w 781"/>
                <a:gd name="T11" fmla="*/ 60 h 149"/>
                <a:gd name="T12" fmla="*/ 321 w 781"/>
                <a:gd name="T13" fmla="*/ 68 h 149"/>
                <a:gd name="T14" fmla="*/ 329 w 781"/>
                <a:gd name="T15" fmla="*/ 83 h 149"/>
                <a:gd name="T16" fmla="*/ 328 w 781"/>
                <a:gd name="T17" fmla="*/ 101 h 149"/>
                <a:gd name="T18" fmla="*/ 317 w 781"/>
                <a:gd name="T19" fmla="*/ 114 h 149"/>
                <a:gd name="T20" fmla="*/ 300 w 781"/>
                <a:gd name="T21" fmla="*/ 119 h 149"/>
                <a:gd name="T22" fmla="*/ 204 w 781"/>
                <a:gd name="T23" fmla="*/ 119 h 149"/>
                <a:gd name="T24" fmla="*/ 189 w 781"/>
                <a:gd name="T25" fmla="*/ 111 h 149"/>
                <a:gd name="T26" fmla="*/ 181 w 781"/>
                <a:gd name="T27" fmla="*/ 96 h 149"/>
                <a:gd name="T28" fmla="*/ 182 w 781"/>
                <a:gd name="T29" fmla="*/ 77 h 149"/>
                <a:gd name="T30" fmla="*/ 193 w 781"/>
                <a:gd name="T31" fmla="*/ 64 h 149"/>
                <a:gd name="T32" fmla="*/ 210 w 781"/>
                <a:gd name="T33" fmla="*/ 60 h 149"/>
                <a:gd name="T34" fmla="*/ 227 w 781"/>
                <a:gd name="T35" fmla="*/ 64 h 149"/>
                <a:gd name="T36" fmla="*/ 237 w 781"/>
                <a:gd name="T37" fmla="*/ 77 h 149"/>
                <a:gd name="T38" fmla="*/ 240 w 781"/>
                <a:gd name="T39" fmla="*/ 96 h 149"/>
                <a:gd name="T40" fmla="*/ 232 w 781"/>
                <a:gd name="T41" fmla="*/ 111 h 149"/>
                <a:gd name="T42" fmla="*/ 215 w 781"/>
                <a:gd name="T43" fmla="*/ 119 h 149"/>
                <a:gd name="T44" fmla="*/ 119 w 781"/>
                <a:gd name="T45" fmla="*/ 119 h 149"/>
                <a:gd name="T46" fmla="*/ 103 w 781"/>
                <a:gd name="T47" fmla="*/ 114 h 149"/>
                <a:gd name="T48" fmla="*/ 93 w 781"/>
                <a:gd name="T49" fmla="*/ 101 h 149"/>
                <a:gd name="T50" fmla="*/ 90 w 781"/>
                <a:gd name="T51" fmla="*/ 83 h 149"/>
                <a:gd name="T52" fmla="*/ 98 w 781"/>
                <a:gd name="T53" fmla="*/ 68 h 149"/>
                <a:gd name="T54" fmla="*/ 113 w 781"/>
                <a:gd name="T55" fmla="*/ 60 h 149"/>
                <a:gd name="T56" fmla="*/ 132 w 781"/>
                <a:gd name="T57" fmla="*/ 62 h 149"/>
                <a:gd name="T58" fmla="*/ 145 w 781"/>
                <a:gd name="T59" fmla="*/ 73 h 149"/>
                <a:gd name="T60" fmla="*/ 149 w 781"/>
                <a:gd name="T61" fmla="*/ 90 h 149"/>
                <a:gd name="T62" fmla="*/ 145 w 781"/>
                <a:gd name="T63" fmla="*/ 106 h 149"/>
                <a:gd name="T64" fmla="*/ 132 w 781"/>
                <a:gd name="T65" fmla="*/ 117 h 149"/>
                <a:gd name="T66" fmla="*/ 119 w 781"/>
                <a:gd name="T67" fmla="*/ 119 h 149"/>
                <a:gd name="T68" fmla="*/ 778 w 781"/>
                <a:gd name="T69" fmla="*/ 71 h 149"/>
                <a:gd name="T70" fmla="*/ 770 w 781"/>
                <a:gd name="T71" fmla="*/ 46 h 149"/>
                <a:gd name="T72" fmla="*/ 754 w 781"/>
                <a:gd name="T73" fmla="*/ 26 h 149"/>
                <a:gd name="T74" fmla="*/ 733 w 781"/>
                <a:gd name="T75" fmla="*/ 10 h 149"/>
                <a:gd name="T76" fmla="*/ 709 w 781"/>
                <a:gd name="T77" fmla="*/ 1 h 149"/>
                <a:gd name="T78" fmla="*/ 90 w 781"/>
                <a:gd name="T79" fmla="*/ 0 h 149"/>
                <a:gd name="T80" fmla="*/ 63 w 781"/>
                <a:gd name="T81" fmla="*/ 3 h 149"/>
                <a:gd name="T82" fmla="*/ 39 w 781"/>
                <a:gd name="T83" fmla="*/ 15 h 149"/>
                <a:gd name="T84" fmla="*/ 20 w 781"/>
                <a:gd name="T85" fmla="*/ 32 h 149"/>
                <a:gd name="T86" fmla="*/ 7 w 781"/>
                <a:gd name="T87" fmla="*/ 54 h 149"/>
                <a:gd name="T88" fmla="*/ 0 w 781"/>
                <a:gd name="T89" fmla="*/ 81 h 149"/>
                <a:gd name="T90" fmla="*/ 781 w 781"/>
                <a:gd name="T9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1" h="149">
                  <a:moveTo>
                    <a:pt x="300" y="119"/>
                  </a:moveTo>
                  <a:lnTo>
                    <a:pt x="294" y="119"/>
                  </a:lnTo>
                  <a:lnTo>
                    <a:pt x="288" y="117"/>
                  </a:lnTo>
                  <a:lnTo>
                    <a:pt x="284" y="114"/>
                  </a:lnTo>
                  <a:lnTo>
                    <a:pt x="279" y="111"/>
                  </a:lnTo>
                  <a:lnTo>
                    <a:pt x="276" y="106"/>
                  </a:lnTo>
                  <a:lnTo>
                    <a:pt x="272" y="101"/>
                  </a:lnTo>
                  <a:lnTo>
                    <a:pt x="271" y="96"/>
                  </a:lnTo>
                  <a:lnTo>
                    <a:pt x="270" y="90"/>
                  </a:lnTo>
                  <a:lnTo>
                    <a:pt x="271" y="83"/>
                  </a:lnTo>
                  <a:lnTo>
                    <a:pt x="272" y="77"/>
                  </a:lnTo>
                  <a:lnTo>
                    <a:pt x="276" y="73"/>
                  </a:lnTo>
                  <a:lnTo>
                    <a:pt x="279" y="68"/>
                  </a:lnTo>
                  <a:lnTo>
                    <a:pt x="284" y="64"/>
                  </a:lnTo>
                  <a:lnTo>
                    <a:pt x="288" y="62"/>
                  </a:lnTo>
                  <a:lnTo>
                    <a:pt x="294" y="60"/>
                  </a:lnTo>
                  <a:lnTo>
                    <a:pt x="300" y="60"/>
                  </a:lnTo>
                  <a:lnTo>
                    <a:pt x="306" y="60"/>
                  </a:lnTo>
                  <a:lnTo>
                    <a:pt x="312" y="62"/>
                  </a:lnTo>
                  <a:lnTo>
                    <a:pt x="317" y="64"/>
                  </a:lnTo>
                  <a:lnTo>
                    <a:pt x="321" y="68"/>
                  </a:lnTo>
                  <a:lnTo>
                    <a:pt x="325" y="73"/>
                  </a:lnTo>
                  <a:lnTo>
                    <a:pt x="328" y="77"/>
                  </a:lnTo>
                  <a:lnTo>
                    <a:pt x="329" y="83"/>
                  </a:lnTo>
                  <a:lnTo>
                    <a:pt x="330" y="90"/>
                  </a:lnTo>
                  <a:lnTo>
                    <a:pt x="329" y="96"/>
                  </a:lnTo>
                  <a:lnTo>
                    <a:pt x="328" y="101"/>
                  </a:lnTo>
                  <a:lnTo>
                    <a:pt x="325" y="106"/>
                  </a:lnTo>
                  <a:lnTo>
                    <a:pt x="321" y="111"/>
                  </a:lnTo>
                  <a:lnTo>
                    <a:pt x="317" y="114"/>
                  </a:lnTo>
                  <a:lnTo>
                    <a:pt x="312" y="117"/>
                  </a:lnTo>
                  <a:lnTo>
                    <a:pt x="306" y="119"/>
                  </a:lnTo>
                  <a:lnTo>
                    <a:pt x="300" y="119"/>
                  </a:lnTo>
                  <a:lnTo>
                    <a:pt x="300" y="119"/>
                  </a:lnTo>
                  <a:close/>
                  <a:moveTo>
                    <a:pt x="210" y="119"/>
                  </a:moveTo>
                  <a:lnTo>
                    <a:pt x="204" y="119"/>
                  </a:lnTo>
                  <a:lnTo>
                    <a:pt x="198" y="117"/>
                  </a:lnTo>
                  <a:lnTo>
                    <a:pt x="193" y="114"/>
                  </a:lnTo>
                  <a:lnTo>
                    <a:pt x="189" y="111"/>
                  </a:lnTo>
                  <a:lnTo>
                    <a:pt x="185" y="106"/>
                  </a:lnTo>
                  <a:lnTo>
                    <a:pt x="182" y="101"/>
                  </a:lnTo>
                  <a:lnTo>
                    <a:pt x="181" y="96"/>
                  </a:lnTo>
                  <a:lnTo>
                    <a:pt x="180" y="90"/>
                  </a:lnTo>
                  <a:lnTo>
                    <a:pt x="181" y="83"/>
                  </a:lnTo>
                  <a:lnTo>
                    <a:pt x="182" y="77"/>
                  </a:lnTo>
                  <a:lnTo>
                    <a:pt x="185" y="73"/>
                  </a:lnTo>
                  <a:lnTo>
                    <a:pt x="189" y="68"/>
                  </a:lnTo>
                  <a:lnTo>
                    <a:pt x="193" y="64"/>
                  </a:lnTo>
                  <a:lnTo>
                    <a:pt x="198" y="62"/>
                  </a:lnTo>
                  <a:lnTo>
                    <a:pt x="204" y="60"/>
                  </a:lnTo>
                  <a:lnTo>
                    <a:pt x="210" y="60"/>
                  </a:lnTo>
                  <a:lnTo>
                    <a:pt x="215" y="60"/>
                  </a:lnTo>
                  <a:lnTo>
                    <a:pt x="221" y="62"/>
                  </a:lnTo>
                  <a:lnTo>
                    <a:pt x="227" y="64"/>
                  </a:lnTo>
                  <a:lnTo>
                    <a:pt x="232" y="68"/>
                  </a:lnTo>
                  <a:lnTo>
                    <a:pt x="235" y="73"/>
                  </a:lnTo>
                  <a:lnTo>
                    <a:pt x="237" y="77"/>
                  </a:lnTo>
                  <a:lnTo>
                    <a:pt x="240" y="83"/>
                  </a:lnTo>
                  <a:lnTo>
                    <a:pt x="240" y="90"/>
                  </a:lnTo>
                  <a:lnTo>
                    <a:pt x="240" y="96"/>
                  </a:lnTo>
                  <a:lnTo>
                    <a:pt x="237" y="101"/>
                  </a:lnTo>
                  <a:lnTo>
                    <a:pt x="235" y="106"/>
                  </a:lnTo>
                  <a:lnTo>
                    <a:pt x="232" y="111"/>
                  </a:lnTo>
                  <a:lnTo>
                    <a:pt x="227" y="114"/>
                  </a:lnTo>
                  <a:lnTo>
                    <a:pt x="221" y="117"/>
                  </a:lnTo>
                  <a:lnTo>
                    <a:pt x="215" y="119"/>
                  </a:lnTo>
                  <a:lnTo>
                    <a:pt x="210" y="119"/>
                  </a:lnTo>
                  <a:lnTo>
                    <a:pt x="210" y="119"/>
                  </a:lnTo>
                  <a:close/>
                  <a:moveTo>
                    <a:pt x="119" y="119"/>
                  </a:moveTo>
                  <a:lnTo>
                    <a:pt x="113" y="119"/>
                  </a:lnTo>
                  <a:lnTo>
                    <a:pt x="108" y="117"/>
                  </a:lnTo>
                  <a:lnTo>
                    <a:pt x="103" y="114"/>
                  </a:lnTo>
                  <a:lnTo>
                    <a:pt x="98" y="111"/>
                  </a:lnTo>
                  <a:lnTo>
                    <a:pt x="95" y="106"/>
                  </a:lnTo>
                  <a:lnTo>
                    <a:pt x="93" y="101"/>
                  </a:lnTo>
                  <a:lnTo>
                    <a:pt x="90" y="96"/>
                  </a:lnTo>
                  <a:lnTo>
                    <a:pt x="90" y="90"/>
                  </a:lnTo>
                  <a:lnTo>
                    <a:pt x="90" y="83"/>
                  </a:lnTo>
                  <a:lnTo>
                    <a:pt x="93" y="77"/>
                  </a:lnTo>
                  <a:lnTo>
                    <a:pt x="95" y="73"/>
                  </a:lnTo>
                  <a:lnTo>
                    <a:pt x="98" y="68"/>
                  </a:lnTo>
                  <a:lnTo>
                    <a:pt x="103" y="64"/>
                  </a:lnTo>
                  <a:lnTo>
                    <a:pt x="108" y="62"/>
                  </a:lnTo>
                  <a:lnTo>
                    <a:pt x="113" y="60"/>
                  </a:lnTo>
                  <a:lnTo>
                    <a:pt x="119" y="60"/>
                  </a:lnTo>
                  <a:lnTo>
                    <a:pt x="126" y="60"/>
                  </a:lnTo>
                  <a:lnTo>
                    <a:pt x="132" y="62"/>
                  </a:lnTo>
                  <a:lnTo>
                    <a:pt x="137" y="64"/>
                  </a:lnTo>
                  <a:lnTo>
                    <a:pt x="141" y="68"/>
                  </a:lnTo>
                  <a:lnTo>
                    <a:pt x="145" y="73"/>
                  </a:lnTo>
                  <a:lnTo>
                    <a:pt x="147" y="77"/>
                  </a:lnTo>
                  <a:lnTo>
                    <a:pt x="149" y="83"/>
                  </a:lnTo>
                  <a:lnTo>
                    <a:pt x="149" y="90"/>
                  </a:lnTo>
                  <a:lnTo>
                    <a:pt x="149" y="96"/>
                  </a:lnTo>
                  <a:lnTo>
                    <a:pt x="147" y="101"/>
                  </a:lnTo>
                  <a:lnTo>
                    <a:pt x="145" y="106"/>
                  </a:lnTo>
                  <a:lnTo>
                    <a:pt x="141" y="111"/>
                  </a:lnTo>
                  <a:lnTo>
                    <a:pt x="137" y="114"/>
                  </a:lnTo>
                  <a:lnTo>
                    <a:pt x="132" y="117"/>
                  </a:lnTo>
                  <a:lnTo>
                    <a:pt x="126" y="119"/>
                  </a:lnTo>
                  <a:lnTo>
                    <a:pt x="119" y="119"/>
                  </a:lnTo>
                  <a:lnTo>
                    <a:pt x="119" y="119"/>
                  </a:lnTo>
                  <a:close/>
                  <a:moveTo>
                    <a:pt x="781" y="90"/>
                  </a:moveTo>
                  <a:lnTo>
                    <a:pt x="781" y="81"/>
                  </a:lnTo>
                  <a:lnTo>
                    <a:pt x="778" y="71"/>
                  </a:lnTo>
                  <a:lnTo>
                    <a:pt x="777" y="62"/>
                  </a:lnTo>
                  <a:lnTo>
                    <a:pt x="774" y="54"/>
                  </a:lnTo>
                  <a:lnTo>
                    <a:pt x="770" y="46"/>
                  </a:lnTo>
                  <a:lnTo>
                    <a:pt x="766" y="39"/>
                  </a:lnTo>
                  <a:lnTo>
                    <a:pt x="760" y="32"/>
                  </a:lnTo>
                  <a:lnTo>
                    <a:pt x="754" y="26"/>
                  </a:lnTo>
                  <a:lnTo>
                    <a:pt x="748" y="19"/>
                  </a:lnTo>
                  <a:lnTo>
                    <a:pt x="741" y="15"/>
                  </a:lnTo>
                  <a:lnTo>
                    <a:pt x="733" y="10"/>
                  </a:lnTo>
                  <a:lnTo>
                    <a:pt x="726" y="6"/>
                  </a:lnTo>
                  <a:lnTo>
                    <a:pt x="717" y="3"/>
                  </a:lnTo>
                  <a:lnTo>
                    <a:pt x="709" y="1"/>
                  </a:lnTo>
                  <a:lnTo>
                    <a:pt x="700" y="0"/>
                  </a:lnTo>
                  <a:lnTo>
                    <a:pt x="690" y="0"/>
                  </a:lnTo>
                  <a:lnTo>
                    <a:pt x="90" y="0"/>
                  </a:lnTo>
                  <a:lnTo>
                    <a:pt x="81" y="0"/>
                  </a:lnTo>
                  <a:lnTo>
                    <a:pt x="72" y="1"/>
                  </a:lnTo>
                  <a:lnTo>
                    <a:pt x="63" y="3"/>
                  </a:lnTo>
                  <a:lnTo>
                    <a:pt x="54" y="6"/>
                  </a:lnTo>
                  <a:lnTo>
                    <a:pt x="46" y="10"/>
                  </a:lnTo>
                  <a:lnTo>
                    <a:pt x="39" y="15"/>
                  </a:lnTo>
                  <a:lnTo>
                    <a:pt x="32" y="19"/>
                  </a:lnTo>
                  <a:lnTo>
                    <a:pt x="27" y="26"/>
                  </a:lnTo>
                  <a:lnTo>
                    <a:pt x="20" y="32"/>
                  </a:lnTo>
                  <a:lnTo>
                    <a:pt x="15" y="39"/>
                  </a:lnTo>
                  <a:lnTo>
                    <a:pt x="10" y="46"/>
                  </a:lnTo>
                  <a:lnTo>
                    <a:pt x="7" y="54"/>
                  </a:lnTo>
                  <a:lnTo>
                    <a:pt x="3" y="62"/>
                  </a:lnTo>
                  <a:lnTo>
                    <a:pt x="1" y="71"/>
                  </a:lnTo>
                  <a:lnTo>
                    <a:pt x="0" y="81"/>
                  </a:lnTo>
                  <a:lnTo>
                    <a:pt x="0" y="90"/>
                  </a:lnTo>
                  <a:lnTo>
                    <a:pt x="0" y="149"/>
                  </a:lnTo>
                  <a:lnTo>
                    <a:pt x="781" y="149"/>
                  </a:lnTo>
                  <a:lnTo>
                    <a:pt x="781"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836">
              <a:extLst>
                <a:ext uri="{FF2B5EF4-FFF2-40B4-BE49-F238E27FC236}">
                  <a16:creationId xmlns:a16="http://schemas.microsoft.com/office/drawing/2014/main" id="{FD91B503-A334-410D-B637-619887391E6D}"/>
                </a:ext>
              </a:extLst>
            </p:cNvPr>
            <p:cNvSpPr>
              <a:spLocks/>
            </p:cNvSpPr>
            <p:nvPr/>
          </p:nvSpPr>
          <p:spPr bwMode="auto">
            <a:xfrm>
              <a:off x="1466850" y="2278063"/>
              <a:ext cx="247650" cy="142875"/>
            </a:xfrm>
            <a:custGeom>
              <a:avLst/>
              <a:gdLst>
                <a:gd name="T0" fmla="*/ 781 w 781"/>
                <a:gd name="T1" fmla="*/ 321 h 451"/>
                <a:gd name="T2" fmla="*/ 781 w 781"/>
                <a:gd name="T3" fmla="*/ 0 h 451"/>
                <a:gd name="T4" fmla="*/ 0 w 781"/>
                <a:gd name="T5" fmla="*/ 0 h 451"/>
                <a:gd name="T6" fmla="*/ 0 w 781"/>
                <a:gd name="T7" fmla="*/ 361 h 451"/>
                <a:gd name="T8" fmla="*/ 0 w 781"/>
                <a:gd name="T9" fmla="*/ 369 h 451"/>
                <a:gd name="T10" fmla="*/ 1 w 781"/>
                <a:gd name="T11" fmla="*/ 379 h 451"/>
                <a:gd name="T12" fmla="*/ 3 w 781"/>
                <a:gd name="T13" fmla="*/ 388 h 451"/>
                <a:gd name="T14" fmla="*/ 7 w 781"/>
                <a:gd name="T15" fmla="*/ 396 h 451"/>
                <a:gd name="T16" fmla="*/ 10 w 781"/>
                <a:gd name="T17" fmla="*/ 404 h 451"/>
                <a:gd name="T18" fmla="*/ 15 w 781"/>
                <a:gd name="T19" fmla="*/ 411 h 451"/>
                <a:gd name="T20" fmla="*/ 20 w 781"/>
                <a:gd name="T21" fmla="*/ 418 h 451"/>
                <a:gd name="T22" fmla="*/ 27 w 781"/>
                <a:gd name="T23" fmla="*/ 425 h 451"/>
                <a:gd name="T24" fmla="*/ 32 w 781"/>
                <a:gd name="T25" fmla="*/ 431 h 451"/>
                <a:gd name="T26" fmla="*/ 39 w 781"/>
                <a:gd name="T27" fmla="*/ 436 h 451"/>
                <a:gd name="T28" fmla="*/ 46 w 781"/>
                <a:gd name="T29" fmla="*/ 440 h 451"/>
                <a:gd name="T30" fmla="*/ 54 w 781"/>
                <a:gd name="T31" fmla="*/ 444 h 451"/>
                <a:gd name="T32" fmla="*/ 63 w 781"/>
                <a:gd name="T33" fmla="*/ 447 h 451"/>
                <a:gd name="T34" fmla="*/ 72 w 781"/>
                <a:gd name="T35" fmla="*/ 449 h 451"/>
                <a:gd name="T36" fmla="*/ 81 w 781"/>
                <a:gd name="T37" fmla="*/ 451 h 451"/>
                <a:gd name="T38" fmla="*/ 90 w 781"/>
                <a:gd name="T39" fmla="*/ 451 h 451"/>
                <a:gd name="T40" fmla="*/ 489 w 781"/>
                <a:gd name="T41" fmla="*/ 451 h 451"/>
                <a:gd name="T42" fmla="*/ 495 w 781"/>
                <a:gd name="T43" fmla="*/ 436 h 451"/>
                <a:gd name="T44" fmla="*/ 502 w 781"/>
                <a:gd name="T45" fmla="*/ 419 h 451"/>
                <a:gd name="T46" fmla="*/ 510 w 781"/>
                <a:gd name="T47" fmla="*/ 405 h 451"/>
                <a:gd name="T48" fmla="*/ 518 w 781"/>
                <a:gd name="T49" fmla="*/ 392 h 451"/>
                <a:gd name="T50" fmla="*/ 528 w 781"/>
                <a:gd name="T51" fmla="*/ 378 h 451"/>
                <a:gd name="T52" fmla="*/ 539 w 781"/>
                <a:gd name="T53" fmla="*/ 365 h 451"/>
                <a:gd name="T54" fmla="*/ 551 w 781"/>
                <a:gd name="T55" fmla="*/ 354 h 451"/>
                <a:gd name="T56" fmla="*/ 564 w 781"/>
                <a:gd name="T57" fmla="*/ 343 h 451"/>
                <a:gd name="T58" fmla="*/ 578 w 781"/>
                <a:gd name="T59" fmla="*/ 334 h 451"/>
                <a:gd name="T60" fmla="*/ 592 w 781"/>
                <a:gd name="T61" fmla="*/ 325 h 451"/>
                <a:gd name="T62" fmla="*/ 607 w 781"/>
                <a:gd name="T63" fmla="*/ 319 h 451"/>
                <a:gd name="T64" fmla="*/ 623 w 781"/>
                <a:gd name="T65" fmla="*/ 312 h 451"/>
                <a:gd name="T66" fmla="*/ 639 w 781"/>
                <a:gd name="T67" fmla="*/ 307 h 451"/>
                <a:gd name="T68" fmla="*/ 656 w 781"/>
                <a:gd name="T69" fmla="*/ 303 h 451"/>
                <a:gd name="T70" fmla="*/ 673 w 781"/>
                <a:gd name="T71" fmla="*/ 301 h 451"/>
                <a:gd name="T72" fmla="*/ 690 w 781"/>
                <a:gd name="T73" fmla="*/ 301 h 451"/>
                <a:gd name="T74" fmla="*/ 703 w 781"/>
                <a:gd name="T75" fmla="*/ 301 h 451"/>
                <a:gd name="T76" fmla="*/ 715 w 781"/>
                <a:gd name="T77" fmla="*/ 302 h 451"/>
                <a:gd name="T78" fmla="*/ 726 w 781"/>
                <a:gd name="T79" fmla="*/ 303 h 451"/>
                <a:gd name="T80" fmla="*/ 738 w 781"/>
                <a:gd name="T81" fmla="*/ 306 h 451"/>
                <a:gd name="T82" fmla="*/ 748 w 781"/>
                <a:gd name="T83" fmla="*/ 309 h 451"/>
                <a:gd name="T84" fmla="*/ 760 w 781"/>
                <a:gd name="T85" fmla="*/ 313 h 451"/>
                <a:gd name="T86" fmla="*/ 770 w 781"/>
                <a:gd name="T87" fmla="*/ 316 h 451"/>
                <a:gd name="T88" fmla="*/ 781 w 781"/>
                <a:gd name="T89" fmla="*/ 32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1" h="451">
                  <a:moveTo>
                    <a:pt x="781" y="321"/>
                  </a:moveTo>
                  <a:lnTo>
                    <a:pt x="781" y="0"/>
                  </a:lnTo>
                  <a:lnTo>
                    <a:pt x="0" y="0"/>
                  </a:lnTo>
                  <a:lnTo>
                    <a:pt x="0" y="361"/>
                  </a:lnTo>
                  <a:lnTo>
                    <a:pt x="0" y="369"/>
                  </a:lnTo>
                  <a:lnTo>
                    <a:pt x="1" y="379"/>
                  </a:lnTo>
                  <a:lnTo>
                    <a:pt x="3" y="388"/>
                  </a:lnTo>
                  <a:lnTo>
                    <a:pt x="7" y="396"/>
                  </a:lnTo>
                  <a:lnTo>
                    <a:pt x="10" y="404"/>
                  </a:lnTo>
                  <a:lnTo>
                    <a:pt x="15" y="411"/>
                  </a:lnTo>
                  <a:lnTo>
                    <a:pt x="20" y="418"/>
                  </a:lnTo>
                  <a:lnTo>
                    <a:pt x="27" y="425"/>
                  </a:lnTo>
                  <a:lnTo>
                    <a:pt x="32" y="431"/>
                  </a:lnTo>
                  <a:lnTo>
                    <a:pt x="39" y="436"/>
                  </a:lnTo>
                  <a:lnTo>
                    <a:pt x="46" y="440"/>
                  </a:lnTo>
                  <a:lnTo>
                    <a:pt x="54" y="444"/>
                  </a:lnTo>
                  <a:lnTo>
                    <a:pt x="63" y="447"/>
                  </a:lnTo>
                  <a:lnTo>
                    <a:pt x="72" y="449"/>
                  </a:lnTo>
                  <a:lnTo>
                    <a:pt x="81" y="451"/>
                  </a:lnTo>
                  <a:lnTo>
                    <a:pt x="90" y="451"/>
                  </a:lnTo>
                  <a:lnTo>
                    <a:pt x="489" y="451"/>
                  </a:lnTo>
                  <a:lnTo>
                    <a:pt x="495" y="436"/>
                  </a:lnTo>
                  <a:lnTo>
                    <a:pt x="502" y="419"/>
                  </a:lnTo>
                  <a:lnTo>
                    <a:pt x="510" y="405"/>
                  </a:lnTo>
                  <a:lnTo>
                    <a:pt x="518" y="392"/>
                  </a:lnTo>
                  <a:lnTo>
                    <a:pt x="528" y="378"/>
                  </a:lnTo>
                  <a:lnTo>
                    <a:pt x="539" y="365"/>
                  </a:lnTo>
                  <a:lnTo>
                    <a:pt x="551" y="354"/>
                  </a:lnTo>
                  <a:lnTo>
                    <a:pt x="564" y="343"/>
                  </a:lnTo>
                  <a:lnTo>
                    <a:pt x="578" y="334"/>
                  </a:lnTo>
                  <a:lnTo>
                    <a:pt x="592" y="325"/>
                  </a:lnTo>
                  <a:lnTo>
                    <a:pt x="607" y="319"/>
                  </a:lnTo>
                  <a:lnTo>
                    <a:pt x="623" y="312"/>
                  </a:lnTo>
                  <a:lnTo>
                    <a:pt x="639" y="307"/>
                  </a:lnTo>
                  <a:lnTo>
                    <a:pt x="656" y="303"/>
                  </a:lnTo>
                  <a:lnTo>
                    <a:pt x="673" y="301"/>
                  </a:lnTo>
                  <a:lnTo>
                    <a:pt x="690" y="301"/>
                  </a:lnTo>
                  <a:lnTo>
                    <a:pt x="703" y="301"/>
                  </a:lnTo>
                  <a:lnTo>
                    <a:pt x="715" y="302"/>
                  </a:lnTo>
                  <a:lnTo>
                    <a:pt x="726" y="303"/>
                  </a:lnTo>
                  <a:lnTo>
                    <a:pt x="738" y="306"/>
                  </a:lnTo>
                  <a:lnTo>
                    <a:pt x="748" y="309"/>
                  </a:lnTo>
                  <a:lnTo>
                    <a:pt x="760" y="313"/>
                  </a:lnTo>
                  <a:lnTo>
                    <a:pt x="770" y="316"/>
                  </a:lnTo>
                  <a:lnTo>
                    <a:pt x="781" y="3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4837">
              <a:extLst>
                <a:ext uri="{FF2B5EF4-FFF2-40B4-BE49-F238E27FC236}">
                  <a16:creationId xmlns:a16="http://schemas.microsoft.com/office/drawing/2014/main" id="{04ED23E2-9B13-4ECE-A9AD-5DE94781C902}"/>
                </a:ext>
              </a:extLst>
            </p:cNvPr>
            <p:cNvSpPr>
              <a:spLocks/>
            </p:cNvSpPr>
            <p:nvPr/>
          </p:nvSpPr>
          <p:spPr bwMode="auto">
            <a:xfrm>
              <a:off x="1638300" y="2390775"/>
              <a:ext cx="88900" cy="49213"/>
            </a:xfrm>
            <a:custGeom>
              <a:avLst/>
              <a:gdLst>
                <a:gd name="T0" fmla="*/ 157 w 278"/>
                <a:gd name="T1" fmla="*/ 31 h 155"/>
                <a:gd name="T2" fmla="*/ 185 w 278"/>
                <a:gd name="T3" fmla="*/ 39 h 155"/>
                <a:gd name="T4" fmla="*/ 208 w 278"/>
                <a:gd name="T5" fmla="*/ 54 h 155"/>
                <a:gd name="T6" fmla="*/ 228 w 278"/>
                <a:gd name="T7" fmla="*/ 74 h 155"/>
                <a:gd name="T8" fmla="*/ 197 w 278"/>
                <a:gd name="T9" fmla="*/ 84 h 155"/>
                <a:gd name="T10" fmla="*/ 190 w 278"/>
                <a:gd name="T11" fmla="*/ 86 h 155"/>
                <a:gd name="T12" fmla="*/ 185 w 278"/>
                <a:gd name="T13" fmla="*/ 88 h 155"/>
                <a:gd name="T14" fmla="*/ 182 w 278"/>
                <a:gd name="T15" fmla="*/ 100 h 155"/>
                <a:gd name="T16" fmla="*/ 185 w 278"/>
                <a:gd name="T17" fmla="*/ 110 h 155"/>
                <a:gd name="T18" fmla="*/ 190 w 278"/>
                <a:gd name="T19" fmla="*/ 113 h 155"/>
                <a:gd name="T20" fmla="*/ 197 w 278"/>
                <a:gd name="T21" fmla="*/ 115 h 155"/>
                <a:gd name="T22" fmla="*/ 278 w 278"/>
                <a:gd name="T23" fmla="*/ 18 h 155"/>
                <a:gd name="T24" fmla="*/ 273 w 278"/>
                <a:gd name="T25" fmla="*/ 8 h 155"/>
                <a:gd name="T26" fmla="*/ 263 w 278"/>
                <a:gd name="T27" fmla="*/ 3 h 155"/>
                <a:gd name="T28" fmla="*/ 252 w 278"/>
                <a:gd name="T29" fmla="*/ 8 h 155"/>
                <a:gd name="T30" fmla="*/ 248 w 278"/>
                <a:gd name="T31" fmla="*/ 18 h 155"/>
                <a:gd name="T32" fmla="*/ 237 w 278"/>
                <a:gd name="T33" fmla="*/ 39 h 155"/>
                <a:gd name="T34" fmla="*/ 212 w 278"/>
                <a:gd name="T35" fmla="*/ 21 h 155"/>
                <a:gd name="T36" fmla="*/ 185 w 278"/>
                <a:gd name="T37" fmla="*/ 8 h 155"/>
                <a:gd name="T38" fmla="*/ 157 w 278"/>
                <a:gd name="T39" fmla="*/ 1 h 155"/>
                <a:gd name="T40" fmla="*/ 128 w 278"/>
                <a:gd name="T41" fmla="*/ 1 h 155"/>
                <a:gd name="T42" fmla="*/ 99 w 278"/>
                <a:gd name="T43" fmla="*/ 7 h 155"/>
                <a:gd name="T44" fmla="*/ 74 w 278"/>
                <a:gd name="T45" fmla="*/ 18 h 155"/>
                <a:gd name="T46" fmla="*/ 51 w 278"/>
                <a:gd name="T47" fmla="*/ 35 h 155"/>
                <a:gd name="T48" fmla="*/ 31 w 278"/>
                <a:gd name="T49" fmla="*/ 56 h 155"/>
                <a:gd name="T50" fmla="*/ 16 w 278"/>
                <a:gd name="T51" fmla="*/ 80 h 155"/>
                <a:gd name="T52" fmla="*/ 6 w 278"/>
                <a:gd name="T53" fmla="*/ 109 h 155"/>
                <a:gd name="T54" fmla="*/ 0 w 278"/>
                <a:gd name="T55" fmla="*/ 139 h 155"/>
                <a:gd name="T56" fmla="*/ 29 w 278"/>
                <a:gd name="T57" fmla="*/ 155 h 155"/>
                <a:gd name="T58" fmla="*/ 31 w 278"/>
                <a:gd name="T59" fmla="*/ 130 h 155"/>
                <a:gd name="T60" fmla="*/ 38 w 278"/>
                <a:gd name="T61" fmla="*/ 105 h 155"/>
                <a:gd name="T62" fmla="*/ 48 w 278"/>
                <a:gd name="T63" fmla="*/ 84 h 155"/>
                <a:gd name="T64" fmla="*/ 62 w 278"/>
                <a:gd name="T65" fmla="*/ 66 h 155"/>
                <a:gd name="T66" fmla="*/ 79 w 278"/>
                <a:gd name="T67" fmla="*/ 51 h 155"/>
                <a:gd name="T68" fmla="*/ 98 w 278"/>
                <a:gd name="T69" fmla="*/ 39 h 155"/>
                <a:gd name="T70" fmla="*/ 119 w 278"/>
                <a:gd name="T71" fmla="*/ 32 h 155"/>
                <a:gd name="T72" fmla="*/ 142 w 278"/>
                <a:gd name="T73" fmla="*/ 3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8" h="155">
                  <a:moveTo>
                    <a:pt x="142" y="30"/>
                  </a:moveTo>
                  <a:lnTo>
                    <a:pt x="157" y="31"/>
                  </a:lnTo>
                  <a:lnTo>
                    <a:pt x="171" y="35"/>
                  </a:lnTo>
                  <a:lnTo>
                    <a:pt x="185" y="39"/>
                  </a:lnTo>
                  <a:lnTo>
                    <a:pt x="197" y="46"/>
                  </a:lnTo>
                  <a:lnTo>
                    <a:pt x="208" y="54"/>
                  </a:lnTo>
                  <a:lnTo>
                    <a:pt x="219" y="64"/>
                  </a:lnTo>
                  <a:lnTo>
                    <a:pt x="228" y="74"/>
                  </a:lnTo>
                  <a:lnTo>
                    <a:pt x="236" y="84"/>
                  </a:lnTo>
                  <a:lnTo>
                    <a:pt x="197" y="84"/>
                  </a:lnTo>
                  <a:lnTo>
                    <a:pt x="193" y="84"/>
                  </a:lnTo>
                  <a:lnTo>
                    <a:pt x="190" y="86"/>
                  </a:lnTo>
                  <a:lnTo>
                    <a:pt x="187" y="87"/>
                  </a:lnTo>
                  <a:lnTo>
                    <a:pt x="185" y="88"/>
                  </a:lnTo>
                  <a:lnTo>
                    <a:pt x="183" y="93"/>
                  </a:lnTo>
                  <a:lnTo>
                    <a:pt x="182" y="100"/>
                  </a:lnTo>
                  <a:lnTo>
                    <a:pt x="183" y="105"/>
                  </a:lnTo>
                  <a:lnTo>
                    <a:pt x="185" y="110"/>
                  </a:lnTo>
                  <a:lnTo>
                    <a:pt x="187" y="111"/>
                  </a:lnTo>
                  <a:lnTo>
                    <a:pt x="190" y="113"/>
                  </a:lnTo>
                  <a:lnTo>
                    <a:pt x="193" y="113"/>
                  </a:lnTo>
                  <a:lnTo>
                    <a:pt x="197" y="115"/>
                  </a:lnTo>
                  <a:lnTo>
                    <a:pt x="278" y="113"/>
                  </a:lnTo>
                  <a:lnTo>
                    <a:pt x="278" y="18"/>
                  </a:lnTo>
                  <a:lnTo>
                    <a:pt x="277" y="13"/>
                  </a:lnTo>
                  <a:lnTo>
                    <a:pt x="273" y="8"/>
                  </a:lnTo>
                  <a:lnTo>
                    <a:pt x="268" y="5"/>
                  </a:lnTo>
                  <a:lnTo>
                    <a:pt x="263" y="3"/>
                  </a:lnTo>
                  <a:lnTo>
                    <a:pt x="257" y="5"/>
                  </a:lnTo>
                  <a:lnTo>
                    <a:pt x="252" y="8"/>
                  </a:lnTo>
                  <a:lnTo>
                    <a:pt x="249" y="13"/>
                  </a:lnTo>
                  <a:lnTo>
                    <a:pt x="248" y="18"/>
                  </a:lnTo>
                  <a:lnTo>
                    <a:pt x="248" y="51"/>
                  </a:lnTo>
                  <a:lnTo>
                    <a:pt x="237" y="39"/>
                  </a:lnTo>
                  <a:lnTo>
                    <a:pt x="224" y="29"/>
                  </a:lnTo>
                  <a:lnTo>
                    <a:pt x="212" y="21"/>
                  </a:lnTo>
                  <a:lnTo>
                    <a:pt x="199" y="14"/>
                  </a:lnTo>
                  <a:lnTo>
                    <a:pt x="185" y="8"/>
                  </a:lnTo>
                  <a:lnTo>
                    <a:pt x="171" y="3"/>
                  </a:lnTo>
                  <a:lnTo>
                    <a:pt x="157" y="1"/>
                  </a:lnTo>
                  <a:lnTo>
                    <a:pt x="142" y="0"/>
                  </a:lnTo>
                  <a:lnTo>
                    <a:pt x="128" y="1"/>
                  </a:lnTo>
                  <a:lnTo>
                    <a:pt x="113" y="3"/>
                  </a:lnTo>
                  <a:lnTo>
                    <a:pt x="99" y="7"/>
                  </a:lnTo>
                  <a:lnTo>
                    <a:pt x="87" y="11"/>
                  </a:lnTo>
                  <a:lnTo>
                    <a:pt x="74" y="18"/>
                  </a:lnTo>
                  <a:lnTo>
                    <a:pt x="62" y="25"/>
                  </a:lnTo>
                  <a:lnTo>
                    <a:pt x="51" y="35"/>
                  </a:lnTo>
                  <a:lnTo>
                    <a:pt x="40" y="45"/>
                  </a:lnTo>
                  <a:lnTo>
                    <a:pt x="31" y="56"/>
                  </a:lnTo>
                  <a:lnTo>
                    <a:pt x="23" y="67"/>
                  </a:lnTo>
                  <a:lnTo>
                    <a:pt x="16" y="80"/>
                  </a:lnTo>
                  <a:lnTo>
                    <a:pt x="10" y="94"/>
                  </a:lnTo>
                  <a:lnTo>
                    <a:pt x="6" y="109"/>
                  </a:lnTo>
                  <a:lnTo>
                    <a:pt x="2" y="124"/>
                  </a:lnTo>
                  <a:lnTo>
                    <a:pt x="0" y="139"/>
                  </a:lnTo>
                  <a:lnTo>
                    <a:pt x="0" y="155"/>
                  </a:lnTo>
                  <a:lnTo>
                    <a:pt x="29" y="155"/>
                  </a:lnTo>
                  <a:lnTo>
                    <a:pt x="30" y="142"/>
                  </a:lnTo>
                  <a:lnTo>
                    <a:pt x="31" y="130"/>
                  </a:lnTo>
                  <a:lnTo>
                    <a:pt x="35" y="117"/>
                  </a:lnTo>
                  <a:lnTo>
                    <a:pt x="38" y="105"/>
                  </a:lnTo>
                  <a:lnTo>
                    <a:pt x="43" y="95"/>
                  </a:lnTo>
                  <a:lnTo>
                    <a:pt x="48" y="84"/>
                  </a:lnTo>
                  <a:lnTo>
                    <a:pt x="55" y="75"/>
                  </a:lnTo>
                  <a:lnTo>
                    <a:pt x="62" y="66"/>
                  </a:lnTo>
                  <a:lnTo>
                    <a:pt x="70" y="58"/>
                  </a:lnTo>
                  <a:lnTo>
                    <a:pt x="79" y="51"/>
                  </a:lnTo>
                  <a:lnTo>
                    <a:pt x="88" y="45"/>
                  </a:lnTo>
                  <a:lnTo>
                    <a:pt x="98" y="39"/>
                  </a:lnTo>
                  <a:lnTo>
                    <a:pt x="109" y="36"/>
                  </a:lnTo>
                  <a:lnTo>
                    <a:pt x="119" y="32"/>
                  </a:lnTo>
                  <a:lnTo>
                    <a:pt x="131" y="30"/>
                  </a:lnTo>
                  <a:lnTo>
                    <a:pt x="142" y="30"/>
                  </a:lnTo>
                  <a:lnTo>
                    <a:pt x="14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4838">
              <a:extLst>
                <a:ext uri="{FF2B5EF4-FFF2-40B4-BE49-F238E27FC236}">
                  <a16:creationId xmlns:a16="http://schemas.microsoft.com/office/drawing/2014/main" id="{0433C0C2-CDC3-48C2-852B-135CF4DAD232}"/>
                </a:ext>
              </a:extLst>
            </p:cNvPr>
            <p:cNvSpPr>
              <a:spLocks/>
            </p:cNvSpPr>
            <p:nvPr/>
          </p:nvSpPr>
          <p:spPr bwMode="auto">
            <a:xfrm>
              <a:off x="1641475" y="2439988"/>
              <a:ext cx="93663" cy="49213"/>
            </a:xfrm>
            <a:custGeom>
              <a:avLst/>
              <a:gdLst>
                <a:gd name="T0" fmla="*/ 264 w 294"/>
                <a:gd name="T1" fmla="*/ 13 h 152"/>
                <a:gd name="T2" fmla="*/ 259 w 294"/>
                <a:gd name="T3" fmla="*/ 36 h 152"/>
                <a:gd name="T4" fmla="*/ 250 w 294"/>
                <a:gd name="T5" fmla="*/ 58 h 152"/>
                <a:gd name="T6" fmla="*/ 237 w 294"/>
                <a:gd name="T7" fmla="*/ 78 h 152"/>
                <a:gd name="T8" fmla="*/ 222 w 294"/>
                <a:gd name="T9" fmla="*/ 94 h 152"/>
                <a:gd name="T10" fmla="*/ 203 w 294"/>
                <a:gd name="T11" fmla="*/ 107 h 152"/>
                <a:gd name="T12" fmla="*/ 182 w 294"/>
                <a:gd name="T13" fmla="*/ 116 h 152"/>
                <a:gd name="T14" fmla="*/ 159 w 294"/>
                <a:gd name="T15" fmla="*/ 121 h 152"/>
                <a:gd name="T16" fmla="*/ 132 w 294"/>
                <a:gd name="T17" fmla="*/ 121 h 152"/>
                <a:gd name="T18" fmla="*/ 103 w 294"/>
                <a:gd name="T19" fmla="*/ 115 h 152"/>
                <a:gd name="T20" fmla="*/ 76 w 294"/>
                <a:gd name="T21" fmla="*/ 103 h 152"/>
                <a:gd name="T22" fmla="*/ 53 w 294"/>
                <a:gd name="T23" fmla="*/ 88 h 152"/>
                <a:gd name="T24" fmla="*/ 82 w 294"/>
                <a:gd name="T25" fmla="*/ 79 h 152"/>
                <a:gd name="T26" fmla="*/ 93 w 294"/>
                <a:gd name="T27" fmla="*/ 74 h 152"/>
                <a:gd name="T28" fmla="*/ 97 w 294"/>
                <a:gd name="T29" fmla="*/ 64 h 152"/>
                <a:gd name="T30" fmla="*/ 93 w 294"/>
                <a:gd name="T31" fmla="*/ 53 h 152"/>
                <a:gd name="T32" fmla="*/ 82 w 294"/>
                <a:gd name="T33" fmla="*/ 49 h 152"/>
                <a:gd name="T34" fmla="*/ 0 w 294"/>
                <a:gd name="T35" fmla="*/ 121 h 152"/>
                <a:gd name="T36" fmla="*/ 3 w 294"/>
                <a:gd name="T37" fmla="*/ 132 h 152"/>
                <a:gd name="T38" fmla="*/ 15 w 294"/>
                <a:gd name="T39" fmla="*/ 136 h 152"/>
                <a:gd name="T40" fmla="*/ 25 w 294"/>
                <a:gd name="T41" fmla="*/ 132 h 152"/>
                <a:gd name="T42" fmla="*/ 30 w 294"/>
                <a:gd name="T43" fmla="*/ 121 h 152"/>
                <a:gd name="T44" fmla="*/ 42 w 294"/>
                <a:gd name="T45" fmla="*/ 117 h 152"/>
                <a:gd name="T46" fmla="*/ 68 w 294"/>
                <a:gd name="T47" fmla="*/ 133 h 152"/>
                <a:gd name="T48" fmla="*/ 98 w 294"/>
                <a:gd name="T49" fmla="*/ 145 h 152"/>
                <a:gd name="T50" fmla="*/ 131 w 294"/>
                <a:gd name="T51" fmla="*/ 151 h 152"/>
                <a:gd name="T52" fmla="*/ 162 w 294"/>
                <a:gd name="T53" fmla="*/ 151 h 152"/>
                <a:gd name="T54" fmla="*/ 191 w 294"/>
                <a:gd name="T55" fmla="*/ 145 h 152"/>
                <a:gd name="T56" fmla="*/ 218 w 294"/>
                <a:gd name="T57" fmla="*/ 133 h 152"/>
                <a:gd name="T58" fmla="*/ 241 w 294"/>
                <a:gd name="T59" fmla="*/ 117 h 152"/>
                <a:gd name="T60" fmla="*/ 260 w 294"/>
                <a:gd name="T61" fmla="*/ 96 h 152"/>
                <a:gd name="T62" fmla="*/ 277 w 294"/>
                <a:gd name="T63" fmla="*/ 73 h 152"/>
                <a:gd name="T64" fmla="*/ 287 w 294"/>
                <a:gd name="T65" fmla="*/ 45 h 152"/>
                <a:gd name="T66" fmla="*/ 293 w 294"/>
                <a:gd name="T67" fmla="*/ 15 h 152"/>
                <a:gd name="T68" fmla="*/ 264 w 294"/>
                <a:gd name="T69"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4" h="152">
                  <a:moveTo>
                    <a:pt x="264" y="0"/>
                  </a:moveTo>
                  <a:lnTo>
                    <a:pt x="264" y="13"/>
                  </a:lnTo>
                  <a:lnTo>
                    <a:pt x="262" y="24"/>
                  </a:lnTo>
                  <a:lnTo>
                    <a:pt x="259" y="36"/>
                  </a:lnTo>
                  <a:lnTo>
                    <a:pt x="255" y="48"/>
                  </a:lnTo>
                  <a:lnTo>
                    <a:pt x="250" y="58"/>
                  </a:lnTo>
                  <a:lnTo>
                    <a:pt x="244" y="68"/>
                  </a:lnTo>
                  <a:lnTo>
                    <a:pt x="237" y="78"/>
                  </a:lnTo>
                  <a:lnTo>
                    <a:pt x="230" y="86"/>
                  </a:lnTo>
                  <a:lnTo>
                    <a:pt x="222" y="94"/>
                  </a:lnTo>
                  <a:lnTo>
                    <a:pt x="213" y="101"/>
                  </a:lnTo>
                  <a:lnTo>
                    <a:pt x="203" y="107"/>
                  </a:lnTo>
                  <a:lnTo>
                    <a:pt x="193" y="111"/>
                  </a:lnTo>
                  <a:lnTo>
                    <a:pt x="182" y="116"/>
                  </a:lnTo>
                  <a:lnTo>
                    <a:pt x="170" y="119"/>
                  </a:lnTo>
                  <a:lnTo>
                    <a:pt x="159" y="121"/>
                  </a:lnTo>
                  <a:lnTo>
                    <a:pt x="147" y="122"/>
                  </a:lnTo>
                  <a:lnTo>
                    <a:pt x="132" y="121"/>
                  </a:lnTo>
                  <a:lnTo>
                    <a:pt x="117" y="118"/>
                  </a:lnTo>
                  <a:lnTo>
                    <a:pt x="103" y="115"/>
                  </a:lnTo>
                  <a:lnTo>
                    <a:pt x="89" y="110"/>
                  </a:lnTo>
                  <a:lnTo>
                    <a:pt x="76" y="103"/>
                  </a:lnTo>
                  <a:lnTo>
                    <a:pt x="64" y="96"/>
                  </a:lnTo>
                  <a:lnTo>
                    <a:pt x="53" y="88"/>
                  </a:lnTo>
                  <a:lnTo>
                    <a:pt x="44" y="79"/>
                  </a:lnTo>
                  <a:lnTo>
                    <a:pt x="82" y="79"/>
                  </a:lnTo>
                  <a:lnTo>
                    <a:pt x="88" y="78"/>
                  </a:lnTo>
                  <a:lnTo>
                    <a:pt x="93" y="74"/>
                  </a:lnTo>
                  <a:lnTo>
                    <a:pt x="96" y="70"/>
                  </a:lnTo>
                  <a:lnTo>
                    <a:pt x="97" y="64"/>
                  </a:lnTo>
                  <a:lnTo>
                    <a:pt x="96" y="58"/>
                  </a:lnTo>
                  <a:lnTo>
                    <a:pt x="93" y="53"/>
                  </a:lnTo>
                  <a:lnTo>
                    <a:pt x="88" y="50"/>
                  </a:lnTo>
                  <a:lnTo>
                    <a:pt x="82" y="49"/>
                  </a:lnTo>
                  <a:lnTo>
                    <a:pt x="0" y="49"/>
                  </a:lnTo>
                  <a:lnTo>
                    <a:pt x="0" y="121"/>
                  </a:lnTo>
                  <a:lnTo>
                    <a:pt x="1" y="126"/>
                  </a:lnTo>
                  <a:lnTo>
                    <a:pt x="3" y="132"/>
                  </a:lnTo>
                  <a:lnTo>
                    <a:pt x="9" y="134"/>
                  </a:lnTo>
                  <a:lnTo>
                    <a:pt x="15" y="136"/>
                  </a:lnTo>
                  <a:lnTo>
                    <a:pt x="21" y="134"/>
                  </a:lnTo>
                  <a:lnTo>
                    <a:pt x="25" y="132"/>
                  </a:lnTo>
                  <a:lnTo>
                    <a:pt x="29" y="127"/>
                  </a:lnTo>
                  <a:lnTo>
                    <a:pt x="30" y="121"/>
                  </a:lnTo>
                  <a:lnTo>
                    <a:pt x="30" y="107"/>
                  </a:lnTo>
                  <a:lnTo>
                    <a:pt x="42" y="117"/>
                  </a:lnTo>
                  <a:lnTo>
                    <a:pt x="54" y="125"/>
                  </a:lnTo>
                  <a:lnTo>
                    <a:pt x="68" y="133"/>
                  </a:lnTo>
                  <a:lnTo>
                    <a:pt x="82" y="139"/>
                  </a:lnTo>
                  <a:lnTo>
                    <a:pt x="98" y="145"/>
                  </a:lnTo>
                  <a:lnTo>
                    <a:pt x="113" y="148"/>
                  </a:lnTo>
                  <a:lnTo>
                    <a:pt x="131" y="151"/>
                  </a:lnTo>
                  <a:lnTo>
                    <a:pt x="147" y="152"/>
                  </a:lnTo>
                  <a:lnTo>
                    <a:pt x="162" y="151"/>
                  </a:lnTo>
                  <a:lnTo>
                    <a:pt x="177" y="148"/>
                  </a:lnTo>
                  <a:lnTo>
                    <a:pt x="191" y="145"/>
                  </a:lnTo>
                  <a:lnTo>
                    <a:pt x="205" y="139"/>
                  </a:lnTo>
                  <a:lnTo>
                    <a:pt x="218" y="133"/>
                  </a:lnTo>
                  <a:lnTo>
                    <a:pt x="229" y="126"/>
                  </a:lnTo>
                  <a:lnTo>
                    <a:pt x="241" y="117"/>
                  </a:lnTo>
                  <a:lnTo>
                    <a:pt x="251" y="108"/>
                  </a:lnTo>
                  <a:lnTo>
                    <a:pt x="260" y="96"/>
                  </a:lnTo>
                  <a:lnTo>
                    <a:pt x="270" y="85"/>
                  </a:lnTo>
                  <a:lnTo>
                    <a:pt x="277" y="73"/>
                  </a:lnTo>
                  <a:lnTo>
                    <a:pt x="282" y="59"/>
                  </a:lnTo>
                  <a:lnTo>
                    <a:pt x="287" y="45"/>
                  </a:lnTo>
                  <a:lnTo>
                    <a:pt x="291" y="30"/>
                  </a:lnTo>
                  <a:lnTo>
                    <a:pt x="293" y="15"/>
                  </a:lnTo>
                  <a:lnTo>
                    <a:pt x="294" y="0"/>
                  </a:lnTo>
                  <a:lnTo>
                    <a:pt x="2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9" name="Group 138">
            <a:extLst>
              <a:ext uri="{FF2B5EF4-FFF2-40B4-BE49-F238E27FC236}">
                <a16:creationId xmlns:a16="http://schemas.microsoft.com/office/drawing/2014/main" id="{7A62FE64-0C5B-44D0-9C9F-4BE31306D7DB}"/>
              </a:ext>
            </a:extLst>
          </p:cNvPr>
          <p:cNvGrpSpPr/>
          <p:nvPr/>
        </p:nvGrpSpPr>
        <p:grpSpPr>
          <a:xfrm>
            <a:off x="696738" y="4352373"/>
            <a:ext cx="352951" cy="282362"/>
            <a:chOff x="322263" y="3937000"/>
            <a:chExt cx="285750" cy="228601"/>
          </a:xfrm>
          <a:solidFill>
            <a:srgbClr val="073061"/>
          </a:solidFill>
        </p:grpSpPr>
        <p:sp>
          <p:nvSpPr>
            <p:cNvPr id="140" name="Freeform 4915">
              <a:extLst>
                <a:ext uri="{FF2B5EF4-FFF2-40B4-BE49-F238E27FC236}">
                  <a16:creationId xmlns:a16="http://schemas.microsoft.com/office/drawing/2014/main" id="{178E1976-4928-47A3-8EC3-B7CFCBBC29CB}"/>
                </a:ext>
              </a:extLst>
            </p:cNvPr>
            <p:cNvSpPr>
              <a:spLocks/>
            </p:cNvSpPr>
            <p:nvPr/>
          </p:nvSpPr>
          <p:spPr bwMode="auto">
            <a:xfrm>
              <a:off x="373063" y="3986213"/>
              <a:ext cx="234950" cy="179388"/>
            </a:xfrm>
            <a:custGeom>
              <a:avLst/>
              <a:gdLst>
                <a:gd name="T0" fmla="*/ 684 w 743"/>
                <a:gd name="T1" fmla="*/ 0 h 565"/>
                <a:gd name="T2" fmla="*/ 684 w 743"/>
                <a:gd name="T3" fmla="*/ 380 h 565"/>
                <a:gd name="T4" fmla="*/ 683 w 743"/>
                <a:gd name="T5" fmla="*/ 393 h 565"/>
                <a:gd name="T6" fmla="*/ 681 w 743"/>
                <a:gd name="T7" fmla="*/ 405 h 565"/>
                <a:gd name="T8" fmla="*/ 678 w 743"/>
                <a:gd name="T9" fmla="*/ 417 h 565"/>
                <a:gd name="T10" fmla="*/ 674 w 743"/>
                <a:gd name="T11" fmla="*/ 429 h 565"/>
                <a:gd name="T12" fmla="*/ 669 w 743"/>
                <a:gd name="T13" fmla="*/ 440 h 565"/>
                <a:gd name="T14" fmla="*/ 662 w 743"/>
                <a:gd name="T15" fmla="*/ 449 h 565"/>
                <a:gd name="T16" fmla="*/ 655 w 743"/>
                <a:gd name="T17" fmla="*/ 460 h 565"/>
                <a:gd name="T18" fmla="*/ 647 w 743"/>
                <a:gd name="T19" fmla="*/ 468 h 565"/>
                <a:gd name="T20" fmla="*/ 639 w 743"/>
                <a:gd name="T21" fmla="*/ 476 h 565"/>
                <a:gd name="T22" fmla="*/ 630 w 743"/>
                <a:gd name="T23" fmla="*/ 483 h 565"/>
                <a:gd name="T24" fmla="*/ 619 w 743"/>
                <a:gd name="T25" fmla="*/ 490 h 565"/>
                <a:gd name="T26" fmla="*/ 608 w 743"/>
                <a:gd name="T27" fmla="*/ 495 h 565"/>
                <a:gd name="T28" fmla="*/ 597 w 743"/>
                <a:gd name="T29" fmla="*/ 499 h 565"/>
                <a:gd name="T30" fmla="*/ 585 w 743"/>
                <a:gd name="T31" fmla="*/ 503 h 565"/>
                <a:gd name="T32" fmla="*/ 573 w 743"/>
                <a:gd name="T33" fmla="*/ 504 h 565"/>
                <a:gd name="T34" fmla="*/ 560 w 743"/>
                <a:gd name="T35" fmla="*/ 505 h 565"/>
                <a:gd name="T36" fmla="*/ 0 w 743"/>
                <a:gd name="T37" fmla="*/ 505 h 565"/>
                <a:gd name="T38" fmla="*/ 5 w 743"/>
                <a:gd name="T39" fmla="*/ 518 h 565"/>
                <a:gd name="T40" fmla="*/ 13 w 743"/>
                <a:gd name="T41" fmla="*/ 529 h 565"/>
                <a:gd name="T42" fmla="*/ 23 w 743"/>
                <a:gd name="T43" fmla="*/ 540 h 565"/>
                <a:gd name="T44" fmla="*/ 33 w 743"/>
                <a:gd name="T45" fmla="*/ 548 h 565"/>
                <a:gd name="T46" fmla="*/ 45 w 743"/>
                <a:gd name="T47" fmla="*/ 555 h 565"/>
                <a:gd name="T48" fmla="*/ 58 w 743"/>
                <a:gd name="T49" fmla="*/ 561 h 565"/>
                <a:gd name="T50" fmla="*/ 71 w 743"/>
                <a:gd name="T51" fmla="*/ 564 h 565"/>
                <a:gd name="T52" fmla="*/ 86 w 743"/>
                <a:gd name="T53" fmla="*/ 565 h 565"/>
                <a:gd name="T54" fmla="*/ 651 w 743"/>
                <a:gd name="T55" fmla="*/ 565 h 565"/>
                <a:gd name="T56" fmla="*/ 660 w 743"/>
                <a:gd name="T57" fmla="*/ 564 h 565"/>
                <a:gd name="T58" fmla="*/ 669 w 743"/>
                <a:gd name="T59" fmla="*/ 563 h 565"/>
                <a:gd name="T60" fmla="*/ 678 w 743"/>
                <a:gd name="T61" fmla="*/ 561 h 565"/>
                <a:gd name="T62" fmla="*/ 686 w 743"/>
                <a:gd name="T63" fmla="*/ 557 h 565"/>
                <a:gd name="T64" fmla="*/ 695 w 743"/>
                <a:gd name="T65" fmla="*/ 554 h 565"/>
                <a:gd name="T66" fmla="*/ 703 w 743"/>
                <a:gd name="T67" fmla="*/ 549 h 565"/>
                <a:gd name="T68" fmla="*/ 710 w 743"/>
                <a:gd name="T69" fmla="*/ 543 h 565"/>
                <a:gd name="T70" fmla="*/ 717 w 743"/>
                <a:gd name="T71" fmla="*/ 537 h 565"/>
                <a:gd name="T72" fmla="*/ 722 w 743"/>
                <a:gd name="T73" fmla="*/ 530 h 565"/>
                <a:gd name="T74" fmla="*/ 728 w 743"/>
                <a:gd name="T75" fmla="*/ 523 h 565"/>
                <a:gd name="T76" fmla="*/ 733 w 743"/>
                <a:gd name="T77" fmla="*/ 515 h 565"/>
                <a:gd name="T78" fmla="*/ 736 w 743"/>
                <a:gd name="T79" fmla="*/ 507 h 565"/>
                <a:gd name="T80" fmla="*/ 740 w 743"/>
                <a:gd name="T81" fmla="*/ 498 h 565"/>
                <a:gd name="T82" fmla="*/ 742 w 743"/>
                <a:gd name="T83" fmla="*/ 489 h 565"/>
                <a:gd name="T84" fmla="*/ 743 w 743"/>
                <a:gd name="T85" fmla="*/ 479 h 565"/>
                <a:gd name="T86" fmla="*/ 743 w 743"/>
                <a:gd name="T87" fmla="*/ 470 h 565"/>
                <a:gd name="T88" fmla="*/ 743 w 743"/>
                <a:gd name="T89" fmla="*/ 88 h 565"/>
                <a:gd name="T90" fmla="*/ 742 w 743"/>
                <a:gd name="T91" fmla="*/ 74 h 565"/>
                <a:gd name="T92" fmla="*/ 740 w 743"/>
                <a:gd name="T93" fmla="*/ 60 h 565"/>
                <a:gd name="T94" fmla="*/ 734 w 743"/>
                <a:gd name="T95" fmla="*/ 46 h 565"/>
                <a:gd name="T96" fmla="*/ 727 w 743"/>
                <a:gd name="T97" fmla="*/ 35 h 565"/>
                <a:gd name="T98" fmla="*/ 718 w 743"/>
                <a:gd name="T99" fmla="*/ 23 h 565"/>
                <a:gd name="T100" fmla="*/ 707 w 743"/>
                <a:gd name="T101" fmla="*/ 14 h 565"/>
                <a:gd name="T102" fmla="*/ 696 w 743"/>
                <a:gd name="T103" fmla="*/ 7 h 565"/>
                <a:gd name="T104" fmla="*/ 684 w 743"/>
                <a:gd name="T10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3" h="565">
                  <a:moveTo>
                    <a:pt x="684" y="0"/>
                  </a:moveTo>
                  <a:lnTo>
                    <a:pt x="684" y="380"/>
                  </a:lnTo>
                  <a:lnTo>
                    <a:pt x="683" y="393"/>
                  </a:lnTo>
                  <a:lnTo>
                    <a:pt x="681" y="405"/>
                  </a:lnTo>
                  <a:lnTo>
                    <a:pt x="678" y="417"/>
                  </a:lnTo>
                  <a:lnTo>
                    <a:pt x="674" y="429"/>
                  </a:lnTo>
                  <a:lnTo>
                    <a:pt x="669" y="440"/>
                  </a:lnTo>
                  <a:lnTo>
                    <a:pt x="662" y="449"/>
                  </a:lnTo>
                  <a:lnTo>
                    <a:pt x="655" y="460"/>
                  </a:lnTo>
                  <a:lnTo>
                    <a:pt x="647" y="468"/>
                  </a:lnTo>
                  <a:lnTo>
                    <a:pt x="639" y="476"/>
                  </a:lnTo>
                  <a:lnTo>
                    <a:pt x="630" y="483"/>
                  </a:lnTo>
                  <a:lnTo>
                    <a:pt x="619" y="490"/>
                  </a:lnTo>
                  <a:lnTo>
                    <a:pt x="608" y="495"/>
                  </a:lnTo>
                  <a:lnTo>
                    <a:pt x="597" y="499"/>
                  </a:lnTo>
                  <a:lnTo>
                    <a:pt x="585" y="503"/>
                  </a:lnTo>
                  <a:lnTo>
                    <a:pt x="573" y="504"/>
                  </a:lnTo>
                  <a:lnTo>
                    <a:pt x="560" y="505"/>
                  </a:lnTo>
                  <a:lnTo>
                    <a:pt x="0" y="505"/>
                  </a:lnTo>
                  <a:lnTo>
                    <a:pt x="5" y="518"/>
                  </a:lnTo>
                  <a:lnTo>
                    <a:pt x="13" y="529"/>
                  </a:lnTo>
                  <a:lnTo>
                    <a:pt x="23" y="540"/>
                  </a:lnTo>
                  <a:lnTo>
                    <a:pt x="33" y="548"/>
                  </a:lnTo>
                  <a:lnTo>
                    <a:pt x="45" y="555"/>
                  </a:lnTo>
                  <a:lnTo>
                    <a:pt x="58" y="561"/>
                  </a:lnTo>
                  <a:lnTo>
                    <a:pt x="71" y="564"/>
                  </a:lnTo>
                  <a:lnTo>
                    <a:pt x="86" y="565"/>
                  </a:lnTo>
                  <a:lnTo>
                    <a:pt x="651" y="565"/>
                  </a:lnTo>
                  <a:lnTo>
                    <a:pt x="660" y="564"/>
                  </a:lnTo>
                  <a:lnTo>
                    <a:pt x="669" y="563"/>
                  </a:lnTo>
                  <a:lnTo>
                    <a:pt x="678" y="561"/>
                  </a:lnTo>
                  <a:lnTo>
                    <a:pt x="686" y="557"/>
                  </a:lnTo>
                  <a:lnTo>
                    <a:pt x="695" y="554"/>
                  </a:lnTo>
                  <a:lnTo>
                    <a:pt x="703" y="549"/>
                  </a:lnTo>
                  <a:lnTo>
                    <a:pt x="710" y="543"/>
                  </a:lnTo>
                  <a:lnTo>
                    <a:pt x="717" y="537"/>
                  </a:lnTo>
                  <a:lnTo>
                    <a:pt x="722" y="530"/>
                  </a:lnTo>
                  <a:lnTo>
                    <a:pt x="728" y="523"/>
                  </a:lnTo>
                  <a:lnTo>
                    <a:pt x="733" y="515"/>
                  </a:lnTo>
                  <a:lnTo>
                    <a:pt x="736" y="507"/>
                  </a:lnTo>
                  <a:lnTo>
                    <a:pt x="740" y="498"/>
                  </a:lnTo>
                  <a:lnTo>
                    <a:pt x="742" y="489"/>
                  </a:lnTo>
                  <a:lnTo>
                    <a:pt x="743" y="479"/>
                  </a:lnTo>
                  <a:lnTo>
                    <a:pt x="743" y="470"/>
                  </a:lnTo>
                  <a:lnTo>
                    <a:pt x="743" y="88"/>
                  </a:lnTo>
                  <a:lnTo>
                    <a:pt x="742" y="74"/>
                  </a:lnTo>
                  <a:lnTo>
                    <a:pt x="740" y="60"/>
                  </a:lnTo>
                  <a:lnTo>
                    <a:pt x="734" y="46"/>
                  </a:lnTo>
                  <a:lnTo>
                    <a:pt x="727" y="35"/>
                  </a:lnTo>
                  <a:lnTo>
                    <a:pt x="718" y="23"/>
                  </a:lnTo>
                  <a:lnTo>
                    <a:pt x="707" y="14"/>
                  </a:lnTo>
                  <a:lnTo>
                    <a:pt x="696" y="7"/>
                  </a:lnTo>
                  <a:lnTo>
                    <a:pt x="6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4916">
              <a:extLst>
                <a:ext uri="{FF2B5EF4-FFF2-40B4-BE49-F238E27FC236}">
                  <a16:creationId xmlns:a16="http://schemas.microsoft.com/office/drawing/2014/main" id="{9BDDC07B-6535-4163-B57A-EDFCAEF1C9DC}"/>
                </a:ext>
              </a:extLst>
            </p:cNvPr>
            <p:cNvSpPr>
              <a:spLocks/>
            </p:cNvSpPr>
            <p:nvPr/>
          </p:nvSpPr>
          <p:spPr bwMode="auto">
            <a:xfrm>
              <a:off x="342900" y="3957638"/>
              <a:ext cx="236538" cy="179388"/>
            </a:xfrm>
            <a:custGeom>
              <a:avLst/>
              <a:gdLst>
                <a:gd name="T0" fmla="*/ 746 w 746"/>
                <a:gd name="T1" fmla="*/ 470 h 565"/>
                <a:gd name="T2" fmla="*/ 746 w 746"/>
                <a:gd name="T3" fmla="*/ 89 h 565"/>
                <a:gd name="T4" fmla="*/ 745 w 746"/>
                <a:gd name="T5" fmla="*/ 81 h 565"/>
                <a:gd name="T6" fmla="*/ 745 w 746"/>
                <a:gd name="T7" fmla="*/ 74 h 565"/>
                <a:gd name="T8" fmla="*/ 743 w 746"/>
                <a:gd name="T9" fmla="*/ 66 h 565"/>
                <a:gd name="T10" fmla="*/ 741 w 746"/>
                <a:gd name="T11" fmla="*/ 59 h 565"/>
                <a:gd name="T12" fmla="*/ 736 w 746"/>
                <a:gd name="T13" fmla="*/ 46 h 565"/>
                <a:gd name="T14" fmla="*/ 728 w 746"/>
                <a:gd name="T15" fmla="*/ 33 h 565"/>
                <a:gd name="T16" fmla="*/ 718 w 746"/>
                <a:gd name="T17" fmla="*/ 23 h 565"/>
                <a:gd name="T18" fmla="*/ 708 w 746"/>
                <a:gd name="T19" fmla="*/ 12 h 565"/>
                <a:gd name="T20" fmla="*/ 696 w 746"/>
                <a:gd name="T21" fmla="*/ 5 h 565"/>
                <a:gd name="T22" fmla="*/ 684 w 746"/>
                <a:gd name="T23" fmla="*/ 0 h 565"/>
                <a:gd name="T24" fmla="*/ 685 w 746"/>
                <a:gd name="T25" fmla="*/ 11 h 565"/>
                <a:gd name="T26" fmla="*/ 686 w 746"/>
                <a:gd name="T27" fmla="*/ 24 h 565"/>
                <a:gd name="T28" fmla="*/ 686 w 746"/>
                <a:gd name="T29" fmla="*/ 384 h 565"/>
                <a:gd name="T30" fmla="*/ 685 w 746"/>
                <a:gd name="T31" fmla="*/ 397 h 565"/>
                <a:gd name="T32" fmla="*/ 684 w 746"/>
                <a:gd name="T33" fmla="*/ 409 h 565"/>
                <a:gd name="T34" fmla="*/ 680 w 746"/>
                <a:gd name="T35" fmla="*/ 420 h 565"/>
                <a:gd name="T36" fmla="*/ 677 w 746"/>
                <a:gd name="T37" fmla="*/ 432 h 565"/>
                <a:gd name="T38" fmla="*/ 671 w 746"/>
                <a:gd name="T39" fmla="*/ 442 h 565"/>
                <a:gd name="T40" fmla="*/ 665 w 746"/>
                <a:gd name="T41" fmla="*/ 451 h 565"/>
                <a:gd name="T42" fmla="*/ 658 w 746"/>
                <a:gd name="T43" fmla="*/ 461 h 565"/>
                <a:gd name="T44" fmla="*/ 650 w 746"/>
                <a:gd name="T45" fmla="*/ 470 h 565"/>
                <a:gd name="T46" fmla="*/ 642 w 746"/>
                <a:gd name="T47" fmla="*/ 477 h 565"/>
                <a:gd name="T48" fmla="*/ 633 w 746"/>
                <a:gd name="T49" fmla="*/ 484 h 565"/>
                <a:gd name="T50" fmla="*/ 622 w 746"/>
                <a:gd name="T51" fmla="*/ 491 h 565"/>
                <a:gd name="T52" fmla="*/ 612 w 746"/>
                <a:gd name="T53" fmla="*/ 495 h 565"/>
                <a:gd name="T54" fmla="*/ 601 w 746"/>
                <a:gd name="T55" fmla="*/ 499 h 565"/>
                <a:gd name="T56" fmla="*/ 590 w 746"/>
                <a:gd name="T57" fmla="*/ 502 h 565"/>
                <a:gd name="T58" fmla="*/ 578 w 746"/>
                <a:gd name="T59" fmla="*/ 505 h 565"/>
                <a:gd name="T60" fmla="*/ 565 w 746"/>
                <a:gd name="T61" fmla="*/ 505 h 565"/>
                <a:gd name="T62" fmla="*/ 24 w 746"/>
                <a:gd name="T63" fmla="*/ 505 h 565"/>
                <a:gd name="T64" fmla="*/ 12 w 746"/>
                <a:gd name="T65" fmla="*/ 503 h 565"/>
                <a:gd name="T66" fmla="*/ 0 w 746"/>
                <a:gd name="T67" fmla="*/ 502 h 565"/>
                <a:gd name="T68" fmla="*/ 6 w 746"/>
                <a:gd name="T69" fmla="*/ 515 h 565"/>
                <a:gd name="T70" fmla="*/ 14 w 746"/>
                <a:gd name="T71" fmla="*/ 528 h 565"/>
                <a:gd name="T72" fmla="*/ 23 w 746"/>
                <a:gd name="T73" fmla="*/ 538 h 565"/>
                <a:gd name="T74" fmla="*/ 34 w 746"/>
                <a:gd name="T75" fmla="*/ 547 h 565"/>
                <a:gd name="T76" fmla="*/ 46 w 746"/>
                <a:gd name="T77" fmla="*/ 554 h 565"/>
                <a:gd name="T78" fmla="*/ 59 w 746"/>
                <a:gd name="T79" fmla="*/ 560 h 565"/>
                <a:gd name="T80" fmla="*/ 66 w 746"/>
                <a:gd name="T81" fmla="*/ 563 h 565"/>
                <a:gd name="T82" fmla="*/ 73 w 746"/>
                <a:gd name="T83" fmla="*/ 564 h 565"/>
                <a:gd name="T84" fmla="*/ 80 w 746"/>
                <a:gd name="T85" fmla="*/ 565 h 565"/>
                <a:gd name="T86" fmla="*/ 88 w 746"/>
                <a:gd name="T87" fmla="*/ 565 h 565"/>
                <a:gd name="T88" fmla="*/ 652 w 746"/>
                <a:gd name="T89" fmla="*/ 565 h 565"/>
                <a:gd name="T90" fmla="*/ 661 w 746"/>
                <a:gd name="T91" fmla="*/ 564 h 565"/>
                <a:gd name="T92" fmla="*/ 671 w 746"/>
                <a:gd name="T93" fmla="*/ 563 h 565"/>
                <a:gd name="T94" fmla="*/ 680 w 746"/>
                <a:gd name="T95" fmla="*/ 560 h 565"/>
                <a:gd name="T96" fmla="*/ 688 w 746"/>
                <a:gd name="T97" fmla="*/ 557 h 565"/>
                <a:gd name="T98" fmla="*/ 696 w 746"/>
                <a:gd name="T99" fmla="*/ 553 h 565"/>
                <a:gd name="T100" fmla="*/ 704 w 746"/>
                <a:gd name="T101" fmla="*/ 549 h 565"/>
                <a:gd name="T102" fmla="*/ 711 w 746"/>
                <a:gd name="T103" fmla="*/ 543 h 565"/>
                <a:gd name="T104" fmla="*/ 718 w 746"/>
                <a:gd name="T105" fmla="*/ 537 h 565"/>
                <a:gd name="T106" fmla="*/ 724 w 746"/>
                <a:gd name="T107" fmla="*/ 530 h 565"/>
                <a:gd name="T108" fmla="*/ 730 w 746"/>
                <a:gd name="T109" fmla="*/ 523 h 565"/>
                <a:gd name="T110" fmla="*/ 734 w 746"/>
                <a:gd name="T111" fmla="*/ 515 h 565"/>
                <a:gd name="T112" fmla="*/ 738 w 746"/>
                <a:gd name="T113" fmla="*/ 507 h 565"/>
                <a:gd name="T114" fmla="*/ 741 w 746"/>
                <a:gd name="T115" fmla="*/ 498 h 565"/>
                <a:gd name="T116" fmla="*/ 744 w 746"/>
                <a:gd name="T117" fmla="*/ 490 h 565"/>
                <a:gd name="T118" fmla="*/ 745 w 746"/>
                <a:gd name="T119" fmla="*/ 480 h 565"/>
                <a:gd name="T120" fmla="*/ 746 w 746"/>
                <a:gd name="T121" fmla="*/ 47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6" h="565">
                  <a:moveTo>
                    <a:pt x="746" y="470"/>
                  </a:moveTo>
                  <a:lnTo>
                    <a:pt x="746" y="89"/>
                  </a:lnTo>
                  <a:lnTo>
                    <a:pt x="745" y="81"/>
                  </a:lnTo>
                  <a:lnTo>
                    <a:pt x="745" y="74"/>
                  </a:lnTo>
                  <a:lnTo>
                    <a:pt x="743" y="66"/>
                  </a:lnTo>
                  <a:lnTo>
                    <a:pt x="741" y="59"/>
                  </a:lnTo>
                  <a:lnTo>
                    <a:pt x="736" y="46"/>
                  </a:lnTo>
                  <a:lnTo>
                    <a:pt x="728" y="33"/>
                  </a:lnTo>
                  <a:lnTo>
                    <a:pt x="718" y="23"/>
                  </a:lnTo>
                  <a:lnTo>
                    <a:pt x="708" y="12"/>
                  </a:lnTo>
                  <a:lnTo>
                    <a:pt x="696" y="5"/>
                  </a:lnTo>
                  <a:lnTo>
                    <a:pt x="684" y="0"/>
                  </a:lnTo>
                  <a:lnTo>
                    <a:pt x="685" y="11"/>
                  </a:lnTo>
                  <a:lnTo>
                    <a:pt x="686" y="24"/>
                  </a:lnTo>
                  <a:lnTo>
                    <a:pt x="686" y="384"/>
                  </a:lnTo>
                  <a:lnTo>
                    <a:pt x="685" y="397"/>
                  </a:lnTo>
                  <a:lnTo>
                    <a:pt x="684" y="409"/>
                  </a:lnTo>
                  <a:lnTo>
                    <a:pt x="680" y="420"/>
                  </a:lnTo>
                  <a:lnTo>
                    <a:pt x="677" y="432"/>
                  </a:lnTo>
                  <a:lnTo>
                    <a:pt x="671" y="442"/>
                  </a:lnTo>
                  <a:lnTo>
                    <a:pt x="665" y="451"/>
                  </a:lnTo>
                  <a:lnTo>
                    <a:pt x="658" y="461"/>
                  </a:lnTo>
                  <a:lnTo>
                    <a:pt x="650" y="470"/>
                  </a:lnTo>
                  <a:lnTo>
                    <a:pt x="642" y="477"/>
                  </a:lnTo>
                  <a:lnTo>
                    <a:pt x="633" y="484"/>
                  </a:lnTo>
                  <a:lnTo>
                    <a:pt x="622" y="491"/>
                  </a:lnTo>
                  <a:lnTo>
                    <a:pt x="612" y="495"/>
                  </a:lnTo>
                  <a:lnTo>
                    <a:pt x="601" y="499"/>
                  </a:lnTo>
                  <a:lnTo>
                    <a:pt x="590" y="502"/>
                  </a:lnTo>
                  <a:lnTo>
                    <a:pt x="578" y="505"/>
                  </a:lnTo>
                  <a:lnTo>
                    <a:pt x="565" y="505"/>
                  </a:lnTo>
                  <a:lnTo>
                    <a:pt x="24" y="505"/>
                  </a:lnTo>
                  <a:lnTo>
                    <a:pt x="12" y="503"/>
                  </a:lnTo>
                  <a:lnTo>
                    <a:pt x="0" y="502"/>
                  </a:lnTo>
                  <a:lnTo>
                    <a:pt x="6" y="515"/>
                  </a:lnTo>
                  <a:lnTo>
                    <a:pt x="14" y="528"/>
                  </a:lnTo>
                  <a:lnTo>
                    <a:pt x="23" y="538"/>
                  </a:lnTo>
                  <a:lnTo>
                    <a:pt x="34" y="547"/>
                  </a:lnTo>
                  <a:lnTo>
                    <a:pt x="46" y="554"/>
                  </a:lnTo>
                  <a:lnTo>
                    <a:pt x="59" y="560"/>
                  </a:lnTo>
                  <a:lnTo>
                    <a:pt x="66" y="563"/>
                  </a:lnTo>
                  <a:lnTo>
                    <a:pt x="73" y="564"/>
                  </a:lnTo>
                  <a:lnTo>
                    <a:pt x="80" y="565"/>
                  </a:lnTo>
                  <a:lnTo>
                    <a:pt x="88" y="565"/>
                  </a:lnTo>
                  <a:lnTo>
                    <a:pt x="652" y="565"/>
                  </a:lnTo>
                  <a:lnTo>
                    <a:pt x="661" y="564"/>
                  </a:lnTo>
                  <a:lnTo>
                    <a:pt x="671" y="563"/>
                  </a:lnTo>
                  <a:lnTo>
                    <a:pt x="680" y="560"/>
                  </a:lnTo>
                  <a:lnTo>
                    <a:pt x="688" y="557"/>
                  </a:lnTo>
                  <a:lnTo>
                    <a:pt x="696" y="553"/>
                  </a:lnTo>
                  <a:lnTo>
                    <a:pt x="704" y="549"/>
                  </a:lnTo>
                  <a:lnTo>
                    <a:pt x="711" y="543"/>
                  </a:lnTo>
                  <a:lnTo>
                    <a:pt x="718" y="537"/>
                  </a:lnTo>
                  <a:lnTo>
                    <a:pt x="724" y="530"/>
                  </a:lnTo>
                  <a:lnTo>
                    <a:pt x="730" y="523"/>
                  </a:lnTo>
                  <a:lnTo>
                    <a:pt x="734" y="515"/>
                  </a:lnTo>
                  <a:lnTo>
                    <a:pt x="738" y="507"/>
                  </a:lnTo>
                  <a:lnTo>
                    <a:pt x="741" y="498"/>
                  </a:lnTo>
                  <a:lnTo>
                    <a:pt x="744" y="490"/>
                  </a:lnTo>
                  <a:lnTo>
                    <a:pt x="745" y="480"/>
                  </a:lnTo>
                  <a:lnTo>
                    <a:pt x="746"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4917">
              <a:extLst>
                <a:ext uri="{FF2B5EF4-FFF2-40B4-BE49-F238E27FC236}">
                  <a16:creationId xmlns:a16="http://schemas.microsoft.com/office/drawing/2014/main" id="{3ECF6AC3-B5D5-4165-9925-B8AB15B017F2}"/>
                </a:ext>
              </a:extLst>
            </p:cNvPr>
            <p:cNvSpPr>
              <a:spLocks/>
            </p:cNvSpPr>
            <p:nvPr/>
          </p:nvSpPr>
          <p:spPr bwMode="auto">
            <a:xfrm>
              <a:off x="322263" y="3984625"/>
              <a:ext cx="228600" cy="123825"/>
            </a:xfrm>
            <a:custGeom>
              <a:avLst/>
              <a:gdLst>
                <a:gd name="T0" fmla="*/ 631 w 722"/>
                <a:gd name="T1" fmla="*/ 391 h 391"/>
                <a:gd name="T2" fmla="*/ 641 w 722"/>
                <a:gd name="T3" fmla="*/ 391 h 391"/>
                <a:gd name="T4" fmla="*/ 650 w 722"/>
                <a:gd name="T5" fmla="*/ 388 h 391"/>
                <a:gd name="T6" fmla="*/ 658 w 722"/>
                <a:gd name="T7" fmla="*/ 387 h 391"/>
                <a:gd name="T8" fmla="*/ 666 w 722"/>
                <a:gd name="T9" fmla="*/ 384 h 391"/>
                <a:gd name="T10" fmla="*/ 674 w 722"/>
                <a:gd name="T11" fmla="*/ 380 h 391"/>
                <a:gd name="T12" fmla="*/ 681 w 722"/>
                <a:gd name="T13" fmla="*/ 375 h 391"/>
                <a:gd name="T14" fmla="*/ 688 w 722"/>
                <a:gd name="T15" fmla="*/ 370 h 391"/>
                <a:gd name="T16" fmla="*/ 695 w 722"/>
                <a:gd name="T17" fmla="*/ 364 h 391"/>
                <a:gd name="T18" fmla="*/ 701 w 722"/>
                <a:gd name="T19" fmla="*/ 358 h 391"/>
                <a:gd name="T20" fmla="*/ 707 w 722"/>
                <a:gd name="T21" fmla="*/ 351 h 391"/>
                <a:gd name="T22" fmla="*/ 710 w 722"/>
                <a:gd name="T23" fmla="*/ 343 h 391"/>
                <a:gd name="T24" fmla="*/ 715 w 722"/>
                <a:gd name="T25" fmla="*/ 336 h 391"/>
                <a:gd name="T26" fmla="*/ 717 w 722"/>
                <a:gd name="T27" fmla="*/ 327 h 391"/>
                <a:gd name="T28" fmla="*/ 719 w 722"/>
                <a:gd name="T29" fmla="*/ 319 h 391"/>
                <a:gd name="T30" fmla="*/ 721 w 722"/>
                <a:gd name="T31" fmla="*/ 309 h 391"/>
                <a:gd name="T32" fmla="*/ 722 w 722"/>
                <a:gd name="T33" fmla="*/ 300 h 391"/>
                <a:gd name="T34" fmla="*/ 722 w 722"/>
                <a:gd name="T35" fmla="*/ 0 h 391"/>
                <a:gd name="T36" fmla="*/ 244 w 722"/>
                <a:gd name="T37" fmla="*/ 0 h 391"/>
                <a:gd name="T38" fmla="*/ 0 w 722"/>
                <a:gd name="T39" fmla="*/ 0 h 391"/>
                <a:gd name="T40" fmla="*/ 0 w 722"/>
                <a:gd name="T41" fmla="*/ 300 h 391"/>
                <a:gd name="T42" fmla="*/ 1 w 722"/>
                <a:gd name="T43" fmla="*/ 309 h 391"/>
                <a:gd name="T44" fmla="*/ 2 w 722"/>
                <a:gd name="T45" fmla="*/ 319 h 391"/>
                <a:gd name="T46" fmla="*/ 5 w 722"/>
                <a:gd name="T47" fmla="*/ 327 h 391"/>
                <a:gd name="T48" fmla="*/ 7 w 722"/>
                <a:gd name="T49" fmla="*/ 336 h 391"/>
                <a:gd name="T50" fmla="*/ 12 w 722"/>
                <a:gd name="T51" fmla="*/ 343 h 391"/>
                <a:gd name="T52" fmla="*/ 16 w 722"/>
                <a:gd name="T53" fmla="*/ 351 h 391"/>
                <a:gd name="T54" fmla="*/ 21 w 722"/>
                <a:gd name="T55" fmla="*/ 358 h 391"/>
                <a:gd name="T56" fmla="*/ 27 w 722"/>
                <a:gd name="T57" fmla="*/ 364 h 391"/>
                <a:gd name="T58" fmla="*/ 34 w 722"/>
                <a:gd name="T59" fmla="*/ 370 h 391"/>
                <a:gd name="T60" fmla="*/ 41 w 722"/>
                <a:gd name="T61" fmla="*/ 375 h 391"/>
                <a:gd name="T62" fmla="*/ 48 w 722"/>
                <a:gd name="T63" fmla="*/ 380 h 391"/>
                <a:gd name="T64" fmla="*/ 56 w 722"/>
                <a:gd name="T65" fmla="*/ 384 h 391"/>
                <a:gd name="T66" fmla="*/ 64 w 722"/>
                <a:gd name="T67" fmla="*/ 387 h 391"/>
                <a:gd name="T68" fmla="*/ 72 w 722"/>
                <a:gd name="T69" fmla="*/ 389 h 391"/>
                <a:gd name="T70" fmla="*/ 81 w 722"/>
                <a:gd name="T71" fmla="*/ 391 h 391"/>
                <a:gd name="T72" fmla="*/ 90 w 722"/>
                <a:gd name="T73" fmla="*/ 391 h 391"/>
                <a:gd name="T74" fmla="*/ 631 w 722"/>
                <a:gd name="T7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2" h="391">
                  <a:moveTo>
                    <a:pt x="631" y="391"/>
                  </a:moveTo>
                  <a:lnTo>
                    <a:pt x="641" y="391"/>
                  </a:lnTo>
                  <a:lnTo>
                    <a:pt x="650" y="388"/>
                  </a:lnTo>
                  <a:lnTo>
                    <a:pt x="658" y="387"/>
                  </a:lnTo>
                  <a:lnTo>
                    <a:pt x="666" y="384"/>
                  </a:lnTo>
                  <a:lnTo>
                    <a:pt x="674" y="380"/>
                  </a:lnTo>
                  <a:lnTo>
                    <a:pt x="681" y="375"/>
                  </a:lnTo>
                  <a:lnTo>
                    <a:pt x="688" y="370"/>
                  </a:lnTo>
                  <a:lnTo>
                    <a:pt x="695" y="364"/>
                  </a:lnTo>
                  <a:lnTo>
                    <a:pt x="701" y="358"/>
                  </a:lnTo>
                  <a:lnTo>
                    <a:pt x="707" y="351"/>
                  </a:lnTo>
                  <a:lnTo>
                    <a:pt x="710" y="343"/>
                  </a:lnTo>
                  <a:lnTo>
                    <a:pt x="715" y="336"/>
                  </a:lnTo>
                  <a:lnTo>
                    <a:pt x="717" y="327"/>
                  </a:lnTo>
                  <a:lnTo>
                    <a:pt x="719" y="319"/>
                  </a:lnTo>
                  <a:lnTo>
                    <a:pt x="721" y="309"/>
                  </a:lnTo>
                  <a:lnTo>
                    <a:pt x="722" y="300"/>
                  </a:lnTo>
                  <a:lnTo>
                    <a:pt x="722" y="0"/>
                  </a:lnTo>
                  <a:lnTo>
                    <a:pt x="244" y="0"/>
                  </a:lnTo>
                  <a:lnTo>
                    <a:pt x="0" y="0"/>
                  </a:lnTo>
                  <a:lnTo>
                    <a:pt x="0" y="300"/>
                  </a:lnTo>
                  <a:lnTo>
                    <a:pt x="1" y="309"/>
                  </a:lnTo>
                  <a:lnTo>
                    <a:pt x="2" y="319"/>
                  </a:lnTo>
                  <a:lnTo>
                    <a:pt x="5" y="327"/>
                  </a:lnTo>
                  <a:lnTo>
                    <a:pt x="7" y="336"/>
                  </a:lnTo>
                  <a:lnTo>
                    <a:pt x="12" y="343"/>
                  </a:lnTo>
                  <a:lnTo>
                    <a:pt x="16" y="351"/>
                  </a:lnTo>
                  <a:lnTo>
                    <a:pt x="21" y="358"/>
                  </a:lnTo>
                  <a:lnTo>
                    <a:pt x="27" y="364"/>
                  </a:lnTo>
                  <a:lnTo>
                    <a:pt x="34" y="370"/>
                  </a:lnTo>
                  <a:lnTo>
                    <a:pt x="41" y="375"/>
                  </a:lnTo>
                  <a:lnTo>
                    <a:pt x="48" y="380"/>
                  </a:lnTo>
                  <a:lnTo>
                    <a:pt x="56" y="384"/>
                  </a:lnTo>
                  <a:lnTo>
                    <a:pt x="64" y="387"/>
                  </a:lnTo>
                  <a:lnTo>
                    <a:pt x="72" y="389"/>
                  </a:lnTo>
                  <a:lnTo>
                    <a:pt x="81" y="391"/>
                  </a:lnTo>
                  <a:lnTo>
                    <a:pt x="90" y="391"/>
                  </a:lnTo>
                  <a:lnTo>
                    <a:pt x="631" y="3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4918">
              <a:extLst>
                <a:ext uri="{FF2B5EF4-FFF2-40B4-BE49-F238E27FC236}">
                  <a16:creationId xmlns:a16="http://schemas.microsoft.com/office/drawing/2014/main" id="{8101938F-545A-4C74-B8B2-B40468B49909}"/>
                </a:ext>
              </a:extLst>
            </p:cNvPr>
            <p:cNvSpPr>
              <a:spLocks noEditPoints="1"/>
            </p:cNvSpPr>
            <p:nvPr/>
          </p:nvSpPr>
          <p:spPr bwMode="auto">
            <a:xfrm>
              <a:off x="322263" y="3937000"/>
              <a:ext cx="228600" cy="38100"/>
            </a:xfrm>
            <a:custGeom>
              <a:avLst/>
              <a:gdLst>
                <a:gd name="T0" fmla="*/ 232 w 722"/>
                <a:gd name="T1" fmla="*/ 96 h 120"/>
                <a:gd name="T2" fmla="*/ 222 w 722"/>
                <a:gd name="T3" fmla="*/ 88 h 120"/>
                <a:gd name="T4" fmla="*/ 218 w 722"/>
                <a:gd name="T5" fmla="*/ 75 h 120"/>
                <a:gd name="T6" fmla="*/ 222 w 722"/>
                <a:gd name="T7" fmla="*/ 62 h 120"/>
                <a:gd name="T8" fmla="*/ 232 w 722"/>
                <a:gd name="T9" fmla="*/ 54 h 120"/>
                <a:gd name="T10" fmla="*/ 246 w 722"/>
                <a:gd name="T11" fmla="*/ 53 h 120"/>
                <a:gd name="T12" fmla="*/ 257 w 722"/>
                <a:gd name="T13" fmla="*/ 59 h 120"/>
                <a:gd name="T14" fmla="*/ 263 w 722"/>
                <a:gd name="T15" fmla="*/ 70 h 120"/>
                <a:gd name="T16" fmla="*/ 262 w 722"/>
                <a:gd name="T17" fmla="*/ 84 h 120"/>
                <a:gd name="T18" fmla="*/ 254 w 722"/>
                <a:gd name="T19" fmla="*/ 93 h 120"/>
                <a:gd name="T20" fmla="*/ 241 w 722"/>
                <a:gd name="T21" fmla="*/ 98 h 120"/>
                <a:gd name="T22" fmla="*/ 176 w 722"/>
                <a:gd name="T23" fmla="*/ 97 h 120"/>
                <a:gd name="T24" fmla="*/ 165 w 722"/>
                <a:gd name="T25" fmla="*/ 91 h 120"/>
                <a:gd name="T26" fmla="*/ 159 w 722"/>
                <a:gd name="T27" fmla="*/ 80 h 120"/>
                <a:gd name="T28" fmla="*/ 160 w 722"/>
                <a:gd name="T29" fmla="*/ 66 h 120"/>
                <a:gd name="T30" fmla="*/ 168 w 722"/>
                <a:gd name="T31" fmla="*/ 56 h 120"/>
                <a:gd name="T32" fmla="*/ 181 w 722"/>
                <a:gd name="T33" fmla="*/ 53 h 120"/>
                <a:gd name="T34" fmla="*/ 194 w 722"/>
                <a:gd name="T35" fmla="*/ 56 h 120"/>
                <a:gd name="T36" fmla="*/ 202 w 722"/>
                <a:gd name="T37" fmla="*/ 67 h 120"/>
                <a:gd name="T38" fmla="*/ 203 w 722"/>
                <a:gd name="T39" fmla="*/ 80 h 120"/>
                <a:gd name="T40" fmla="*/ 197 w 722"/>
                <a:gd name="T41" fmla="*/ 91 h 120"/>
                <a:gd name="T42" fmla="*/ 185 w 722"/>
                <a:gd name="T43" fmla="*/ 97 h 120"/>
                <a:gd name="T44" fmla="*/ 121 w 722"/>
                <a:gd name="T45" fmla="*/ 97 h 120"/>
                <a:gd name="T46" fmla="*/ 108 w 722"/>
                <a:gd name="T47" fmla="*/ 93 h 120"/>
                <a:gd name="T48" fmla="*/ 100 w 722"/>
                <a:gd name="T49" fmla="*/ 84 h 120"/>
                <a:gd name="T50" fmla="*/ 99 w 722"/>
                <a:gd name="T51" fmla="*/ 70 h 120"/>
                <a:gd name="T52" fmla="*/ 104 w 722"/>
                <a:gd name="T53" fmla="*/ 59 h 120"/>
                <a:gd name="T54" fmla="*/ 116 w 722"/>
                <a:gd name="T55" fmla="*/ 53 h 120"/>
                <a:gd name="T56" fmla="*/ 130 w 722"/>
                <a:gd name="T57" fmla="*/ 54 h 120"/>
                <a:gd name="T58" fmla="*/ 139 w 722"/>
                <a:gd name="T59" fmla="*/ 62 h 120"/>
                <a:gd name="T60" fmla="*/ 144 w 722"/>
                <a:gd name="T61" fmla="*/ 75 h 120"/>
                <a:gd name="T62" fmla="*/ 139 w 722"/>
                <a:gd name="T63" fmla="*/ 88 h 120"/>
                <a:gd name="T64" fmla="*/ 130 w 722"/>
                <a:gd name="T65" fmla="*/ 96 h 120"/>
                <a:gd name="T66" fmla="*/ 121 w 722"/>
                <a:gd name="T67" fmla="*/ 97 h 120"/>
                <a:gd name="T68" fmla="*/ 719 w 722"/>
                <a:gd name="T69" fmla="*/ 71 h 120"/>
                <a:gd name="T70" fmla="*/ 710 w 722"/>
                <a:gd name="T71" fmla="*/ 47 h 120"/>
                <a:gd name="T72" fmla="*/ 695 w 722"/>
                <a:gd name="T73" fmla="*/ 26 h 120"/>
                <a:gd name="T74" fmla="*/ 674 w 722"/>
                <a:gd name="T75" fmla="*/ 11 h 120"/>
                <a:gd name="T76" fmla="*/ 650 w 722"/>
                <a:gd name="T77" fmla="*/ 2 h 120"/>
                <a:gd name="T78" fmla="*/ 90 w 722"/>
                <a:gd name="T79" fmla="*/ 0 h 120"/>
                <a:gd name="T80" fmla="*/ 64 w 722"/>
                <a:gd name="T81" fmla="*/ 4 h 120"/>
                <a:gd name="T82" fmla="*/ 41 w 722"/>
                <a:gd name="T83" fmla="*/ 16 h 120"/>
                <a:gd name="T84" fmla="*/ 21 w 722"/>
                <a:gd name="T85" fmla="*/ 33 h 120"/>
                <a:gd name="T86" fmla="*/ 7 w 722"/>
                <a:gd name="T87" fmla="*/ 55 h 120"/>
                <a:gd name="T88" fmla="*/ 1 w 722"/>
                <a:gd name="T89" fmla="*/ 81 h 120"/>
                <a:gd name="T90" fmla="*/ 722 w 722"/>
                <a:gd name="T91"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2" h="120">
                  <a:moveTo>
                    <a:pt x="241" y="97"/>
                  </a:moveTo>
                  <a:lnTo>
                    <a:pt x="236" y="97"/>
                  </a:lnTo>
                  <a:lnTo>
                    <a:pt x="232" y="96"/>
                  </a:lnTo>
                  <a:lnTo>
                    <a:pt x="228" y="93"/>
                  </a:lnTo>
                  <a:lnTo>
                    <a:pt x="225" y="91"/>
                  </a:lnTo>
                  <a:lnTo>
                    <a:pt x="222" y="88"/>
                  </a:lnTo>
                  <a:lnTo>
                    <a:pt x="220" y="84"/>
                  </a:lnTo>
                  <a:lnTo>
                    <a:pt x="219" y="80"/>
                  </a:lnTo>
                  <a:lnTo>
                    <a:pt x="218" y="75"/>
                  </a:lnTo>
                  <a:lnTo>
                    <a:pt x="219" y="70"/>
                  </a:lnTo>
                  <a:lnTo>
                    <a:pt x="220" y="66"/>
                  </a:lnTo>
                  <a:lnTo>
                    <a:pt x="222" y="62"/>
                  </a:lnTo>
                  <a:lnTo>
                    <a:pt x="225" y="59"/>
                  </a:lnTo>
                  <a:lnTo>
                    <a:pt x="228" y="56"/>
                  </a:lnTo>
                  <a:lnTo>
                    <a:pt x="232" y="54"/>
                  </a:lnTo>
                  <a:lnTo>
                    <a:pt x="236" y="53"/>
                  </a:lnTo>
                  <a:lnTo>
                    <a:pt x="241" y="53"/>
                  </a:lnTo>
                  <a:lnTo>
                    <a:pt x="246" y="53"/>
                  </a:lnTo>
                  <a:lnTo>
                    <a:pt x="249" y="54"/>
                  </a:lnTo>
                  <a:lnTo>
                    <a:pt x="254" y="56"/>
                  </a:lnTo>
                  <a:lnTo>
                    <a:pt x="257" y="59"/>
                  </a:lnTo>
                  <a:lnTo>
                    <a:pt x="260" y="62"/>
                  </a:lnTo>
                  <a:lnTo>
                    <a:pt x="262" y="67"/>
                  </a:lnTo>
                  <a:lnTo>
                    <a:pt x="263" y="70"/>
                  </a:lnTo>
                  <a:lnTo>
                    <a:pt x="263" y="75"/>
                  </a:lnTo>
                  <a:lnTo>
                    <a:pt x="263" y="80"/>
                  </a:lnTo>
                  <a:lnTo>
                    <a:pt x="262" y="84"/>
                  </a:lnTo>
                  <a:lnTo>
                    <a:pt x="260" y="88"/>
                  </a:lnTo>
                  <a:lnTo>
                    <a:pt x="257" y="91"/>
                  </a:lnTo>
                  <a:lnTo>
                    <a:pt x="254" y="93"/>
                  </a:lnTo>
                  <a:lnTo>
                    <a:pt x="249" y="96"/>
                  </a:lnTo>
                  <a:lnTo>
                    <a:pt x="246" y="97"/>
                  </a:lnTo>
                  <a:lnTo>
                    <a:pt x="241" y="98"/>
                  </a:lnTo>
                  <a:lnTo>
                    <a:pt x="241" y="97"/>
                  </a:lnTo>
                  <a:close/>
                  <a:moveTo>
                    <a:pt x="181" y="97"/>
                  </a:moveTo>
                  <a:lnTo>
                    <a:pt x="176" y="97"/>
                  </a:lnTo>
                  <a:lnTo>
                    <a:pt x="171" y="96"/>
                  </a:lnTo>
                  <a:lnTo>
                    <a:pt x="168" y="93"/>
                  </a:lnTo>
                  <a:lnTo>
                    <a:pt x="165" y="91"/>
                  </a:lnTo>
                  <a:lnTo>
                    <a:pt x="162" y="88"/>
                  </a:lnTo>
                  <a:lnTo>
                    <a:pt x="160" y="84"/>
                  </a:lnTo>
                  <a:lnTo>
                    <a:pt x="159" y="80"/>
                  </a:lnTo>
                  <a:lnTo>
                    <a:pt x="159" y="75"/>
                  </a:lnTo>
                  <a:lnTo>
                    <a:pt x="159" y="70"/>
                  </a:lnTo>
                  <a:lnTo>
                    <a:pt x="160" y="66"/>
                  </a:lnTo>
                  <a:lnTo>
                    <a:pt x="162" y="62"/>
                  </a:lnTo>
                  <a:lnTo>
                    <a:pt x="165" y="59"/>
                  </a:lnTo>
                  <a:lnTo>
                    <a:pt x="168" y="56"/>
                  </a:lnTo>
                  <a:lnTo>
                    <a:pt x="171" y="54"/>
                  </a:lnTo>
                  <a:lnTo>
                    <a:pt x="176" y="53"/>
                  </a:lnTo>
                  <a:lnTo>
                    <a:pt x="181" y="53"/>
                  </a:lnTo>
                  <a:lnTo>
                    <a:pt x="185" y="53"/>
                  </a:lnTo>
                  <a:lnTo>
                    <a:pt x="190" y="54"/>
                  </a:lnTo>
                  <a:lnTo>
                    <a:pt x="194" y="56"/>
                  </a:lnTo>
                  <a:lnTo>
                    <a:pt x="197" y="59"/>
                  </a:lnTo>
                  <a:lnTo>
                    <a:pt x="199" y="62"/>
                  </a:lnTo>
                  <a:lnTo>
                    <a:pt x="202" y="67"/>
                  </a:lnTo>
                  <a:lnTo>
                    <a:pt x="203" y="70"/>
                  </a:lnTo>
                  <a:lnTo>
                    <a:pt x="203" y="75"/>
                  </a:lnTo>
                  <a:lnTo>
                    <a:pt x="203" y="80"/>
                  </a:lnTo>
                  <a:lnTo>
                    <a:pt x="202" y="84"/>
                  </a:lnTo>
                  <a:lnTo>
                    <a:pt x="199" y="88"/>
                  </a:lnTo>
                  <a:lnTo>
                    <a:pt x="197" y="91"/>
                  </a:lnTo>
                  <a:lnTo>
                    <a:pt x="194" y="93"/>
                  </a:lnTo>
                  <a:lnTo>
                    <a:pt x="190" y="96"/>
                  </a:lnTo>
                  <a:lnTo>
                    <a:pt x="185" y="97"/>
                  </a:lnTo>
                  <a:lnTo>
                    <a:pt x="181" y="98"/>
                  </a:lnTo>
                  <a:lnTo>
                    <a:pt x="181" y="97"/>
                  </a:lnTo>
                  <a:close/>
                  <a:moveTo>
                    <a:pt x="121" y="97"/>
                  </a:moveTo>
                  <a:lnTo>
                    <a:pt x="116" y="97"/>
                  </a:lnTo>
                  <a:lnTo>
                    <a:pt x="112" y="96"/>
                  </a:lnTo>
                  <a:lnTo>
                    <a:pt x="108" y="93"/>
                  </a:lnTo>
                  <a:lnTo>
                    <a:pt x="104" y="91"/>
                  </a:lnTo>
                  <a:lnTo>
                    <a:pt x="102" y="88"/>
                  </a:lnTo>
                  <a:lnTo>
                    <a:pt x="100" y="84"/>
                  </a:lnTo>
                  <a:lnTo>
                    <a:pt x="99" y="80"/>
                  </a:lnTo>
                  <a:lnTo>
                    <a:pt x="99" y="75"/>
                  </a:lnTo>
                  <a:lnTo>
                    <a:pt x="99" y="70"/>
                  </a:lnTo>
                  <a:lnTo>
                    <a:pt x="100" y="66"/>
                  </a:lnTo>
                  <a:lnTo>
                    <a:pt x="102" y="62"/>
                  </a:lnTo>
                  <a:lnTo>
                    <a:pt x="104" y="59"/>
                  </a:lnTo>
                  <a:lnTo>
                    <a:pt x="108" y="56"/>
                  </a:lnTo>
                  <a:lnTo>
                    <a:pt x="112" y="54"/>
                  </a:lnTo>
                  <a:lnTo>
                    <a:pt x="116" y="53"/>
                  </a:lnTo>
                  <a:lnTo>
                    <a:pt x="121" y="53"/>
                  </a:lnTo>
                  <a:lnTo>
                    <a:pt x="125" y="53"/>
                  </a:lnTo>
                  <a:lnTo>
                    <a:pt x="130" y="54"/>
                  </a:lnTo>
                  <a:lnTo>
                    <a:pt x="133" y="56"/>
                  </a:lnTo>
                  <a:lnTo>
                    <a:pt x="137" y="59"/>
                  </a:lnTo>
                  <a:lnTo>
                    <a:pt x="139" y="62"/>
                  </a:lnTo>
                  <a:lnTo>
                    <a:pt x="141" y="67"/>
                  </a:lnTo>
                  <a:lnTo>
                    <a:pt x="143" y="70"/>
                  </a:lnTo>
                  <a:lnTo>
                    <a:pt x="144" y="75"/>
                  </a:lnTo>
                  <a:lnTo>
                    <a:pt x="143" y="80"/>
                  </a:lnTo>
                  <a:lnTo>
                    <a:pt x="141" y="84"/>
                  </a:lnTo>
                  <a:lnTo>
                    <a:pt x="139" y="88"/>
                  </a:lnTo>
                  <a:lnTo>
                    <a:pt x="137" y="91"/>
                  </a:lnTo>
                  <a:lnTo>
                    <a:pt x="133" y="93"/>
                  </a:lnTo>
                  <a:lnTo>
                    <a:pt x="130" y="96"/>
                  </a:lnTo>
                  <a:lnTo>
                    <a:pt x="125" y="97"/>
                  </a:lnTo>
                  <a:lnTo>
                    <a:pt x="121" y="98"/>
                  </a:lnTo>
                  <a:lnTo>
                    <a:pt x="121" y="97"/>
                  </a:lnTo>
                  <a:close/>
                  <a:moveTo>
                    <a:pt x="722" y="90"/>
                  </a:moveTo>
                  <a:lnTo>
                    <a:pt x="721" y="81"/>
                  </a:lnTo>
                  <a:lnTo>
                    <a:pt x="719" y="71"/>
                  </a:lnTo>
                  <a:lnTo>
                    <a:pt x="717" y="63"/>
                  </a:lnTo>
                  <a:lnTo>
                    <a:pt x="715" y="55"/>
                  </a:lnTo>
                  <a:lnTo>
                    <a:pt x="710" y="47"/>
                  </a:lnTo>
                  <a:lnTo>
                    <a:pt x="707" y="40"/>
                  </a:lnTo>
                  <a:lnTo>
                    <a:pt x="701" y="33"/>
                  </a:lnTo>
                  <a:lnTo>
                    <a:pt x="695" y="26"/>
                  </a:lnTo>
                  <a:lnTo>
                    <a:pt x="688" y="21"/>
                  </a:lnTo>
                  <a:lnTo>
                    <a:pt x="681" y="16"/>
                  </a:lnTo>
                  <a:lnTo>
                    <a:pt x="674" y="11"/>
                  </a:lnTo>
                  <a:lnTo>
                    <a:pt x="666" y="7"/>
                  </a:lnTo>
                  <a:lnTo>
                    <a:pt x="658" y="4"/>
                  </a:lnTo>
                  <a:lnTo>
                    <a:pt x="650" y="2"/>
                  </a:lnTo>
                  <a:lnTo>
                    <a:pt x="641" y="1"/>
                  </a:lnTo>
                  <a:lnTo>
                    <a:pt x="631" y="0"/>
                  </a:lnTo>
                  <a:lnTo>
                    <a:pt x="90" y="0"/>
                  </a:lnTo>
                  <a:lnTo>
                    <a:pt x="81" y="1"/>
                  </a:lnTo>
                  <a:lnTo>
                    <a:pt x="73" y="2"/>
                  </a:lnTo>
                  <a:lnTo>
                    <a:pt x="64" y="4"/>
                  </a:lnTo>
                  <a:lnTo>
                    <a:pt x="56" y="7"/>
                  </a:lnTo>
                  <a:lnTo>
                    <a:pt x="48" y="11"/>
                  </a:lnTo>
                  <a:lnTo>
                    <a:pt x="41" y="16"/>
                  </a:lnTo>
                  <a:lnTo>
                    <a:pt x="34" y="21"/>
                  </a:lnTo>
                  <a:lnTo>
                    <a:pt x="27" y="26"/>
                  </a:lnTo>
                  <a:lnTo>
                    <a:pt x="21" y="33"/>
                  </a:lnTo>
                  <a:lnTo>
                    <a:pt x="16" y="40"/>
                  </a:lnTo>
                  <a:lnTo>
                    <a:pt x="12" y="47"/>
                  </a:lnTo>
                  <a:lnTo>
                    <a:pt x="7" y="55"/>
                  </a:lnTo>
                  <a:lnTo>
                    <a:pt x="5" y="63"/>
                  </a:lnTo>
                  <a:lnTo>
                    <a:pt x="2" y="71"/>
                  </a:lnTo>
                  <a:lnTo>
                    <a:pt x="1" y="81"/>
                  </a:lnTo>
                  <a:lnTo>
                    <a:pt x="0" y="90"/>
                  </a:lnTo>
                  <a:lnTo>
                    <a:pt x="0" y="120"/>
                  </a:lnTo>
                  <a:lnTo>
                    <a:pt x="722" y="120"/>
                  </a:lnTo>
                  <a:lnTo>
                    <a:pt x="722"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4" name="Group 143">
            <a:extLst>
              <a:ext uri="{FF2B5EF4-FFF2-40B4-BE49-F238E27FC236}">
                <a16:creationId xmlns:a16="http://schemas.microsoft.com/office/drawing/2014/main" id="{9CF2F561-5D84-446D-A3AF-D67214DE2102}"/>
              </a:ext>
            </a:extLst>
          </p:cNvPr>
          <p:cNvGrpSpPr/>
          <p:nvPr/>
        </p:nvGrpSpPr>
        <p:grpSpPr>
          <a:xfrm>
            <a:off x="3260905" y="2554779"/>
            <a:ext cx="354912" cy="352951"/>
            <a:chOff x="4892675" y="2516188"/>
            <a:chExt cx="287338" cy="285750"/>
          </a:xfrm>
          <a:solidFill>
            <a:srgbClr val="073061"/>
          </a:solidFill>
        </p:grpSpPr>
        <p:sp>
          <p:nvSpPr>
            <p:cNvPr id="145" name="Freeform 1161">
              <a:extLst>
                <a:ext uri="{FF2B5EF4-FFF2-40B4-BE49-F238E27FC236}">
                  <a16:creationId xmlns:a16="http://schemas.microsoft.com/office/drawing/2014/main" id="{CE292481-DAD6-4F60-B69D-4498A22CC33E}"/>
                </a:ext>
              </a:extLst>
            </p:cNvPr>
            <p:cNvSpPr>
              <a:spLocks/>
            </p:cNvSpPr>
            <p:nvPr/>
          </p:nvSpPr>
          <p:spPr bwMode="auto">
            <a:xfrm>
              <a:off x="4892675" y="2554288"/>
              <a:ext cx="200025" cy="220663"/>
            </a:xfrm>
            <a:custGeom>
              <a:avLst/>
              <a:gdLst>
                <a:gd name="T0" fmla="*/ 411 w 506"/>
                <a:gd name="T1" fmla="*/ 506 h 554"/>
                <a:gd name="T2" fmla="*/ 506 w 506"/>
                <a:gd name="T3" fmla="*/ 410 h 554"/>
                <a:gd name="T4" fmla="*/ 506 w 506"/>
                <a:gd name="T5" fmla="*/ 11 h 554"/>
                <a:gd name="T6" fmla="*/ 505 w 506"/>
                <a:gd name="T7" fmla="*/ 7 h 554"/>
                <a:gd name="T8" fmla="*/ 503 w 506"/>
                <a:gd name="T9" fmla="*/ 3 h 554"/>
                <a:gd name="T10" fmla="*/ 499 w 506"/>
                <a:gd name="T11" fmla="*/ 1 h 554"/>
                <a:gd name="T12" fmla="*/ 494 w 506"/>
                <a:gd name="T13" fmla="*/ 0 h 554"/>
                <a:gd name="T14" fmla="*/ 410 w 506"/>
                <a:gd name="T15" fmla="*/ 0 h 554"/>
                <a:gd name="T16" fmla="*/ 410 w 506"/>
                <a:gd name="T17" fmla="*/ 71 h 554"/>
                <a:gd name="T18" fmla="*/ 434 w 506"/>
                <a:gd name="T19" fmla="*/ 71 h 554"/>
                <a:gd name="T20" fmla="*/ 434 w 506"/>
                <a:gd name="T21" fmla="*/ 481 h 554"/>
                <a:gd name="T22" fmla="*/ 73 w 506"/>
                <a:gd name="T23" fmla="*/ 481 h 554"/>
                <a:gd name="T24" fmla="*/ 73 w 506"/>
                <a:gd name="T25" fmla="*/ 71 h 554"/>
                <a:gd name="T26" fmla="*/ 97 w 506"/>
                <a:gd name="T27" fmla="*/ 71 h 554"/>
                <a:gd name="T28" fmla="*/ 97 w 506"/>
                <a:gd name="T29" fmla="*/ 0 h 554"/>
                <a:gd name="T30" fmla="*/ 12 w 506"/>
                <a:gd name="T31" fmla="*/ 0 h 554"/>
                <a:gd name="T32" fmla="*/ 7 w 506"/>
                <a:gd name="T33" fmla="*/ 1 h 554"/>
                <a:gd name="T34" fmla="*/ 4 w 506"/>
                <a:gd name="T35" fmla="*/ 3 h 554"/>
                <a:gd name="T36" fmla="*/ 1 w 506"/>
                <a:gd name="T37" fmla="*/ 7 h 554"/>
                <a:gd name="T38" fmla="*/ 0 w 506"/>
                <a:gd name="T39" fmla="*/ 11 h 554"/>
                <a:gd name="T40" fmla="*/ 0 w 506"/>
                <a:gd name="T41" fmla="*/ 494 h 554"/>
                <a:gd name="T42" fmla="*/ 0 w 506"/>
                <a:gd name="T43" fmla="*/ 501 h 554"/>
                <a:gd name="T44" fmla="*/ 1 w 506"/>
                <a:gd name="T45" fmla="*/ 508 h 554"/>
                <a:gd name="T46" fmla="*/ 2 w 506"/>
                <a:gd name="T47" fmla="*/ 514 h 554"/>
                <a:gd name="T48" fmla="*/ 4 w 506"/>
                <a:gd name="T49" fmla="*/ 520 h 554"/>
                <a:gd name="T50" fmla="*/ 6 w 506"/>
                <a:gd name="T51" fmla="*/ 525 h 554"/>
                <a:gd name="T52" fmla="*/ 9 w 506"/>
                <a:gd name="T53" fmla="*/ 530 h 554"/>
                <a:gd name="T54" fmla="*/ 12 w 506"/>
                <a:gd name="T55" fmla="*/ 534 h 554"/>
                <a:gd name="T56" fmla="*/ 15 w 506"/>
                <a:gd name="T57" fmla="*/ 538 h 554"/>
                <a:gd name="T58" fmla="*/ 20 w 506"/>
                <a:gd name="T59" fmla="*/ 542 h 554"/>
                <a:gd name="T60" fmla="*/ 24 w 506"/>
                <a:gd name="T61" fmla="*/ 546 h 554"/>
                <a:gd name="T62" fmla="*/ 29 w 506"/>
                <a:gd name="T63" fmla="*/ 548 h 554"/>
                <a:gd name="T64" fmla="*/ 35 w 506"/>
                <a:gd name="T65" fmla="*/ 550 h 554"/>
                <a:gd name="T66" fmla="*/ 40 w 506"/>
                <a:gd name="T67" fmla="*/ 552 h 554"/>
                <a:gd name="T68" fmla="*/ 46 w 506"/>
                <a:gd name="T69" fmla="*/ 553 h 554"/>
                <a:gd name="T70" fmla="*/ 53 w 506"/>
                <a:gd name="T71" fmla="*/ 554 h 554"/>
                <a:gd name="T72" fmla="*/ 60 w 506"/>
                <a:gd name="T73" fmla="*/ 554 h 554"/>
                <a:gd name="T74" fmla="*/ 396 w 506"/>
                <a:gd name="T75" fmla="*/ 554 h 554"/>
                <a:gd name="T76" fmla="*/ 408 w 506"/>
                <a:gd name="T77" fmla="*/ 512 h 554"/>
                <a:gd name="T78" fmla="*/ 409 w 506"/>
                <a:gd name="T79" fmla="*/ 509 h 554"/>
                <a:gd name="T80" fmla="*/ 411 w 506"/>
                <a:gd name="T81" fmla="*/ 50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54">
                  <a:moveTo>
                    <a:pt x="411" y="506"/>
                  </a:moveTo>
                  <a:lnTo>
                    <a:pt x="506" y="410"/>
                  </a:lnTo>
                  <a:lnTo>
                    <a:pt x="506" y="11"/>
                  </a:lnTo>
                  <a:lnTo>
                    <a:pt x="505" y="7"/>
                  </a:lnTo>
                  <a:lnTo>
                    <a:pt x="503" y="3"/>
                  </a:lnTo>
                  <a:lnTo>
                    <a:pt x="499" y="1"/>
                  </a:lnTo>
                  <a:lnTo>
                    <a:pt x="494" y="0"/>
                  </a:lnTo>
                  <a:lnTo>
                    <a:pt x="410" y="0"/>
                  </a:lnTo>
                  <a:lnTo>
                    <a:pt x="410" y="71"/>
                  </a:lnTo>
                  <a:lnTo>
                    <a:pt x="434" y="71"/>
                  </a:lnTo>
                  <a:lnTo>
                    <a:pt x="434" y="481"/>
                  </a:lnTo>
                  <a:lnTo>
                    <a:pt x="73" y="481"/>
                  </a:lnTo>
                  <a:lnTo>
                    <a:pt x="73" y="71"/>
                  </a:lnTo>
                  <a:lnTo>
                    <a:pt x="97" y="71"/>
                  </a:lnTo>
                  <a:lnTo>
                    <a:pt x="97" y="0"/>
                  </a:lnTo>
                  <a:lnTo>
                    <a:pt x="12" y="0"/>
                  </a:lnTo>
                  <a:lnTo>
                    <a:pt x="7" y="1"/>
                  </a:lnTo>
                  <a:lnTo>
                    <a:pt x="4" y="3"/>
                  </a:lnTo>
                  <a:lnTo>
                    <a:pt x="1" y="7"/>
                  </a:lnTo>
                  <a:lnTo>
                    <a:pt x="0" y="11"/>
                  </a:lnTo>
                  <a:lnTo>
                    <a:pt x="0" y="494"/>
                  </a:lnTo>
                  <a:lnTo>
                    <a:pt x="0" y="501"/>
                  </a:lnTo>
                  <a:lnTo>
                    <a:pt x="1" y="508"/>
                  </a:lnTo>
                  <a:lnTo>
                    <a:pt x="2" y="514"/>
                  </a:lnTo>
                  <a:lnTo>
                    <a:pt x="4" y="520"/>
                  </a:lnTo>
                  <a:lnTo>
                    <a:pt x="6" y="525"/>
                  </a:lnTo>
                  <a:lnTo>
                    <a:pt x="9" y="530"/>
                  </a:lnTo>
                  <a:lnTo>
                    <a:pt x="12" y="534"/>
                  </a:lnTo>
                  <a:lnTo>
                    <a:pt x="15" y="538"/>
                  </a:lnTo>
                  <a:lnTo>
                    <a:pt x="20" y="542"/>
                  </a:lnTo>
                  <a:lnTo>
                    <a:pt x="24" y="546"/>
                  </a:lnTo>
                  <a:lnTo>
                    <a:pt x="29" y="548"/>
                  </a:lnTo>
                  <a:lnTo>
                    <a:pt x="35" y="550"/>
                  </a:lnTo>
                  <a:lnTo>
                    <a:pt x="40" y="552"/>
                  </a:lnTo>
                  <a:lnTo>
                    <a:pt x="46" y="553"/>
                  </a:lnTo>
                  <a:lnTo>
                    <a:pt x="53" y="554"/>
                  </a:lnTo>
                  <a:lnTo>
                    <a:pt x="60" y="554"/>
                  </a:lnTo>
                  <a:lnTo>
                    <a:pt x="396" y="554"/>
                  </a:lnTo>
                  <a:lnTo>
                    <a:pt x="408" y="512"/>
                  </a:lnTo>
                  <a:lnTo>
                    <a:pt x="409" y="509"/>
                  </a:lnTo>
                  <a:lnTo>
                    <a:pt x="411"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62">
              <a:extLst>
                <a:ext uri="{FF2B5EF4-FFF2-40B4-BE49-F238E27FC236}">
                  <a16:creationId xmlns:a16="http://schemas.microsoft.com/office/drawing/2014/main" id="{9C233544-1577-4A5F-9D33-76D201FC2F1D}"/>
                </a:ext>
              </a:extLst>
            </p:cNvPr>
            <p:cNvSpPr>
              <a:spLocks/>
            </p:cNvSpPr>
            <p:nvPr/>
          </p:nvSpPr>
          <p:spPr bwMode="auto">
            <a:xfrm>
              <a:off x="4953000" y="2622550"/>
              <a:ext cx="69850" cy="9525"/>
            </a:xfrm>
            <a:custGeom>
              <a:avLst/>
              <a:gdLst>
                <a:gd name="T0" fmla="*/ 164 w 176"/>
                <a:gd name="T1" fmla="*/ 0 h 25"/>
                <a:gd name="T2" fmla="*/ 12 w 176"/>
                <a:gd name="T3" fmla="*/ 0 h 25"/>
                <a:gd name="T4" fmla="*/ 7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7 w 176"/>
                <a:gd name="T17" fmla="*/ 24 h 25"/>
                <a:gd name="T18" fmla="*/ 12 w 176"/>
                <a:gd name="T19" fmla="*/ 25 h 25"/>
                <a:gd name="T20" fmla="*/ 164 w 176"/>
                <a:gd name="T21" fmla="*/ 25 h 25"/>
                <a:gd name="T22" fmla="*/ 168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8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7" y="1"/>
                  </a:lnTo>
                  <a:lnTo>
                    <a:pt x="4" y="4"/>
                  </a:lnTo>
                  <a:lnTo>
                    <a:pt x="1" y="7"/>
                  </a:lnTo>
                  <a:lnTo>
                    <a:pt x="0" y="12"/>
                  </a:lnTo>
                  <a:lnTo>
                    <a:pt x="1" y="18"/>
                  </a:lnTo>
                  <a:lnTo>
                    <a:pt x="4" y="21"/>
                  </a:lnTo>
                  <a:lnTo>
                    <a:pt x="7" y="24"/>
                  </a:lnTo>
                  <a:lnTo>
                    <a:pt x="12" y="25"/>
                  </a:lnTo>
                  <a:lnTo>
                    <a:pt x="164" y="25"/>
                  </a:lnTo>
                  <a:lnTo>
                    <a:pt x="168" y="24"/>
                  </a:lnTo>
                  <a:lnTo>
                    <a:pt x="172" y="21"/>
                  </a:lnTo>
                  <a:lnTo>
                    <a:pt x="175" y="18"/>
                  </a:lnTo>
                  <a:lnTo>
                    <a:pt x="176" y="12"/>
                  </a:lnTo>
                  <a:lnTo>
                    <a:pt x="175" y="7"/>
                  </a:lnTo>
                  <a:lnTo>
                    <a:pt x="172" y="4"/>
                  </a:lnTo>
                  <a:lnTo>
                    <a:pt x="168"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163">
              <a:extLst>
                <a:ext uri="{FF2B5EF4-FFF2-40B4-BE49-F238E27FC236}">
                  <a16:creationId xmlns:a16="http://schemas.microsoft.com/office/drawing/2014/main" id="{4CEC4EDE-BDC8-4098-A663-83F6B090612D}"/>
                </a:ext>
              </a:extLst>
            </p:cNvPr>
            <p:cNvSpPr>
              <a:spLocks/>
            </p:cNvSpPr>
            <p:nvPr/>
          </p:nvSpPr>
          <p:spPr bwMode="auto">
            <a:xfrm>
              <a:off x="4940300" y="2516188"/>
              <a:ext cx="104775" cy="82550"/>
            </a:xfrm>
            <a:custGeom>
              <a:avLst/>
              <a:gdLst>
                <a:gd name="T0" fmla="*/ 253 w 266"/>
                <a:gd name="T1" fmla="*/ 205 h 205"/>
                <a:gd name="T2" fmla="*/ 263 w 266"/>
                <a:gd name="T3" fmla="*/ 202 h 205"/>
                <a:gd name="T4" fmla="*/ 266 w 266"/>
                <a:gd name="T5" fmla="*/ 193 h 205"/>
                <a:gd name="T6" fmla="*/ 265 w 266"/>
                <a:gd name="T7" fmla="*/ 56 h 205"/>
                <a:gd name="T8" fmla="*/ 258 w 266"/>
                <a:gd name="T9" fmla="*/ 49 h 205"/>
                <a:gd name="T10" fmla="*/ 217 w 266"/>
                <a:gd name="T11" fmla="*/ 48 h 205"/>
                <a:gd name="T12" fmla="*/ 205 w 266"/>
                <a:gd name="T13" fmla="*/ 43 h 205"/>
                <a:gd name="T14" fmla="*/ 200 w 266"/>
                <a:gd name="T15" fmla="*/ 32 h 205"/>
                <a:gd name="T16" fmla="*/ 192 w 266"/>
                <a:gd name="T17" fmla="*/ 19 h 205"/>
                <a:gd name="T18" fmla="*/ 178 w 266"/>
                <a:gd name="T19" fmla="*/ 9 h 205"/>
                <a:gd name="T20" fmla="*/ 169 w 266"/>
                <a:gd name="T21" fmla="*/ 5 h 205"/>
                <a:gd name="T22" fmla="*/ 166 w 266"/>
                <a:gd name="T23" fmla="*/ 4 h 205"/>
                <a:gd name="T24" fmla="*/ 162 w 266"/>
                <a:gd name="T25" fmla="*/ 4 h 205"/>
                <a:gd name="T26" fmla="*/ 158 w 266"/>
                <a:gd name="T27" fmla="*/ 3 h 205"/>
                <a:gd name="T28" fmla="*/ 154 w 266"/>
                <a:gd name="T29" fmla="*/ 2 h 205"/>
                <a:gd name="T30" fmla="*/ 150 w 266"/>
                <a:gd name="T31" fmla="*/ 1 h 205"/>
                <a:gd name="T32" fmla="*/ 145 w 266"/>
                <a:gd name="T33" fmla="*/ 1 h 205"/>
                <a:gd name="T34" fmla="*/ 140 w 266"/>
                <a:gd name="T35" fmla="*/ 0 h 205"/>
                <a:gd name="T36" fmla="*/ 131 w 266"/>
                <a:gd name="T37" fmla="*/ 0 h 205"/>
                <a:gd name="T38" fmla="*/ 125 w 266"/>
                <a:gd name="T39" fmla="*/ 1 h 205"/>
                <a:gd name="T40" fmla="*/ 121 w 266"/>
                <a:gd name="T41" fmla="*/ 1 h 205"/>
                <a:gd name="T42" fmla="*/ 117 w 266"/>
                <a:gd name="T43" fmla="*/ 2 h 205"/>
                <a:gd name="T44" fmla="*/ 113 w 266"/>
                <a:gd name="T45" fmla="*/ 3 h 205"/>
                <a:gd name="T46" fmla="*/ 110 w 266"/>
                <a:gd name="T47" fmla="*/ 4 h 205"/>
                <a:gd name="T48" fmla="*/ 106 w 266"/>
                <a:gd name="T49" fmla="*/ 4 h 205"/>
                <a:gd name="T50" fmla="*/ 102 w 266"/>
                <a:gd name="T51" fmla="*/ 5 h 205"/>
                <a:gd name="T52" fmla="*/ 92 w 266"/>
                <a:gd name="T53" fmla="*/ 9 h 205"/>
                <a:gd name="T54" fmla="*/ 79 w 266"/>
                <a:gd name="T55" fmla="*/ 19 h 205"/>
                <a:gd name="T56" fmla="*/ 70 w 266"/>
                <a:gd name="T57" fmla="*/ 32 h 205"/>
                <a:gd name="T58" fmla="*/ 65 w 266"/>
                <a:gd name="T59" fmla="*/ 43 h 205"/>
                <a:gd name="T60" fmla="*/ 55 w 266"/>
                <a:gd name="T61" fmla="*/ 48 h 205"/>
                <a:gd name="T62" fmla="*/ 9 w 266"/>
                <a:gd name="T63" fmla="*/ 49 h 205"/>
                <a:gd name="T64" fmla="*/ 1 w 266"/>
                <a:gd name="T65" fmla="*/ 56 h 205"/>
                <a:gd name="T66" fmla="*/ 0 w 266"/>
                <a:gd name="T67" fmla="*/ 193 h 205"/>
                <a:gd name="T68" fmla="*/ 5 w 266"/>
                <a:gd name="T69" fmla="*/ 202 h 205"/>
                <a:gd name="T70" fmla="*/ 13 w 266"/>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6" h="205">
                  <a:moveTo>
                    <a:pt x="13" y="205"/>
                  </a:moveTo>
                  <a:lnTo>
                    <a:pt x="253" y="205"/>
                  </a:lnTo>
                  <a:lnTo>
                    <a:pt x="258" y="204"/>
                  </a:lnTo>
                  <a:lnTo>
                    <a:pt x="263" y="202"/>
                  </a:lnTo>
                  <a:lnTo>
                    <a:pt x="265" y="198"/>
                  </a:lnTo>
                  <a:lnTo>
                    <a:pt x="266" y="193"/>
                  </a:lnTo>
                  <a:lnTo>
                    <a:pt x="266" y="60"/>
                  </a:lnTo>
                  <a:lnTo>
                    <a:pt x="265" y="56"/>
                  </a:lnTo>
                  <a:lnTo>
                    <a:pt x="263" y="52"/>
                  </a:lnTo>
                  <a:lnTo>
                    <a:pt x="258" y="49"/>
                  </a:lnTo>
                  <a:lnTo>
                    <a:pt x="253" y="48"/>
                  </a:lnTo>
                  <a:lnTo>
                    <a:pt x="217" y="48"/>
                  </a:lnTo>
                  <a:lnTo>
                    <a:pt x="207" y="48"/>
                  </a:lnTo>
                  <a:lnTo>
                    <a:pt x="205" y="43"/>
                  </a:lnTo>
                  <a:lnTo>
                    <a:pt x="203" y="38"/>
                  </a:lnTo>
                  <a:lnTo>
                    <a:pt x="200" y="32"/>
                  </a:lnTo>
                  <a:lnTo>
                    <a:pt x="197" y="26"/>
                  </a:lnTo>
                  <a:lnTo>
                    <a:pt x="192" y="19"/>
                  </a:lnTo>
                  <a:lnTo>
                    <a:pt x="186" y="14"/>
                  </a:lnTo>
                  <a:lnTo>
                    <a:pt x="178" y="9"/>
                  </a:lnTo>
                  <a:lnTo>
                    <a:pt x="169" y="5"/>
                  </a:lnTo>
                  <a:lnTo>
                    <a:pt x="169" y="5"/>
                  </a:lnTo>
                  <a:lnTo>
                    <a:pt x="169" y="5"/>
                  </a:lnTo>
                  <a:lnTo>
                    <a:pt x="166" y="4"/>
                  </a:lnTo>
                  <a:lnTo>
                    <a:pt x="163" y="4"/>
                  </a:lnTo>
                  <a:lnTo>
                    <a:pt x="162" y="4"/>
                  </a:lnTo>
                  <a:lnTo>
                    <a:pt x="161" y="4"/>
                  </a:lnTo>
                  <a:lnTo>
                    <a:pt x="158" y="3"/>
                  </a:lnTo>
                  <a:lnTo>
                    <a:pt x="155" y="2"/>
                  </a:lnTo>
                  <a:lnTo>
                    <a:pt x="154" y="2"/>
                  </a:lnTo>
                  <a:lnTo>
                    <a:pt x="153" y="1"/>
                  </a:lnTo>
                  <a:lnTo>
                    <a:pt x="150" y="1"/>
                  </a:lnTo>
                  <a:lnTo>
                    <a:pt x="147" y="1"/>
                  </a:lnTo>
                  <a:lnTo>
                    <a:pt x="145" y="1"/>
                  </a:lnTo>
                  <a:lnTo>
                    <a:pt x="144" y="1"/>
                  </a:lnTo>
                  <a:lnTo>
                    <a:pt x="140" y="0"/>
                  </a:lnTo>
                  <a:lnTo>
                    <a:pt x="135" y="0"/>
                  </a:lnTo>
                  <a:lnTo>
                    <a:pt x="131" y="0"/>
                  </a:lnTo>
                  <a:lnTo>
                    <a:pt x="126" y="1"/>
                  </a:lnTo>
                  <a:lnTo>
                    <a:pt x="125" y="1"/>
                  </a:lnTo>
                  <a:lnTo>
                    <a:pt x="124" y="1"/>
                  </a:lnTo>
                  <a:lnTo>
                    <a:pt x="121" y="1"/>
                  </a:lnTo>
                  <a:lnTo>
                    <a:pt x="118" y="1"/>
                  </a:lnTo>
                  <a:lnTo>
                    <a:pt x="117" y="2"/>
                  </a:lnTo>
                  <a:lnTo>
                    <a:pt x="116" y="2"/>
                  </a:lnTo>
                  <a:lnTo>
                    <a:pt x="113" y="3"/>
                  </a:lnTo>
                  <a:lnTo>
                    <a:pt x="110" y="4"/>
                  </a:lnTo>
                  <a:lnTo>
                    <a:pt x="110" y="4"/>
                  </a:lnTo>
                  <a:lnTo>
                    <a:pt x="109" y="4"/>
                  </a:lnTo>
                  <a:lnTo>
                    <a:pt x="106" y="4"/>
                  </a:lnTo>
                  <a:lnTo>
                    <a:pt x="102" y="5"/>
                  </a:lnTo>
                  <a:lnTo>
                    <a:pt x="102" y="5"/>
                  </a:lnTo>
                  <a:lnTo>
                    <a:pt x="101" y="5"/>
                  </a:lnTo>
                  <a:lnTo>
                    <a:pt x="92" y="9"/>
                  </a:lnTo>
                  <a:lnTo>
                    <a:pt x="85" y="14"/>
                  </a:lnTo>
                  <a:lnTo>
                    <a:pt x="79" y="19"/>
                  </a:lnTo>
                  <a:lnTo>
                    <a:pt x="74" y="26"/>
                  </a:lnTo>
                  <a:lnTo>
                    <a:pt x="70" y="32"/>
                  </a:lnTo>
                  <a:lnTo>
                    <a:pt x="67" y="38"/>
                  </a:lnTo>
                  <a:lnTo>
                    <a:pt x="65" y="43"/>
                  </a:lnTo>
                  <a:lnTo>
                    <a:pt x="64" y="48"/>
                  </a:lnTo>
                  <a:lnTo>
                    <a:pt x="55" y="48"/>
                  </a:lnTo>
                  <a:lnTo>
                    <a:pt x="13" y="48"/>
                  </a:lnTo>
                  <a:lnTo>
                    <a:pt x="9" y="49"/>
                  </a:lnTo>
                  <a:lnTo>
                    <a:pt x="5" y="52"/>
                  </a:lnTo>
                  <a:lnTo>
                    <a:pt x="1" y="56"/>
                  </a:lnTo>
                  <a:lnTo>
                    <a:pt x="0" y="60"/>
                  </a:lnTo>
                  <a:lnTo>
                    <a:pt x="0" y="193"/>
                  </a:lnTo>
                  <a:lnTo>
                    <a:pt x="1" y="198"/>
                  </a:lnTo>
                  <a:lnTo>
                    <a:pt x="5" y="202"/>
                  </a:lnTo>
                  <a:lnTo>
                    <a:pt x="9" y="204"/>
                  </a:lnTo>
                  <a:lnTo>
                    <a:pt x="13"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64">
              <a:extLst>
                <a:ext uri="{FF2B5EF4-FFF2-40B4-BE49-F238E27FC236}">
                  <a16:creationId xmlns:a16="http://schemas.microsoft.com/office/drawing/2014/main" id="{ED87709D-F2DD-46C1-99DB-FACB2CDFC2E9}"/>
                </a:ext>
              </a:extLst>
            </p:cNvPr>
            <p:cNvSpPr>
              <a:spLocks/>
            </p:cNvSpPr>
            <p:nvPr/>
          </p:nvSpPr>
          <p:spPr bwMode="auto">
            <a:xfrm>
              <a:off x="5051425" y="2767013"/>
              <a:ext cx="34925" cy="34925"/>
            </a:xfrm>
            <a:custGeom>
              <a:avLst/>
              <a:gdLst>
                <a:gd name="T0" fmla="*/ 0 w 88"/>
                <a:gd name="T1" fmla="*/ 88 h 88"/>
                <a:gd name="T2" fmla="*/ 88 w 88"/>
                <a:gd name="T3" fmla="*/ 64 h 88"/>
                <a:gd name="T4" fmla="*/ 25 w 88"/>
                <a:gd name="T5" fmla="*/ 0 h 88"/>
                <a:gd name="T6" fmla="*/ 0 w 88"/>
                <a:gd name="T7" fmla="*/ 88 h 88"/>
              </a:gdLst>
              <a:ahLst/>
              <a:cxnLst>
                <a:cxn ang="0">
                  <a:pos x="T0" y="T1"/>
                </a:cxn>
                <a:cxn ang="0">
                  <a:pos x="T2" y="T3"/>
                </a:cxn>
                <a:cxn ang="0">
                  <a:pos x="T4" y="T5"/>
                </a:cxn>
                <a:cxn ang="0">
                  <a:pos x="T6" y="T7"/>
                </a:cxn>
              </a:cxnLst>
              <a:rect l="0" t="0" r="r" b="b"/>
              <a:pathLst>
                <a:path w="88" h="88">
                  <a:moveTo>
                    <a:pt x="0" y="88"/>
                  </a:moveTo>
                  <a:lnTo>
                    <a:pt x="88" y="64"/>
                  </a:lnTo>
                  <a:lnTo>
                    <a:pt x="25" y="0"/>
                  </a:lnTo>
                  <a:lnTo>
                    <a:pt x="0"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65">
              <a:extLst>
                <a:ext uri="{FF2B5EF4-FFF2-40B4-BE49-F238E27FC236}">
                  <a16:creationId xmlns:a16="http://schemas.microsoft.com/office/drawing/2014/main" id="{8694FF08-94D5-4CFA-94FC-09F9AAEDBA99}"/>
                </a:ext>
              </a:extLst>
            </p:cNvPr>
            <p:cNvSpPr>
              <a:spLocks/>
            </p:cNvSpPr>
            <p:nvPr/>
          </p:nvSpPr>
          <p:spPr bwMode="auto">
            <a:xfrm>
              <a:off x="5065713" y="2701925"/>
              <a:ext cx="87313" cy="85725"/>
            </a:xfrm>
            <a:custGeom>
              <a:avLst/>
              <a:gdLst>
                <a:gd name="T0" fmla="*/ 0 w 218"/>
                <a:gd name="T1" fmla="*/ 145 h 218"/>
                <a:gd name="T2" fmla="*/ 73 w 218"/>
                <a:gd name="T3" fmla="*/ 218 h 218"/>
                <a:gd name="T4" fmla="*/ 218 w 218"/>
                <a:gd name="T5" fmla="*/ 74 h 218"/>
                <a:gd name="T6" fmla="*/ 144 w 218"/>
                <a:gd name="T7" fmla="*/ 0 h 218"/>
                <a:gd name="T8" fmla="*/ 0 w 218"/>
                <a:gd name="T9" fmla="*/ 145 h 218"/>
              </a:gdLst>
              <a:ahLst/>
              <a:cxnLst>
                <a:cxn ang="0">
                  <a:pos x="T0" y="T1"/>
                </a:cxn>
                <a:cxn ang="0">
                  <a:pos x="T2" y="T3"/>
                </a:cxn>
                <a:cxn ang="0">
                  <a:pos x="T4" y="T5"/>
                </a:cxn>
                <a:cxn ang="0">
                  <a:pos x="T6" y="T7"/>
                </a:cxn>
                <a:cxn ang="0">
                  <a:pos x="T8" y="T9"/>
                </a:cxn>
              </a:cxnLst>
              <a:rect l="0" t="0" r="r" b="b"/>
              <a:pathLst>
                <a:path w="218" h="218">
                  <a:moveTo>
                    <a:pt x="0" y="145"/>
                  </a:moveTo>
                  <a:lnTo>
                    <a:pt x="73" y="218"/>
                  </a:lnTo>
                  <a:lnTo>
                    <a:pt x="218" y="74"/>
                  </a:lnTo>
                  <a:lnTo>
                    <a:pt x="144" y="0"/>
                  </a:lnTo>
                  <a:lnTo>
                    <a:pt x="0"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66">
              <a:extLst>
                <a:ext uri="{FF2B5EF4-FFF2-40B4-BE49-F238E27FC236}">
                  <a16:creationId xmlns:a16="http://schemas.microsoft.com/office/drawing/2014/main" id="{BCC6BF52-D499-41B0-B735-0F3C77BF039B}"/>
                </a:ext>
              </a:extLst>
            </p:cNvPr>
            <p:cNvSpPr>
              <a:spLocks/>
            </p:cNvSpPr>
            <p:nvPr/>
          </p:nvSpPr>
          <p:spPr bwMode="auto">
            <a:xfrm>
              <a:off x="5130800" y="2674938"/>
              <a:ext cx="49213" cy="49213"/>
            </a:xfrm>
            <a:custGeom>
              <a:avLst/>
              <a:gdLst>
                <a:gd name="T0" fmla="*/ 50 w 123"/>
                <a:gd name="T1" fmla="*/ 0 h 123"/>
                <a:gd name="T2" fmla="*/ 0 w 123"/>
                <a:gd name="T3" fmla="*/ 50 h 123"/>
                <a:gd name="T4" fmla="*/ 73 w 123"/>
                <a:gd name="T5" fmla="*/ 123 h 123"/>
                <a:gd name="T6" fmla="*/ 123 w 123"/>
                <a:gd name="T7" fmla="*/ 73 h 123"/>
                <a:gd name="T8" fmla="*/ 50 w 123"/>
                <a:gd name="T9" fmla="*/ 0 h 123"/>
              </a:gdLst>
              <a:ahLst/>
              <a:cxnLst>
                <a:cxn ang="0">
                  <a:pos x="T0" y="T1"/>
                </a:cxn>
                <a:cxn ang="0">
                  <a:pos x="T2" y="T3"/>
                </a:cxn>
                <a:cxn ang="0">
                  <a:pos x="T4" y="T5"/>
                </a:cxn>
                <a:cxn ang="0">
                  <a:pos x="T6" y="T7"/>
                </a:cxn>
                <a:cxn ang="0">
                  <a:pos x="T8" y="T9"/>
                </a:cxn>
              </a:cxnLst>
              <a:rect l="0" t="0" r="r" b="b"/>
              <a:pathLst>
                <a:path w="123" h="123">
                  <a:moveTo>
                    <a:pt x="50" y="0"/>
                  </a:moveTo>
                  <a:lnTo>
                    <a:pt x="0" y="50"/>
                  </a:lnTo>
                  <a:lnTo>
                    <a:pt x="73" y="123"/>
                  </a:lnTo>
                  <a:lnTo>
                    <a:pt x="123" y="73"/>
                  </a:ln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167">
              <a:extLst>
                <a:ext uri="{FF2B5EF4-FFF2-40B4-BE49-F238E27FC236}">
                  <a16:creationId xmlns:a16="http://schemas.microsoft.com/office/drawing/2014/main" id="{7EAEE025-33C3-4A00-9876-F0EAB0B0438A}"/>
                </a:ext>
              </a:extLst>
            </p:cNvPr>
            <p:cNvSpPr>
              <a:spLocks/>
            </p:cNvSpPr>
            <p:nvPr/>
          </p:nvSpPr>
          <p:spPr bwMode="auto">
            <a:xfrm>
              <a:off x="4953000" y="2651125"/>
              <a:ext cx="69850" cy="9525"/>
            </a:xfrm>
            <a:custGeom>
              <a:avLst/>
              <a:gdLst>
                <a:gd name="T0" fmla="*/ 164 w 176"/>
                <a:gd name="T1" fmla="*/ 0 h 23"/>
                <a:gd name="T2" fmla="*/ 12 w 176"/>
                <a:gd name="T3" fmla="*/ 0 h 23"/>
                <a:gd name="T4" fmla="*/ 7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7 w 176"/>
                <a:gd name="T17" fmla="*/ 23 h 23"/>
                <a:gd name="T18" fmla="*/ 12 w 176"/>
                <a:gd name="T19" fmla="*/ 23 h 23"/>
                <a:gd name="T20" fmla="*/ 164 w 176"/>
                <a:gd name="T21" fmla="*/ 23 h 23"/>
                <a:gd name="T22" fmla="*/ 168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8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7" y="1"/>
                  </a:lnTo>
                  <a:lnTo>
                    <a:pt x="4" y="3"/>
                  </a:lnTo>
                  <a:lnTo>
                    <a:pt x="1" y="7"/>
                  </a:lnTo>
                  <a:lnTo>
                    <a:pt x="0" y="12"/>
                  </a:lnTo>
                  <a:lnTo>
                    <a:pt x="1" y="16"/>
                  </a:lnTo>
                  <a:lnTo>
                    <a:pt x="4" y="20"/>
                  </a:lnTo>
                  <a:lnTo>
                    <a:pt x="7" y="23"/>
                  </a:lnTo>
                  <a:lnTo>
                    <a:pt x="12" y="23"/>
                  </a:lnTo>
                  <a:lnTo>
                    <a:pt x="164" y="23"/>
                  </a:lnTo>
                  <a:lnTo>
                    <a:pt x="168" y="23"/>
                  </a:lnTo>
                  <a:lnTo>
                    <a:pt x="172" y="20"/>
                  </a:lnTo>
                  <a:lnTo>
                    <a:pt x="175" y="16"/>
                  </a:lnTo>
                  <a:lnTo>
                    <a:pt x="176" y="12"/>
                  </a:lnTo>
                  <a:lnTo>
                    <a:pt x="175" y="7"/>
                  </a:lnTo>
                  <a:lnTo>
                    <a:pt x="172" y="3"/>
                  </a:lnTo>
                  <a:lnTo>
                    <a:pt x="168"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168">
              <a:extLst>
                <a:ext uri="{FF2B5EF4-FFF2-40B4-BE49-F238E27FC236}">
                  <a16:creationId xmlns:a16="http://schemas.microsoft.com/office/drawing/2014/main" id="{BA3BA64A-04FE-4CB0-B7FD-6209160BE05B}"/>
                </a:ext>
              </a:extLst>
            </p:cNvPr>
            <p:cNvSpPr>
              <a:spLocks/>
            </p:cNvSpPr>
            <p:nvPr/>
          </p:nvSpPr>
          <p:spPr bwMode="auto">
            <a:xfrm>
              <a:off x="4953000" y="2679700"/>
              <a:ext cx="69850" cy="9525"/>
            </a:xfrm>
            <a:custGeom>
              <a:avLst/>
              <a:gdLst>
                <a:gd name="T0" fmla="*/ 176 w 176"/>
                <a:gd name="T1" fmla="*/ 11 h 23"/>
                <a:gd name="T2" fmla="*/ 175 w 176"/>
                <a:gd name="T3" fmla="*/ 7 h 23"/>
                <a:gd name="T4" fmla="*/ 172 w 176"/>
                <a:gd name="T5" fmla="*/ 3 h 23"/>
                <a:gd name="T6" fmla="*/ 168 w 176"/>
                <a:gd name="T7" fmla="*/ 1 h 23"/>
                <a:gd name="T8" fmla="*/ 164 w 176"/>
                <a:gd name="T9" fmla="*/ 0 h 23"/>
                <a:gd name="T10" fmla="*/ 12 w 176"/>
                <a:gd name="T11" fmla="*/ 0 h 23"/>
                <a:gd name="T12" fmla="*/ 7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7 w 176"/>
                <a:gd name="T25" fmla="*/ 22 h 23"/>
                <a:gd name="T26" fmla="*/ 12 w 176"/>
                <a:gd name="T27" fmla="*/ 23 h 23"/>
                <a:gd name="T28" fmla="*/ 164 w 176"/>
                <a:gd name="T29" fmla="*/ 23 h 23"/>
                <a:gd name="T30" fmla="*/ 168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8" y="1"/>
                  </a:lnTo>
                  <a:lnTo>
                    <a:pt x="164" y="0"/>
                  </a:lnTo>
                  <a:lnTo>
                    <a:pt x="12" y="0"/>
                  </a:lnTo>
                  <a:lnTo>
                    <a:pt x="7" y="1"/>
                  </a:lnTo>
                  <a:lnTo>
                    <a:pt x="4" y="3"/>
                  </a:lnTo>
                  <a:lnTo>
                    <a:pt x="1" y="7"/>
                  </a:lnTo>
                  <a:lnTo>
                    <a:pt x="0" y="11"/>
                  </a:lnTo>
                  <a:lnTo>
                    <a:pt x="1" y="16"/>
                  </a:lnTo>
                  <a:lnTo>
                    <a:pt x="4" y="20"/>
                  </a:lnTo>
                  <a:lnTo>
                    <a:pt x="7" y="22"/>
                  </a:lnTo>
                  <a:lnTo>
                    <a:pt x="12" y="23"/>
                  </a:lnTo>
                  <a:lnTo>
                    <a:pt x="164" y="23"/>
                  </a:lnTo>
                  <a:lnTo>
                    <a:pt x="168"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169">
              <a:extLst>
                <a:ext uri="{FF2B5EF4-FFF2-40B4-BE49-F238E27FC236}">
                  <a16:creationId xmlns:a16="http://schemas.microsoft.com/office/drawing/2014/main" id="{044000AE-BF78-4DC9-B993-B0B9725E547F}"/>
                </a:ext>
              </a:extLst>
            </p:cNvPr>
            <p:cNvSpPr>
              <a:spLocks/>
            </p:cNvSpPr>
            <p:nvPr/>
          </p:nvSpPr>
          <p:spPr bwMode="auto">
            <a:xfrm>
              <a:off x="4953000" y="2708275"/>
              <a:ext cx="46038" cy="9525"/>
            </a:xfrm>
            <a:custGeom>
              <a:avLst/>
              <a:gdLst>
                <a:gd name="T0" fmla="*/ 12 w 115"/>
                <a:gd name="T1" fmla="*/ 0 h 24"/>
                <a:gd name="T2" fmla="*/ 7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7 w 115"/>
                <a:gd name="T15" fmla="*/ 23 h 24"/>
                <a:gd name="T16" fmla="*/ 12 w 115"/>
                <a:gd name="T17" fmla="*/ 24 h 24"/>
                <a:gd name="T18" fmla="*/ 103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3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7" y="1"/>
                  </a:lnTo>
                  <a:lnTo>
                    <a:pt x="4" y="3"/>
                  </a:lnTo>
                  <a:lnTo>
                    <a:pt x="1" y="8"/>
                  </a:lnTo>
                  <a:lnTo>
                    <a:pt x="0" y="12"/>
                  </a:lnTo>
                  <a:lnTo>
                    <a:pt x="1" y="17"/>
                  </a:lnTo>
                  <a:lnTo>
                    <a:pt x="4" y="21"/>
                  </a:lnTo>
                  <a:lnTo>
                    <a:pt x="7" y="23"/>
                  </a:lnTo>
                  <a:lnTo>
                    <a:pt x="12" y="24"/>
                  </a:lnTo>
                  <a:lnTo>
                    <a:pt x="103" y="24"/>
                  </a:lnTo>
                  <a:lnTo>
                    <a:pt x="108" y="23"/>
                  </a:lnTo>
                  <a:lnTo>
                    <a:pt x="112" y="21"/>
                  </a:lnTo>
                  <a:lnTo>
                    <a:pt x="114" y="17"/>
                  </a:lnTo>
                  <a:lnTo>
                    <a:pt x="115" y="12"/>
                  </a:lnTo>
                  <a:lnTo>
                    <a:pt x="114" y="8"/>
                  </a:lnTo>
                  <a:lnTo>
                    <a:pt x="112" y="3"/>
                  </a:lnTo>
                  <a:lnTo>
                    <a:pt x="108" y="1"/>
                  </a:lnTo>
                  <a:lnTo>
                    <a:pt x="103"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4" name="Group 153">
            <a:extLst>
              <a:ext uri="{FF2B5EF4-FFF2-40B4-BE49-F238E27FC236}">
                <a16:creationId xmlns:a16="http://schemas.microsoft.com/office/drawing/2014/main" id="{953518AA-0587-49A2-BB40-2C593AC48178}"/>
              </a:ext>
            </a:extLst>
          </p:cNvPr>
          <p:cNvGrpSpPr/>
          <p:nvPr/>
        </p:nvGrpSpPr>
        <p:grpSpPr>
          <a:xfrm>
            <a:off x="5573289" y="3866393"/>
            <a:ext cx="354912" cy="354912"/>
            <a:chOff x="2598738" y="6530975"/>
            <a:chExt cx="287338" cy="287338"/>
          </a:xfrm>
          <a:solidFill>
            <a:srgbClr val="073061"/>
          </a:solidFill>
        </p:grpSpPr>
        <p:sp>
          <p:nvSpPr>
            <p:cNvPr id="155" name="Freeform 846">
              <a:extLst>
                <a:ext uri="{FF2B5EF4-FFF2-40B4-BE49-F238E27FC236}">
                  <a16:creationId xmlns:a16="http://schemas.microsoft.com/office/drawing/2014/main" id="{D40578AE-993B-46CD-BA08-24C12F5A6C4A}"/>
                </a:ext>
              </a:extLst>
            </p:cNvPr>
            <p:cNvSpPr>
              <a:spLocks/>
            </p:cNvSpPr>
            <p:nvPr/>
          </p:nvSpPr>
          <p:spPr bwMode="auto">
            <a:xfrm>
              <a:off x="2684463" y="6665913"/>
              <a:ext cx="201613" cy="152400"/>
            </a:xfrm>
            <a:custGeom>
              <a:avLst/>
              <a:gdLst>
                <a:gd name="T0" fmla="*/ 433 w 506"/>
                <a:gd name="T1" fmla="*/ 96 h 385"/>
                <a:gd name="T2" fmla="*/ 430 w 506"/>
                <a:gd name="T3" fmla="*/ 27 h 385"/>
                <a:gd name="T4" fmla="*/ 185 w 506"/>
                <a:gd name="T5" fmla="*/ 24 h 385"/>
                <a:gd name="T6" fmla="*/ 145 w 506"/>
                <a:gd name="T7" fmla="*/ 20 h 385"/>
                <a:gd name="T8" fmla="*/ 141 w 506"/>
                <a:gd name="T9" fmla="*/ 0 h 385"/>
                <a:gd name="T10" fmla="*/ 0 w 506"/>
                <a:gd name="T11" fmla="*/ 0 h 385"/>
                <a:gd name="T12" fmla="*/ 0 w 506"/>
                <a:gd name="T13" fmla="*/ 330 h 385"/>
                <a:gd name="T14" fmla="*/ 1 w 506"/>
                <a:gd name="T15" fmla="*/ 334 h 385"/>
                <a:gd name="T16" fmla="*/ 4 w 506"/>
                <a:gd name="T17" fmla="*/ 343 h 385"/>
                <a:gd name="T18" fmla="*/ 8 w 506"/>
                <a:gd name="T19" fmla="*/ 352 h 385"/>
                <a:gd name="T20" fmla="*/ 14 w 506"/>
                <a:gd name="T21" fmla="*/ 361 h 385"/>
                <a:gd name="T22" fmla="*/ 21 w 506"/>
                <a:gd name="T23" fmla="*/ 370 h 385"/>
                <a:gd name="T24" fmla="*/ 29 w 506"/>
                <a:gd name="T25" fmla="*/ 375 h 385"/>
                <a:gd name="T26" fmla="*/ 37 w 506"/>
                <a:gd name="T27" fmla="*/ 380 h 385"/>
                <a:gd name="T28" fmla="*/ 44 w 506"/>
                <a:gd name="T29" fmla="*/ 382 h 385"/>
                <a:gd name="T30" fmla="*/ 48 w 506"/>
                <a:gd name="T31" fmla="*/ 384 h 385"/>
                <a:gd name="T32" fmla="*/ 48 w 506"/>
                <a:gd name="T33" fmla="*/ 358 h 385"/>
                <a:gd name="T34" fmla="*/ 46 w 506"/>
                <a:gd name="T35" fmla="*/ 357 h 385"/>
                <a:gd name="T36" fmla="*/ 41 w 506"/>
                <a:gd name="T37" fmla="*/ 353 h 385"/>
                <a:gd name="T38" fmla="*/ 36 w 506"/>
                <a:gd name="T39" fmla="*/ 350 h 385"/>
                <a:gd name="T40" fmla="*/ 32 w 506"/>
                <a:gd name="T41" fmla="*/ 346 h 385"/>
                <a:gd name="T42" fmla="*/ 30 w 506"/>
                <a:gd name="T43" fmla="*/ 343 h 385"/>
                <a:gd name="T44" fmla="*/ 27 w 506"/>
                <a:gd name="T45" fmla="*/ 337 h 385"/>
                <a:gd name="T46" fmla="*/ 25 w 506"/>
                <a:gd name="T47" fmla="*/ 332 h 385"/>
                <a:gd name="T48" fmla="*/ 24 w 506"/>
                <a:gd name="T49" fmla="*/ 328 h 385"/>
                <a:gd name="T50" fmla="*/ 25 w 506"/>
                <a:gd name="T51" fmla="*/ 31 h 385"/>
                <a:gd name="T52" fmla="*/ 36 w 506"/>
                <a:gd name="T53" fmla="*/ 24 h 385"/>
                <a:gd name="T54" fmla="*/ 114 w 506"/>
                <a:gd name="T55" fmla="*/ 27 h 385"/>
                <a:gd name="T56" fmla="*/ 117 w 506"/>
                <a:gd name="T57" fmla="*/ 47 h 385"/>
                <a:gd name="T58" fmla="*/ 397 w 506"/>
                <a:gd name="T59" fmla="*/ 47 h 385"/>
                <a:gd name="T60" fmla="*/ 410 w 506"/>
                <a:gd name="T61" fmla="*/ 96 h 385"/>
                <a:gd name="T62" fmla="*/ 104 w 506"/>
                <a:gd name="T63" fmla="*/ 97 h 385"/>
                <a:gd name="T64" fmla="*/ 97 w 506"/>
                <a:gd name="T65" fmla="*/ 108 h 385"/>
                <a:gd name="T66" fmla="*/ 95 w 506"/>
                <a:gd name="T67" fmla="*/ 334 h 385"/>
                <a:gd name="T68" fmla="*/ 85 w 506"/>
                <a:gd name="T69" fmla="*/ 348 h 385"/>
                <a:gd name="T70" fmla="*/ 72 w 506"/>
                <a:gd name="T71" fmla="*/ 358 h 385"/>
                <a:gd name="T72" fmla="*/ 56 w 506"/>
                <a:gd name="T73" fmla="*/ 362 h 385"/>
                <a:gd name="T74" fmla="*/ 48 w 506"/>
                <a:gd name="T75" fmla="*/ 373 h 385"/>
                <a:gd name="T76" fmla="*/ 56 w 506"/>
                <a:gd name="T77" fmla="*/ 384 h 385"/>
                <a:gd name="T78" fmla="*/ 403 w 506"/>
                <a:gd name="T79" fmla="*/ 385 h 385"/>
                <a:gd name="T80" fmla="*/ 434 w 506"/>
                <a:gd name="T81" fmla="*/ 381 h 385"/>
                <a:gd name="T82" fmla="*/ 461 w 506"/>
                <a:gd name="T83" fmla="*/ 369 h 385"/>
                <a:gd name="T84" fmla="*/ 483 w 506"/>
                <a:gd name="T85" fmla="*/ 351 h 385"/>
                <a:gd name="T86" fmla="*/ 497 w 506"/>
                <a:gd name="T87" fmla="*/ 327 h 385"/>
                <a:gd name="T88" fmla="*/ 506 w 506"/>
                <a:gd name="T89" fmla="*/ 299 h 385"/>
                <a:gd name="T90" fmla="*/ 505 w 506"/>
                <a:gd name="T91" fmla="*/ 104 h 385"/>
                <a:gd name="T92" fmla="*/ 493 w 506"/>
                <a:gd name="T93" fmla="*/ 9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6" h="385">
                  <a:moveTo>
                    <a:pt x="493" y="96"/>
                  </a:moveTo>
                  <a:lnTo>
                    <a:pt x="458" y="96"/>
                  </a:lnTo>
                  <a:lnTo>
                    <a:pt x="433" y="96"/>
                  </a:lnTo>
                  <a:lnTo>
                    <a:pt x="433" y="35"/>
                  </a:lnTo>
                  <a:lnTo>
                    <a:pt x="432" y="31"/>
                  </a:lnTo>
                  <a:lnTo>
                    <a:pt x="430" y="27"/>
                  </a:lnTo>
                  <a:lnTo>
                    <a:pt x="426" y="25"/>
                  </a:lnTo>
                  <a:lnTo>
                    <a:pt x="422" y="24"/>
                  </a:lnTo>
                  <a:lnTo>
                    <a:pt x="185" y="24"/>
                  </a:lnTo>
                  <a:lnTo>
                    <a:pt x="154" y="24"/>
                  </a:lnTo>
                  <a:lnTo>
                    <a:pt x="149" y="23"/>
                  </a:lnTo>
                  <a:lnTo>
                    <a:pt x="145" y="20"/>
                  </a:lnTo>
                  <a:lnTo>
                    <a:pt x="143" y="17"/>
                  </a:lnTo>
                  <a:lnTo>
                    <a:pt x="141" y="12"/>
                  </a:lnTo>
                  <a:lnTo>
                    <a:pt x="141" y="0"/>
                  </a:lnTo>
                  <a:lnTo>
                    <a:pt x="129" y="0"/>
                  </a:lnTo>
                  <a:lnTo>
                    <a:pt x="12" y="0"/>
                  </a:lnTo>
                  <a:lnTo>
                    <a:pt x="0" y="0"/>
                  </a:lnTo>
                  <a:lnTo>
                    <a:pt x="0" y="12"/>
                  </a:lnTo>
                  <a:lnTo>
                    <a:pt x="0" y="325"/>
                  </a:lnTo>
                  <a:lnTo>
                    <a:pt x="0" y="330"/>
                  </a:lnTo>
                  <a:lnTo>
                    <a:pt x="1" y="333"/>
                  </a:lnTo>
                  <a:lnTo>
                    <a:pt x="1" y="334"/>
                  </a:lnTo>
                  <a:lnTo>
                    <a:pt x="1" y="334"/>
                  </a:lnTo>
                  <a:lnTo>
                    <a:pt x="2" y="339"/>
                  </a:lnTo>
                  <a:lnTo>
                    <a:pt x="4" y="343"/>
                  </a:lnTo>
                  <a:lnTo>
                    <a:pt x="4" y="343"/>
                  </a:lnTo>
                  <a:lnTo>
                    <a:pt x="4" y="344"/>
                  </a:lnTo>
                  <a:lnTo>
                    <a:pt x="6" y="348"/>
                  </a:lnTo>
                  <a:lnTo>
                    <a:pt x="8" y="352"/>
                  </a:lnTo>
                  <a:lnTo>
                    <a:pt x="8" y="352"/>
                  </a:lnTo>
                  <a:lnTo>
                    <a:pt x="9" y="353"/>
                  </a:lnTo>
                  <a:lnTo>
                    <a:pt x="14" y="361"/>
                  </a:lnTo>
                  <a:lnTo>
                    <a:pt x="20" y="368"/>
                  </a:lnTo>
                  <a:lnTo>
                    <a:pt x="21" y="369"/>
                  </a:lnTo>
                  <a:lnTo>
                    <a:pt x="21" y="370"/>
                  </a:lnTo>
                  <a:lnTo>
                    <a:pt x="25" y="372"/>
                  </a:lnTo>
                  <a:lnTo>
                    <a:pt x="28" y="374"/>
                  </a:lnTo>
                  <a:lnTo>
                    <a:pt x="29" y="375"/>
                  </a:lnTo>
                  <a:lnTo>
                    <a:pt x="30" y="376"/>
                  </a:lnTo>
                  <a:lnTo>
                    <a:pt x="33" y="378"/>
                  </a:lnTo>
                  <a:lnTo>
                    <a:pt x="37" y="380"/>
                  </a:lnTo>
                  <a:lnTo>
                    <a:pt x="39" y="380"/>
                  </a:lnTo>
                  <a:lnTo>
                    <a:pt x="40" y="380"/>
                  </a:lnTo>
                  <a:lnTo>
                    <a:pt x="44" y="382"/>
                  </a:lnTo>
                  <a:lnTo>
                    <a:pt x="48" y="384"/>
                  </a:lnTo>
                  <a:lnTo>
                    <a:pt x="48" y="384"/>
                  </a:lnTo>
                  <a:lnTo>
                    <a:pt x="48" y="384"/>
                  </a:lnTo>
                  <a:lnTo>
                    <a:pt x="48" y="373"/>
                  </a:lnTo>
                  <a:lnTo>
                    <a:pt x="48" y="358"/>
                  </a:lnTo>
                  <a:lnTo>
                    <a:pt x="48" y="358"/>
                  </a:lnTo>
                  <a:lnTo>
                    <a:pt x="48" y="358"/>
                  </a:lnTo>
                  <a:lnTo>
                    <a:pt x="47" y="357"/>
                  </a:lnTo>
                  <a:lnTo>
                    <a:pt x="46" y="357"/>
                  </a:lnTo>
                  <a:lnTo>
                    <a:pt x="44" y="356"/>
                  </a:lnTo>
                  <a:lnTo>
                    <a:pt x="42" y="354"/>
                  </a:lnTo>
                  <a:lnTo>
                    <a:pt x="41" y="353"/>
                  </a:lnTo>
                  <a:lnTo>
                    <a:pt x="40" y="353"/>
                  </a:lnTo>
                  <a:lnTo>
                    <a:pt x="37" y="352"/>
                  </a:lnTo>
                  <a:lnTo>
                    <a:pt x="36" y="350"/>
                  </a:lnTo>
                  <a:lnTo>
                    <a:pt x="35" y="349"/>
                  </a:lnTo>
                  <a:lnTo>
                    <a:pt x="35" y="349"/>
                  </a:lnTo>
                  <a:lnTo>
                    <a:pt x="32" y="346"/>
                  </a:lnTo>
                  <a:lnTo>
                    <a:pt x="30" y="344"/>
                  </a:lnTo>
                  <a:lnTo>
                    <a:pt x="30" y="343"/>
                  </a:lnTo>
                  <a:lnTo>
                    <a:pt x="30" y="343"/>
                  </a:lnTo>
                  <a:lnTo>
                    <a:pt x="28" y="340"/>
                  </a:lnTo>
                  <a:lnTo>
                    <a:pt x="27" y="338"/>
                  </a:lnTo>
                  <a:lnTo>
                    <a:pt x="27" y="337"/>
                  </a:lnTo>
                  <a:lnTo>
                    <a:pt x="26" y="337"/>
                  </a:lnTo>
                  <a:lnTo>
                    <a:pt x="26" y="334"/>
                  </a:lnTo>
                  <a:lnTo>
                    <a:pt x="25" y="332"/>
                  </a:lnTo>
                  <a:lnTo>
                    <a:pt x="25" y="331"/>
                  </a:lnTo>
                  <a:lnTo>
                    <a:pt x="25" y="331"/>
                  </a:lnTo>
                  <a:lnTo>
                    <a:pt x="24" y="328"/>
                  </a:lnTo>
                  <a:lnTo>
                    <a:pt x="24" y="325"/>
                  </a:lnTo>
                  <a:lnTo>
                    <a:pt x="24" y="35"/>
                  </a:lnTo>
                  <a:lnTo>
                    <a:pt x="25" y="31"/>
                  </a:lnTo>
                  <a:lnTo>
                    <a:pt x="27" y="27"/>
                  </a:lnTo>
                  <a:lnTo>
                    <a:pt x="31" y="25"/>
                  </a:lnTo>
                  <a:lnTo>
                    <a:pt x="36" y="24"/>
                  </a:lnTo>
                  <a:lnTo>
                    <a:pt x="105" y="24"/>
                  </a:lnTo>
                  <a:lnTo>
                    <a:pt x="110" y="25"/>
                  </a:lnTo>
                  <a:lnTo>
                    <a:pt x="114" y="27"/>
                  </a:lnTo>
                  <a:lnTo>
                    <a:pt x="116" y="31"/>
                  </a:lnTo>
                  <a:lnTo>
                    <a:pt x="117" y="36"/>
                  </a:lnTo>
                  <a:lnTo>
                    <a:pt x="117" y="47"/>
                  </a:lnTo>
                  <a:lnTo>
                    <a:pt x="129" y="47"/>
                  </a:lnTo>
                  <a:lnTo>
                    <a:pt x="185" y="47"/>
                  </a:lnTo>
                  <a:lnTo>
                    <a:pt x="397" y="47"/>
                  </a:lnTo>
                  <a:lnTo>
                    <a:pt x="410" y="47"/>
                  </a:lnTo>
                  <a:lnTo>
                    <a:pt x="410" y="60"/>
                  </a:lnTo>
                  <a:lnTo>
                    <a:pt x="410" y="96"/>
                  </a:lnTo>
                  <a:lnTo>
                    <a:pt x="385" y="96"/>
                  </a:lnTo>
                  <a:lnTo>
                    <a:pt x="108" y="96"/>
                  </a:lnTo>
                  <a:lnTo>
                    <a:pt x="104" y="97"/>
                  </a:lnTo>
                  <a:lnTo>
                    <a:pt x="100" y="99"/>
                  </a:lnTo>
                  <a:lnTo>
                    <a:pt x="98" y="104"/>
                  </a:lnTo>
                  <a:lnTo>
                    <a:pt x="97" y="108"/>
                  </a:lnTo>
                  <a:lnTo>
                    <a:pt x="97" y="325"/>
                  </a:lnTo>
                  <a:lnTo>
                    <a:pt x="96" y="330"/>
                  </a:lnTo>
                  <a:lnTo>
                    <a:pt x="95" y="334"/>
                  </a:lnTo>
                  <a:lnTo>
                    <a:pt x="93" y="339"/>
                  </a:lnTo>
                  <a:lnTo>
                    <a:pt x="89" y="344"/>
                  </a:lnTo>
                  <a:lnTo>
                    <a:pt x="85" y="348"/>
                  </a:lnTo>
                  <a:lnTo>
                    <a:pt x="81" y="352"/>
                  </a:lnTo>
                  <a:lnTo>
                    <a:pt x="77" y="355"/>
                  </a:lnTo>
                  <a:lnTo>
                    <a:pt x="72" y="358"/>
                  </a:lnTo>
                  <a:lnTo>
                    <a:pt x="66" y="361"/>
                  </a:lnTo>
                  <a:lnTo>
                    <a:pt x="60" y="361"/>
                  </a:lnTo>
                  <a:lnTo>
                    <a:pt x="56" y="362"/>
                  </a:lnTo>
                  <a:lnTo>
                    <a:pt x="52" y="365"/>
                  </a:lnTo>
                  <a:lnTo>
                    <a:pt x="49" y="369"/>
                  </a:lnTo>
                  <a:lnTo>
                    <a:pt x="48" y="373"/>
                  </a:lnTo>
                  <a:lnTo>
                    <a:pt x="49" y="378"/>
                  </a:lnTo>
                  <a:lnTo>
                    <a:pt x="52" y="382"/>
                  </a:lnTo>
                  <a:lnTo>
                    <a:pt x="56" y="384"/>
                  </a:lnTo>
                  <a:lnTo>
                    <a:pt x="60" y="385"/>
                  </a:lnTo>
                  <a:lnTo>
                    <a:pt x="72" y="385"/>
                  </a:lnTo>
                  <a:lnTo>
                    <a:pt x="403" y="385"/>
                  </a:lnTo>
                  <a:lnTo>
                    <a:pt x="414" y="385"/>
                  </a:lnTo>
                  <a:lnTo>
                    <a:pt x="424" y="383"/>
                  </a:lnTo>
                  <a:lnTo>
                    <a:pt x="434" y="381"/>
                  </a:lnTo>
                  <a:lnTo>
                    <a:pt x="443" y="378"/>
                  </a:lnTo>
                  <a:lnTo>
                    <a:pt x="452" y="374"/>
                  </a:lnTo>
                  <a:lnTo>
                    <a:pt x="461" y="369"/>
                  </a:lnTo>
                  <a:lnTo>
                    <a:pt x="469" y="364"/>
                  </a:lnTo>
                  <a:lnTo>
                    <a:pt x="476" y="357"/>
                  </a:lnTo>
                  <a:lnTo>
                    <a:pt x="483" y="351"/>
                  </a:lnTo>
                  <a:lnTo>
                    <a:pt x="488" y="343"/>
                  </a:lnTo>
                  <a:lnTo>
                    <a:pt x="493" y="336"/>
                  </a:lnTo>
                  <a:lnTo>
                    <a:pt x="497" y="327"/>
                  </a:lnTo>
                  <a:lnTo>
                    <a:pt x="501" y="318"/>
                  </a:lnTo>
                  <a:lnTo>
                    <a:pt x="503" y="309"/>
                  </a:lnTo>
                  <a:lnTo>
                    <a:pt x="506" y="299"/>
                  </a:lnTo>
                  <a:lnTo>
                    <a:pt x="506" y="289"/>
                  </a:lnTo>
                  <a:lnTo>
                    <a:pt x="506" y="108"/>
                  </a:lnTo>
                  <a:lnTo>
                    <a:pt x="505" y="104"/>
                  </a:lnTo>
                  <a:lnTo>
                    <a:pt x="502" y="99"/>
                  </a:lnTo>
                  <a:lnTo>
                    <a:pt x="498" y="97"/>
                  </a:lnTo>
                  <a:lnTo>
                    <a:pt x="49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847">
              <a:extLst>
                <a:ext uri="{FF2B5EF4-FFF2-40B4-BE49-F238E27FC236}">
                  <a16:creationId xmlns:a16="http://schemas.microsoft.com/office/drawing/2014/main" id="{87D54CC0-3872-4E62-BBA1-B5FDAFF61F66}"/>
                </a:ext>
              </a:extLst>
            </p:cNvPr>
            <p:cNvSpPr>
              <a:spLocks/>
            </p:cNvSpPr>
            <p:nvPr/>
          </p:nvSpPr>
          <p:spPr bwMode="auto">
            <a:xfrm>
              <a:off x="2814638" y="6530975"/>
              <a:ext cx="61913" cy="106363"/>
            </a:xfrm>
            <a:custGeom>
              <a:avLst/>
              <a:gdLst>
                <a:gd name="T0" fmla="*/ 4 w 157"/>
                <a:gd name="T1" fmla="*/ 82 h 265"/>
                <a:gd name="T2" fmla="*/ 64 w 157"/>
                <a:gd name="T3" fmla="*/ 142 h 265"/>
                <a:gd name="T4" fmla="*/ 67 w 157"/>
                <a:gd name="T5" fmla="*/ 144 h 265"/>
                <a:gd name="T6" fmla="*/ 72 w 157"/>
                <a:gd name="T7" fmla="*/ 145 h 265"/>
                <a:gd name="T8" fmla="*/ 77 w 157"/>
                <a:gd name="T9" fmla="*/ 144 h 265"/>
                <a:gd name="T10" fmla="*/ 81 w 157"/>
                <a:gd name="T11" fmla="*/ 142 h 265"/>
                <a:gd name="T12" fmla="*/ 84 w 157"/>
                <a:gd name="T13" fmla="*/ 138 h 265"/>
                <a:gd name="T14" fmla="*/ 85 w 157"/>
                <a:gd name="T15" fmla="*/ 134 h 265"/>
                <a:gd name="T16" fmla="*/ 84 w 157"/>
                <a:gd name="T17" fmla="*/ 128 h 265"/>
                <a:gd name="T18" fmla="*/ 81 w 157"/>
                <a:gd name="T19" fmla="*/ 124 h 265"/>
                <a:gd name="T20" fmla="*/ 41 w 157"/>
                <a:gd name="T21" fmla="*/ 85 h 265"/>
                <a:gd name="T22" fmla="*/ 97 w 157"/>
                <a:gd name="T23" fmla="*/ 85 h 265"/>
                <a:gd name="T24" fmla="*/ 103 w 157"/>
                <a:gd name="T25" fmla="*/ 86 h 265"/>
                <a:gd name="T26" fmla="*/ 109 w 157"/>
                <a:gd name="T27" fmla="*/ 88 h 265"/>
                <a:gd name="T28" fmla="*/ 115 w 157"/>
                <a:gd name="T29" fmla="*/ 92 h 265"/>
                <a:gd name="T30" fmla="*/ 121 w 157"/>
                <a:gd name="T31" fmla="*/ 97 h 265"/>
                <a:gd name="T32" fmla="*/ 125 w 157"/>
                <a:gd name="T33" fmla="*/ 102 h 265"/>
                <a:gd name="T34" fmla="*/ 130 w 157"/>
                <a:gd name="T35" fmla="*/ 108 h 265"/>
                <a:gd name="T36" fmla="*/ 132 w 157"/>
                <a:gd name="T37" fmla="*/ 114 h 265"/>
                <a:gd name="T38" fmla="*/ 133 w 157"/>
                <a:gd name="T39" fmla="*/ 121 h 265"/>
                <a:gd name="T40" fmla="*/ 133 w 157"/>
                <a:gd name="T41" fmla="*/ 253 h 265"/>
                <a:gd name="T42" fmla="*/ 134 w 157"/>
                <a:gd name="T43" fmla="*/ 258 h 265"/>
                <a:gd name="T44" fmla="*/ 136 w 157"/>
                <a:gd name="T45" fmla="*/ 262 h 265"/>
                <a:gd name="T46" fmla="*/ 140 w 157"/>
                <a:gd name="T47" fmla="*/ 264 h 265"/>
                <a:gd name="T48" fmla="*/ 145 w 157"/>
                <a:gd name="T49" fmla="*/ 265 h 265"/>
                <a:gd name="T50" fmla="*/ 149 w 157"/>
                <a:gd name="T51" fmla="*/ 264 h 265"/>
                <a:gd name="T52" fmla="*/ 153 w 157"/>
                <a:gd name="T53" fmla="*/ 262 h 265"/>
                <a:gd name="T54" fmla="*/ 156 w 157"/>
                <a:gd name="T55" fmla="*/ 258 h 265"/>
                <a:gd name="T56" fmla="*/ 157 w 157"/>
                <a:gd name="T57" fmla="*/ 253 h 265"/>
                <a:gd name="T58" fmla="*/ 157 w 157"/>
                <a:gd name="T59" fmla="*/ 120 h 265"/>
                <a:gd name="T60" fmla="*/ 156 w 157"/>
                <a:gd name="T61" fmla="*/ 115 h 265"/>
                <a:gd name="T62" fmla="*/ 155 w 157"/>
                <a:gd name="T63" fmla="*/ 109 h 265"/>
                <a:gd name="T64" fmla="*/ 154 w 157"/>
                <a:gd name="T65" fmla="*/ 104 h 265"/>
                <a:gd name="T66" fmla="*/ 152 w 157"/>
                <a:gd name="T67" fmla="*/ 98 h 265"/>
                <a:gd name="T68" fmla="*/ 149 w 157"/>
                <a:gd name="T69" fmla="*/ 93 h 265"/>
                <a:gd name="T70" fmla="*/ 146 w 157"/>
                <a:gd name="T71" fmla="*/ 88 h 265"/>
                <a:gd name="T72" fmla="*/ 143 w 157"/>
                <a:gd name="T73" fmla="*/ 84 h 265"/>
                <a:gd name="T74" fmla="*/ 139 w 157"/>
                <a:gd name="T75" fmla="*/ 79 h 265"/>
                <a:gd name="T76" fmla="*/ 134 w 157"/>
                <a:gd name="T77" fmla="*/ 75 h 265"/>
                <a:gd name="T78" fmla="*/ 130 w 157"/>
                <a:gd name="T79" fmla="*/ 71 h 265"/>
                <a:gd name="T80" fmla="*/ 124 w 157"/>
                <a:gd name="T81" fmla="*/ 68 h 265"/>
                <a:gd name="T82" fmla="*/ 119 w 157"/>
                <a:gd name="T83" fmla="*/ 65 h 265"/>
                <a:gd name="T84" fmla="*/ 113 w 157"/>
                <a:gd name="T85" fmla="*/ 63 h 265"/>
                <a:gd name="T86" fmla="*/ 108 w 157"/>
                <a:gd name="T87" fmla="*/ 62 h 265"/>
                <a:gd name="T88" fmla="*/ 102 w 157"/>
                <a:gd name="T89" fmla="*/ 61 h 265"/>
                <a:gd name="T90" fmla="*/ 97 w 157"/>
                <a:gd name="T91" fmla="*/ 60 h 265"/>
                <a:gd name="T92" fmla="*/ 41 w 157"/>
                <a:gd name="T93" fmla="*/ 60 h 265"/>
                <a:gd name="T94" fmla="*/ 81 w 157"/>
                <a:gd name="T95" fmla="*/ 20 h 265"/>
                <a:gd name="T96" fmla="*/ 84 w 157"/>
                <a:gd name="T97" fmla="*/ 17 h 265"/>
                <a:gd name="T98" fmla="*/ 85 w 157"/>
                <a:gd name="T99" fmla="*/ 13 h 265"/>
                <a:gd name="T100" fmla="*/ 84 w 157"/>
                <a:gd name="T101" fmla="*/ 8 h 265"/>
                <a:gd name="T102" fmla="*/ 81 w 157"/>
                <a:gd name="T103" fmla="*/ 4 h 265"/>
                <a:gd name="T104" fmla="*/ 77 w 157"/>
                <a:gd name="T105" fmla="*/ 1 h 265"/>
                <a:gd name="T106" fmla="*/ 72 w 157"/>
                <a:gd name="T107" fmla="*/ 0 h 265"/>
                <a:gd name="T108" fmla="*/ 67 w 157"/>
                <a:gd name="T109" fmla="*/ 1 h 265"/>
                <a:gd name="T110" fmla="*/ 64 w 157"/>
                <a:gd name="T111" fmla="*/ 4 h 265"/>
                <a:gd name="T112" fmla="*/ 4 w 157"/>
                <a:gd name="T113" fmla="*/ 64 h 265"/>
                <a:gd name="T114" fmla="*/ 2 w 157"/>
                <a:gd name="T115" fmla="*/ 66 h 265"/>
                <a:gd name="T116" fmla="*/ 1 w 157"/>
                <a:gd name="T117" fmla="*/ 69 h 265"/>
                <a:gd name="T118" fmla="*/ 0 w 157"/>
                <a:gd name="T119" fmla="*/ 73 h 265"/>
                <a:gd name="T120" fmla="*/ 1 w 157"/>
                <a:gd name="T121" fmla="*/ 77 h 265"/>
                <a:gd name="T122" fmla="*/ 2 w 157"/>
                <a:gd name="T123" fmla="*/ 80 h 265"/>
                <a:gd name="T124" fmla="*/ 4 w 157"/>
                <a:gd name="T125" fmla="*/ 8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 h="265">
                  <a:moveTo>
                    <a:pt x="4" y="82"/>
                  </a:moveTo>
                  <a:lnTo>
                    <a:pt x="64" y="142"/>
                  </a:lnTo>
                  <a:lnTo>
                    <a:pt x="67" y="144"/>
                  </a:lnTo>
                  <a:lnTo>
                    <a:pt x="72" y="145"/>
                  </a:lnTo>
                  <a:lnTo>
                    <a:pt x="77" y="144"/>
                  </a:lnTo>
                  <a:lnTo>
                    <a:pt x="81" y="142"/>
                  </a:lnTo>
                  <a:lnTo>
                    <a:pt x="84" y="138"/>
                  </a:lnTo>
                  <a:lnTo>
                    <a:pt x="85" y="134"/>
                  </a:lnTo>
                  <a:lnTo>
                    <a:pt x="84" y="128"/>
                  </a:lnTo>
                  <a:lnTo>
                    <a:pt x="81" y="124"/>
                  </a:lnTo>
                  <a:lnTo>
                    <a:pt x="41" y="85"/>
                  </a:lnTo>
                  <a:lnTo>
                    <a:pt x="97" y="85"/>
                  </a:lnTo>
                  <a:lnTo>
                    <a:pt x="103" y="86"/>
                  </a:lnTo>
                  <a:lnTo>
                    <a:pt x="109" y="88"/>
                  </a:lnTo>
                  <a:lnTo>
                    <a:pt x="115" y="92"/>
                  </a:lnTo>
                  <a:lnTo>
                    <a:pt x="121" y="97"/>
                  </a:lnTo>
                  <a:lnTo>
                    <a:pt x="125" y="102"/>
                  </a:lnTo>
                  <a:lnTo>
                    <a:pt x="130" y="108"/>
                  </a:lnTo>
                  <a:lnTo>
                    <a:pt x="132" y="114"/>
                  </a:lnTo>
                  <a:lnTo>
                    <a:pt x="133" y="121"/>
                  </a:lnTo>
                  <a:lnTo>
                    <a:pt x="133" y="253"/>
                  </a:lnTo>
                  <a:lnTo>
                    <a:pt x="134" y="258"/>
                  </a:lnTo>
                  <a:lnTo>
                    <a:pt x="136" y="262"/>
                  </a:lnTo>
                  <a:lnTo>
                    <a:pt x="140" y="264"/>
                  </a:lnTo>
                  <a:lnTo>
                    <a:pt x="145" y="265"/>
                  </a:lnTo>
                  <a:lnTo>
                    <a:pt x="149" y="264"/>
                  </a:lnTo>
                  <a:lnTo>
                    <a:pt x="153" y="262"/>
                  </a:lnTo>
                  <a:lnTo>
                    <a:pt x="156" y="258"/>
                  </a:lnTo>
                  <a:lnTo>
                    <a:pt x="157" y="253"/>
                  </a:lnTo>
                  <a:lnTo>
                    <a:pt x="157" y="120"/>
                  </a:lnTo>
                  <a:lnTo>
                    <a:pt x="156" y="115"/>
                  </a:lnTo>
                  <a:lnTo>
                    <a:pt x="155" y="109"/>
                  </a:lnTo>
                  <a:lnTo>
                    <a:pt x="154" y="104"/>
                  </a:lnTo>
                  <a:lnTo>
                    <a:pt x="152" y="98"/>
                  </a:lnTo>
                  <a:lnTo>
                    <a:pt x="149" y="93"/>
                  </a:lnTo>
                  <a:lnTo>
                    <a:pt x="146" y="88"/>
                  </a:lnTo>
                  <a:lnTo>
                    <a:pt x="143" y="84"/>
                  </a:lnTo>
                  <a:lnTo>
                    <a:pt x="139" y="79"/>
                  </a:lnTo>
                  <a:lnTo>
                    <a:pt x="134" y="75"/>
                  </a:lnTo>
                  <a:lnTo>
                    <a:pt x="130" y="71"/>
                  </a:lnTo>
                  <a:lnTo>
                    <a:pt x="124" y="68"/>
                  </a:lnTo>
                  <a:lnTo>
                    <a:pt x="119" y="65"/>
                  </a:lnTo>
                  <a:lnTo>
                    <a:pt x="113" y="63"/>
                  </a:lnTo>
                  <a:lnTo>
                    <a:pt x="108" y="62"/>
                  </a:lnTo>
                  <a:lnTo>
                    <a:pt x="102" y="61"/>
                  </a:lnTo>
                  <a:lnTo>
                    <a:pt x="97" y="60"/>
                  </a:lnTo>
                  <a:lnTo>
                    <a:pt x="41" y="60"/>
                  </a:lnTo>
                  <a:lnTo>
                    <a:pt x="81" y="20"/>
                  </a:lnTo>
                  <a:lnTo>
                    <a:pt x="84" y="17"/>
                  </a:lnTo>
                  <a:lnTo>
                    <a:pt x="85" y="13"/>
                  </a:lnTo>
                  <a:lnTo>
                    <a:pt x="84" y="8"/>
                  </a:lnTo>
                  <a:lnTo>
                    <a:pt x="81" y="4"/>
                  </a:lnTo>
                  <a:lnTo>
                    <a:pt x="77" y="1"/>
                  </a:lnTo>
                  <a:lnTo>
                    <a:pt x="72" y="0"/>
                  </a:lnTo>
                  <a:lnTo>
                    <a:pt x="67" y="1"/>
                  </a:lnTo>
                  <a:lnTo>
                    <a:pt x="64" y="4"/>
                  </a:lnTo>
                  <a:lnTo>
                    <a:pt x="4" y="64"/>
                  </a:lnTo>
                  <a:lnTo>
                    <a:pt x="2" y="66"/>
                  </a:lnTo>
                  <a:lnTo>
                    <a:pt x="1" y="69"/>
                  </a:lnTo>
                  <a:lnTo>
                    <a:pt x="0" y="73"/>
                  </a:lnTo>
                  <a:lnTo>
                    <a:pt x="1" y="77"/>
                  </a:lnTo>
                  <a:lnTo>
                    <a:pt x="2" y="80"/>
                  </a:lnTo>
                  <a:lnTo>
                    <a:pt x="4"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848">
              <a:extLst>
                <a:ext uri="{FF2B5EF4-FFF2-40B4-BE49-F238E27FC236}">
                  <a16:creationId xmlns:a16="http://schemas.microsoft.com/office/drawing/2014/main" id="{0040B497-4C92-42BA-9B96-7A2E4B3D4C84}"/>
                </a:ext>
              </a:extLst>
            </p:cNvPr>
            <p:cNvSpPr>
              <a:spLocks noEditPoints="1"/>
            </p:cNvSpPr>
            <p:nvPr/>
          </p:nvSpPr>
          <p:spPr bwMode="auto">
            <a:xfrm>
              <a:off x="2598738" y="6530975"/>
              <a:ext cx="201613" cy="153988"/>
            </a:xfrm>
            <a:custGeom>
              <a:avLst/>
              <a:gdLst>
                <a:gd name="T0" fmla="*/ 103 w 505"/>
                <a:gd name="T1" fmla="*/ 98 h 385"/>
                <a:gd name="T2" fmla="*/ 96 w 505"/>
                <a:gd name="T3" fmla="*/ 104 h 385"/>
                <a:gd name="T4" fmla="*/ 95 w 505"/>
                <a:gd name="T5" fmla="*/ 325 h 385"/>
                <a:gd name="T6" fmla="*/ 92 w 505"/>
                <a:gd name="T7" fmla="*/ 338 h 385"/>
                <a:gd name="T8" fmla="*/ 84 w 505"/>
                <a:gd name="T9" fmla="*/ 350 h 385"/>
                <a:gd name="T10" fmla="*/ 73 w 505"/>
                <a:gd name="T11" fmla="*/ 358 h 385"/>
                <a:gd name="T12" fmla="*/ 60 w 505"/>
                <a:gd name="T13" fmla="*/ 362 h 385"/>
                <a:gd name="T14" fmla="*/ 46 w 505"/>
                <a:gd name="T15" fmla="*/ 358 h 385"/>
                <a:gd name="T16" fmla="*/ 34 w 505"/>
                <a:gd name="T17" fmla="*/ 350 h 385"/>
                <a:gd name="T18" fmla="*/ 26 w 505"/>
                <a:gd name="T19" fmla="*/ 338 h 385"/>
                <a:gd name="T20" fmla="*/ 23 w 505"/>
                <a:gd name="T21" fmla="*/ 325 h 385"/>
                <a:gd name="T22" fmla="*/ 117 w 505"/>
                <a:gd name="T23" fmla="*/ 24 h 385"/>
                <a:gd name="T24" fmla="*/ 118 w 505"/>
                <a:gd name="T25" fmla="*/ 42 h 385"/>
                <a:gd name="T26" fmla="*/ 124 w 505"/>
                <a:gd name="T27" fmla="*/ 48 h 385"/>
                <a:gd name="T28" fmla="*/ 408 w 505"/>
                <a:gd name="T29" fmla="*/ 49 h 385"/>
                <a:gd name="T30" fmla="*/ 108 w 505"/>
                <a:gd name="T31" fmla="*/ 97 h 385"/>
                <a:gd name="T32" fmla="*/ 381 w 505"/>
                <a:gd name="T33" fmla="*/ 338 h 385"/>
                <a:gd name="T34" fmla="*/ 497 w 505"/>
                <a:gd name="T35" fmla="*/ 327 h 385"/>
                <a:gd name="T36" fmla="*/ 504 w 505"/>
                <a:gd name="T37" fmla="*/ 303 h 385"/>
                <a:gd name="T38" fmla="*/ 505 w 505"/>
                <a:gd name="T39" fmla="*/ 109 h 385"/>
                <a:gd name="T40" fmla="*/ 501 w 505"/>
                <a:gd name="T41" fmla="*/ 101 h 385"/>
                <a:gd name="T42" fmla="*/ 493 w 505"/>
                <a:gd name="T43" fmla="*/ 97 h 385"/>
                <a:gd name="T44" fmla="*/ 433 w 505"/>
                <a:gd name="T45" fmla="*/ 37 h 385"/>
                <a:gd name="T46" fmla="*/ 429 w 505"/>
                <a:gd name="T47" fmla="*/ 29 h 385"/>
                <a:gd name="T48" fmla="*/ 421 w 505"/>
                <a:gd name="T49" fmla="*/ 24 h 385"/>
                <a:gd name="T50" fmla="*/ 140 w 505"/>
                <a:gd name="T51" fmla="*/ 12 h 385"/>
                <a:gd name="T52" fmla="*/ 137 w 505"/>
                <a:gd name="T53" fmla="*/ 4 h 385"/>
                <a:gd name="T54" fmla="*/ 128 w 505"/>
                <a:gd name="T55" fmla="*/ 0 h 385"/>
                <a:gd name="T56" fmla="*/ 7 w 505"/>
                <a:gd name="T57" fmla="*/ 1 h 385"/>
                <a:gd name="T58" fmla="*/ 1 w 505"/>
                <a:gd name="T59" fmla="*/ 8 h 385"/>
                <a:gd name="T60" fmla="*/ 0 w 505"/>
                <a:gd name="T61" fmla="*/ 325 h 385"/>
                <a:gd name="T62" fmla="*/ 1 w 505"/>
                <a:gd name="T63" fmla="*/ 337 h 385"/>
                <a:gd name="T64" fmla="*/ 4 w 505"/>
                <a:gd name="T65" fmla="*/ 347 h 385"/>
                <a:gd name="T66" fmla="*/ 17 w 505"/>
                <a:gd name="T67" fmla="*/ 366 h 385"/>
                <a:gd name="T68" fmla="*/ 26 w 505"/>
                <a:gd name="T69" fmla="*/ 374 h 385"/>
                <a:gd name="T70" fmla="*/ 36 w 505"/>
                <a:gd name="T71" fmla="*/ 380 h 385"/>
                <a:gd name="T72" fmla="*/ 48 w 505"/>
                <a:gd name="T73" fmla="*/ 384 h 385"/>
                <a:gd name="T74" fmla="*/ 60 w 505"/>
                <a:gd name="T75" fmla="*/ 385 h 385"/>
                <a:gd name="T76" fmla="*/ 192 w 505"/>
                <a:gd name="T77" fmla="*/ 325 h 385"/>
                <a:gd name="T78" fmla="*/ 195 w 505"/>
                <a:gd name="T79" fmla="*/ 317 h 385"/>
                <a:gd name="T80" fmla="*/ 204 w 505"/>
                <a:gd name="T81" fmla="*/ 313 h 385"/>
                <a:gd name="T82" fmla="*/ 374 w 505"/>
                <a:gd name="T83" fmla="*/ 314 h 385"/>
                <a:gd name="T84" fmla="*/ 381 w 505"/>
                <a:gd name="T85" fmla="*/ 321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5" h="385">
                  <a:moveTo>
                    <a:pt x="108" y="97"/>
                  </a:moveTo>
                  <a:lnTo>
                    <a:pt x="103" y="98"/>
                  </a:lnTo>
                  <a:lnTo>
                    <a:pt x="100" y="101"/>
                  </a:lnTo>
                  <a:lnTo>
                    <a:pt x="96" y="104"/>
                  </a:lnTo>
                  <a:lnTo>
                    <a:pt x="95" y="109"/>
                  </a:lnTo>
                  <a:lnTo>
                    <a:pt x="95" y="325"/>
                  </a:lnTo>
                  <a:lnTo>
                    <a:pt x="94" y="331"/>
                  </a:lnTo>
                  <a:lnTo>
                    <a:pt x="92" y="338"/>
                  </a:lnTo>
                  <a:lnTo>
                    <a:pt x="89" y="344"/>
                  </a:lnTo>
                  <a:lnTo>
                    <a:pt x="84" y="350"/>
                  </a:lnTo>
                  <a:lnTo>
                    <a:pt x="79" y="355"/>
                  </a:lnTo>
                  <a:lnTo>
                    <a:pt x="73" y="358"/>
                  </a:lnTo>
                  <a:lnTo>
                    <a:pt x="66" y="361"/>
                  </a:lnTo>
                  <a:lnTo>
                    <a:pt x="60" y="362"/>
                  </a:lnTo>
                  <a:lnTo>
                    <a:pt x="53" y="361"/>
                  </a:lnTo>
                  <a:lnTo>
                    <a:pt x="46" y="358"/>
                  </a:lnTo>
                  <a:lnTo>
                    <a:pt x="40" y="355"/>
                  </a:lnTo>
                  <a:lnTo>
                    <a:pt x="34" y="350"/>
                  </a:lnTo>
                  <a:lnTo>
                    <a:pt x="30" y="344"/>
                  </a:lnTo>
                  <a:lnTo>
                    <a:pt x="26" y="338"/>
                  </a:lnTo>
                  <a:lnTo>
                    <a:pt x="24" y="331"/>
                  </a:lnTo>
                  <a:lnTo>
                    <a:pt x="23" y="325"/>
                  </a:lnTo>
                  <a:lnTo>
                    <a:pt x="23" y="24"/>
                  </a:lnTo>
                  <a:lnTo>
                    <a:pt x="117" y="24"/>
                  </a:lnTo>
                  <a:lnTo>
                    <a:pt x="117" y="37"/>
                  </a:lnTo>
                  <a:lnTo>
                    <a:pt x="118" y="42"/>
                  </a:lnTo>
                  <a:lnTo>
                    <a:pt x="120" y="45"/>
                  </a:lnTo>
                  <a:lnTo>
                    <a:pt x="124" y="48"/>
                  </a:lnTo>
                  <a:lnTo>
                    <a:pt x="128" y="49"/>
                  </a:lnTo>
                  <a:lnTo>
                    <a:pt x="408" y="49"/>
                  </a:lnTo>
                  <a:lnTo>
                    <a:pt x="408" y="97"/>
                  </a:lnTo>
                  <a:lnTo>
                    <a:pt x="108" y="97"/>
                  </a:lnTo>
                  <a:close/>
                  <a:moveTo>
                    <a:pt x="381" y="325"/>
                  </a:moveTo>
                  <a:lnTo>
                    <a:pt x="381" y="338"/>
                  </a:lnTo>
                  <a:lnTo>
                    <a:pt x="492" y="338"/>
                  </a:lnTo>
                  <a:lnTo>
                    <a:pt x="497" y="327"/>
                  </a:lnTo>
                  <a:lnTo>
                    <a:pt x="501" y="315"/>
                  </a:lnTo>
                  <a:lnTo>
                    <a:pt x="504" y="303"/>
                  </a:lnTo>
                  <a:lnTo>
                    <a:pt x="505" y="290"/>
                  </a:lnTo>
                  <a:lnTo>
                    <a:pt x="505" y="109"/>
                  </a:lnTo>
                  <a:lnTo>
                    <a:pt x="504" y="104"/>
                  </a:lnTo>
                  <a:lnTo>
                    <a:pt x="501" y="101"/>
                  </a:lnTo>
                  <a:lnTo>
                    <a:pt x="497" y="98"/>
                  </a:lnTo>
                  <a:lnTo>
                    <a:pt x="493" y="97"/>
                  </a:lnTo>
                  <a:lnTo>
                    <a:pt x="433" y="97"/>
                  </a:lnTo>
                  <a:lnTo>
                    <a:pt x="433" y="37"/>
                  </a:lnTo>
                  <a:lnTo>
                    <a:pt x="432" y="33"/>
                  </a:lnTo>
                  <a:lnTo>
                    <a:pt x="429" y="29"/>
                  </a:lnTo>
                  <a:lnTo>
                    <a:pt x="426" y="25"/>
                  </a:lnTo>
                  <a:lnTo>
                    <a:pt x="421" y="24"/>
                  </a:lnTo>
                  <a:lnTo>
                    <a:pt x="140" y="24"/>
                  </a:lnTo>
                  <a:lnTo>
                    <a:pt x="140" y="12"/>
                  </a:lnTo>
                  <a:lnTo>
                    <a:pt x="139" y="8"/>
                  </a:lnTo>
                  <a:lnTo>
                    <a:pt x="137" y="4"/>
                  </a:lnTo>
                  <a:lnTo>
                    <a:pt x="133" y="1"/>
                  </a:lnTo>
                  <a:lnTo>
                    <a:pt x="128" y="0"/>
                  </a:lnTo>
                  <a:lnTo>
                    <a:pt x="11" y="0"/>
                  </a:lnTo>
                  <a:lnTo>
                    <a:pt x="7" y="1"/>
                  </a:lnTo>
                  <a:lnTo>
                    <a:pt x="3" y="4"/>
                  </a:lnTo>
                  <a:lnTo>
                    <a:pt x="1" y="8"/>
                  </a:lnTo>
                  <a:lnTo>
                    <a:pt x="0" y="12"/>
                  </a:lnTo>
                  <a:lnTo>
                    <a:pt x="0" y="325"/>
                  </a:lnTo>
                  <a:lnTo>
                    <a:pt x="0" y="330"/>
                  </a:lnTo>
                  <a:lnTo>
                    <a:pt x="1" y="337"/>
                  </a:lnTo>
                  <a:lnTo>
                    <a:pt x="2" y="342"/>
                  </a:lnTo>
                  <a:lnTo>
                    <a:pt x="4" y="347"/>
                  </a:lnTo>
                  <a:lnTo>
                    <a:pt x="10" y="357"/>
                  </a:lnTo>
                  <a:lnTo>
                    <a:pt x="17" y="366"/>
                  </a:lnTo>
                  <a:lnTo>
                    <a:pt x="21" y="370"/>
                  </a:lnTo>
                  <a:lnTo>
                    <a:pt x="26" y="374"/>
                  </a:lnTo>
                  <a:lnTo>
                    <a:pt x="31" y="377"/>
                  </a:lnTo>
                  <a:lnTo>
                    <a:pt x="36" y="380"/>
                  </a:lnTo>
                  <a:lnTo>
                    <a:pt x="41" y="382"/>
                  </a:lnTo>
                  <a:lnTo>
                    <a:pt x="48" y="384"/>
                  </a:lnTo>
                  <a:lnTo>
                    <a:pt x="54" y="385"/>
                  </a:lnTo>
                  <a:lnTo>
                    <a:pt x="60" y="385"/>
                  </a:lnTo>
                  <a:lnTo>
                    <a:pt x="192" y="385"/>
                  </a:lnTo>
                  <a:lnTo>
                    <a:pt x="192" y="325"/>
                  </a:lnTo>
                  <a:lnTo>
                    <a:pt x="192" y="321"/>
                  </a:lnTo>
                  <a:lnTo>
                    <a:pt x="195" y="317"/>
                  </a:lnTo>
                  <a:lnTo>
                    <a:pt x="199" y="314"/>
                  </a:lnTo>
                  <a:lnTo>
                    <a:pt x="204" y="313"/>
                  </a:lnTo>
                  <a:lnTo>
                    <a:pt x="370" y="313"/>
                  </a:lnTo>
                  <a:lnTo>
                    <a:pt x="374" y="314"/>
                  </a:lnTo>
                  <a:lnTo>
                    <a:pt x="378" y="317"/>
                  </a:lnTo>
                  <a:lnTo>
                    <a:pt x="381" y="321"/>
                  </a:lnTo>
                  <a:lnTo>
                    <a:pt x="381" y="3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849">
              <a:extLst>
                <a:ext uri="{FF2B5EF4-FFF2-40B4-BE49-F238E27FC236}">
                  <a16:creationId xmlns:a16="http://schemas.microsoft.com/office/drawing/2014/main" id="{2A5AE232-3EAD-4C9D-9DA5-B2EF6B5DF42E}"/>
                </a:ext>
              </a:extLst>
            </p:cNvPr>
            <p:cNvSpPr>
              <a:spLocks/>
            </p:cNvSpPr>
            <p:nvPr/>
          </p:nvSpPr>
          <p:spPr bwMode="auto">
            <a:xfrm>
              <a:off x="2608263" y="6723063"/>
              <a:ext cx="61913" cy="95250"/>
            </a:xfrm>
            <a:custGeom>
              <a:avLst/>
              <a:gdLst>
                <a:gd name="T0" fmla="*/ 153 w 157"/>
                <a:gd name="T1" fmla="*/ 160 h 241"/>
                <a:gd name="T2" fmla="*/ 93 w 157"/>
                <a:gd name="T3" fmla="*/ 100 h 241"/>
                <a:gd name="T4" fmla="*/ 89 w 157"/>
                <a:gd name="T5" fmla="*/ 97 h 241"/>
                <a:gd name="T6" fmla="*/ 85 w 157"/>
                <a:gd name="T7" fmla="*/ 96 h 241"/>
                <a:gd name="T8" fmla="*/ 80 w 157"/>
                <a:gd name="T9" fmla="*/ 97 h 241"/>
                <a:gd name="T10" fmla="*/ 77 w 157"/>
                <a:gd name="T11" fmla="*/ 100 h 241"/>
                <a:gd name="T12" fmla="*/ 73 w 157"/>
                <a:gd name="T13" fmla="*/ 104 h 241"/>
                <a:gd name="T14" fmla="*/ 72 w 157"/>
                <a:gd name="T15" fmla="*/ 109 h 241"/>
                <a:gd name="T16" fmla="*/ 73 w 157"/>
                <a:gd name="T17" fmla="*/ 114 h 241"/>
                <a:gd name="T18" fmla="*/ 77 w 157"/>
                <a:gd name="T19" fmla="*/ 117 h 241"/>
                <a:gd name="T20" fmla="*/ 115 w 157"/>
                <a:gd name="T21" fmla="*/ 156 h 241"/>
                <a:gd name="T22" fmla="*/ 60 w 157"/>
                <a:gd name="T23" fmla="*/ 156 h 241"/>
                <a:gd name="T24" fmla="*/ 53 w 157"/>
                <a:gd name="T25" fmla="*/ 156 h 241"/>
                <a:gd name="T26" fmla="*/ 47 w 157"/>
                <a:gd name="T27" fmla="*/ 153 h 241"/>
                <a:gd name="T28" fmla="*/ 41 w 157"/>
                <a:gd name="T29" fmla="*/ 150 h 241"/>
                <a:gd name="T30" fmla="*/ 36 w 157"/>
                <a:gd name="T31" fmla="*/ 146 h 241"/>
                <a:gd name="T32" fmla="*/ 31 w 157"/>
                <a:gd name="T33" fmla="*/ 140 h 241"/>
                <a:gd name="T34" fmla="*/ 28 w 157"/>
                <a:gd name="T35" fmla="*/ 135 h 241"/>
                <a:gd name="T36" fmla="*/ 26 w 157"/>
                <a:gd name="T37" fmla="*/ 129 h 241"/>
                <a:gd name="T38" fmla="*/ 25 w 157"/>
                <a:gd name="T39" fmla="*/ 123 h 241"/>
                <a:gd name="T40" fmla="*/ 25 w 157"/>
                <a:gd name="T41" fmla="*/ 13 h 241"/>
                <a:gd name="T42" fmla="*/ 23 w 157"/>
                <a:gd name="T43" fmla="*/ 7 h 241"/>
                <a:gd name="T44" fmla="*/ 20 w 157"/>
                <a:gd name="T45" fmla="*/ 3 h 241"/>
                <a:gd name="T46" fmla="*/ 17 w 157"/>
                <a:gd name="T47" fmla="*/ 1 h 241"/>
                <a:gd name="T48" fmla="*/ 12 w 157"/>
                <a:gd name="T49" fmla="*/ 0 h 241"/>
                <a:gd name="T50" fmla="*/ 7 w 157"/>
                <a:gd name="T51" fmla="*/ 1 h 241"/>
                <a:gd name="T52" fmla="*/ 4 w 157"/>
                <a:gd name="T53" fmla="*/ 3 h 241"/>
                <a:gd name="T54" fmla="*/ 1 w 157"/>
                <a:gd name="T55" fmla="*/ 7 h 241"/>
                <a:gd name="T56" fmla="*/ 0 w 157"/>
                <a:gd name="T57" fmla="*/ 13 h 241"/>
                <a:gd name="T58" fmla="*/ 0 w 157"/>
                <a:gd name="T59" fmla="*/ 123 h 241"/>
                <a:gd name="T60" fmla="*/ 1 w 157"/>
                <a:gd name="T61" fmla="*/ 129 h 241"/>
                <a:gd name="T62" fmla="*/ 2 w 157"/>
                <a:gd name="T63" fmla="*/ 134 h 241"/>
                <a:gd name="T64" fmla="*/ 3 w 157"/>
                <a:gd name="T65" fmla="*/ 139 h 241"/>
                <a:gd name="T66" fmla="*/ 5 w 157"/>
                <a:gd name="T67" fmla="*/ 145 h 241"/>
                <a:gd name="T68" fmla="*/ 8 w 157"/>
                <a:gd name="T69" fmla="*/ 149 h 241"/>
                <a:gd name="T70" fmla="*/ 11 w 157"/>
                <a:gd name="T71" fmla="*/ 154 h 241"/>
                <a:gd name="T72" fmla="*/ 14 w 157"/>
                <a:gd name="T73" fmla="*/ 159 h 241"/>
                <a:gd name="T74" fmla="*/ 18 w 157"/>
                <a:gd name="T75" fmla="*/ 163 h 241"/>
                <a:gd name="T76" fmla="*/ 23 w 157"/>
                <a:gd name="T77" fmla="*/ 167 h 241"/>
                <a:gd name="T78" fmla="*/ 28 w 157"/>
                <a:gd name="T79" fmla="*/ 171 h 241"/>
                <a:gd name="T80" fmla="*/ 33 w 157"/>
                <a:gd name="T81" fmla="*/ 174 h 241"/>
                <a:gd name="T82" fmla="*/ 38 w 157"/>
                <a:gd name="T83" fmla="*/ 176 h 241"/>
                <a:gd name="T84" fmla="*/ 44 w 157"/>
                <a:gd name="T85" fmla="*/ 178 h 241"/>
                <a:gd name="T86" fmla="*/ 49 w 157"/>
                <a:gd name="T87" fmla="*/ 180 h 241"/>
                <a:gd name="T88" fmla="*/ 55 w 157"/>
                <a:gd name="T89" fmla="*/ 181 h 241"/>
                <a:gd name="T90" fmla="*/ 60 w 157"/>
                <a:gd name="T91" fmla="*/ 181 h 241"/>
                <a:gd name="T92" fmla="*/ 115 w 157"/>
                <a:gd name="T93" fmla="*/ 181 h 241"/>
                <a:gd name="T94" fmla="*/ 77 w 157"/>
                <a:gd name="T95" fmla="*/ 221 h 241"/>
                <a:gd name="T96" fmla="*/ 73 w 157"/>
                <a:gd name="T97" fmla="*/ 225 h 241"/>
                <a:gd name="T98" fmla="*/ 72 w 157"/>
                <a:gd name="T99" fmla="*/ 230 h 241"/>
                <a:gd name="T100" fmla="*/ 73 w 157"/>
                <a:gd name="T101" fmla="*/ 234 h 241"/>
                <a:gd name="T102" fmla="*/ 77 w 157"/>
                <a:gd name="T103" fmla="*/ 237 h 241"/>
                <a:gd name="T104" fmla="*/ 80 w 157"/>
                <a:gd name="T105" fmla="*/ 240 h 241"/>
                <a:gd name="T106" fmla="*/ 85 w 157"/>
                <a:gd name="T107" fmla="*/ 241 h 241"/>
                <a:gd name="T108" fmla="*/ 89 w 157"/>
                <a:gd name="T109" fmla="*/ 240 h 241"/>
                <a:gd name="T110" fmla="*/ 93 w 157"/>
                <a:gd name="T111" fmla="*/ 237 h 241"/>
                <a:gd name="T112" fmla="*/ 153 w 157"/>
                <a:gd name="T113" fmla="*/ 177 h 241"/>
                <a:gd name="T114" fmla="*/ 155 w 157"/>
                <a:gd name="T115" fmla="*/ 176 h 241"/>
                <a:gd name="T116" fmla="*/ 156 w 157"/>
                <a:gd name="T117" fmla="*/ 174 h 241"/>
                <a:gd name="T118" fmla="*/ 157 w 157"/>
                <a:gd name="T119" fmla="*/ 170 h 241"/>
                <a:gd name="T120" fmla="*/ 156 w 157"/>
                <a:gd name="T121" fmla="*/ 166 h 241"/>
                <a:gd name="T122" fmla="*/ 155 w 157"/>
                <a:gd name="T123" fmla="*/ 162 h 241"/>
                <a:gd name="T124" fmla="*/ 153 w 157"/>
                <a:gd name="T125" fmla="*/ 16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 h="241">
                  <a:moveTo>
                    <a:pt x="153" y="160"/>
                  </a:moveTo>
                  <a:lnTo>
                    <a:pt x="93" y="100"/>
                  </a:lnTo>
                  <a:lnTo>
                    <a:pt x="89" y="97"/>
                  </a:lnTo>
                  <a:lnTo>
                    <a:pt x="85" y="96"/>
                  </a:lnTo>
                  <a:lnTo>
                    <a:pt x="80" y="97"/>
                  </a:lnTo>
                  <a:lnTo>
                    <a:pt x="77" y="100"/>
                  </a:lnTo>
                  <a:lnTo>
                    <a:pt x="73" y="104"/>
                  </a:lnTo>
                  <a:lnTo>
                    <a:pt x="72" y="109"/>
                  </a:lnTo>
                  <a:lnTo>
                    <a:pt x="73" y="114"/>
                  </a:lnTo>
                  <a:lnTo>
                    <a:pt x="77" y="117"/>
                  </a:lnTo>
                  <a:lnTo>
                    <a:pt x="115" y="156"/>
                  </a:lnTo>
                  <a:lnTo>
                    <a:pt x="60" y="156"/>
                  </a:lnTo>
                  <a:lnTo>
                    <a:pt x="53" y="156"/>
                  </a:lnTo>
                  <a:lnTo>
                    <a:pt x="47" y="153"/>
                  </a:lnTo>
                  <a:lnTo>
                    <a:pt x="41" y="150"/>
                  </a:lnTo>
                  <a:lnTo>
                    <a:pt x="36" y="146"/>
                  </a:lnTo>
                  <a:lnTo>
                    <a:pt x="31" y="140"/>
                  </a:lnTo>
                  <a:lnTo>
                    <a:pt x="28" y="135"/>
                  </a:lnTo>
                  <a:lnTo>
                    <a:pt x="26" y="129"/>
                  </a:lnTo>
                  <a:lnTo>
                    <a:pt x="25" y="123"/>
                  </a:lnTo>
                  <a:lnTo>
                    <a:pt x="25" y="13"/>
                  </a:lnTo>
                  <a:lnTo>
                    <a:pt x="23" y="7"/>
                  </a:lnTo>
                  <a:lnTo>
                    <a:pt x="20" y="3"/>
                  </a:lnTo>
                  <a:lnTo>
                    <a:pt x="17" y="1"/>
                  </a:lnTo>
                  <a:lnTo>
                    <a:pt x="12" y="0"/>
                  </a:lnTo>
                  <a:lnTo>
                    <a:pt x="7" y="1"/>
                  </a:lnTo>
                  <a:lnTo>
                    <a:pt x="4" y="3"/>
                  </a:lnTo>
                  <a:lnTo>
                    <a:pt x="1" y="7"/>
                  </a:lnTo>
                  <a:lnTo>
                    <a:pt x="0" y="13"/>
                  </a:lnTo>
                  <a:lnTo>
                    <a:pt x="0" y="123"/>
                  </a:lnTo>
                  <a:lnTo>
                    <a:pt x="1" y="129"/>
                  </a:lnTo>
                  <a:lnTo>
                    <a:pt x="2" y="134"/>
                  </a:lnTo>
                  <a:lnTo>
                    <a:pt x="3" y="139"/>
                  </a:lnTo>
                  <a:lnTo>
                    <a:pt x="5" y="145"/>
                  </a:lnTo>
                  <a:lnTo>
                    <a:pt x="8" y="149"/>
                  </a:lnTo>
                  <a:lnTo>
                    <a:pt x="11" y="154"/>
                  </a:lnTo>
                  <a:lnTo>
                    <a:pt x="14" y="159"/>
                  </a:lnTo>
                  <a:lnTo>
                    <a:pt x="18" y="163"/>
                  </a:lnTo>
                  <a:lnTo>
                    <a:pt x="23" y="167"/>
                  </a:lnTo>
                  <a:lnTo>
                    <a:pt x="28" y="171"/>
                  </a:lnTo>
                  <a:lnTo>
                    <a:pt x="33" y="174"/>
                  </a:lnTo>
                  <a:lnTo>
                    <a:pt x="38" y="176"/>
                  </a:lnTo>
                  <a:lnTo>
                    <a:pt x="44" y="178"/>
                  </a:lnTo>
                  <a:lnTo>
                    <a:pt x="49" y="180"/>
                  </a:lnTo>
                  <a:lnTo>
                    <a:pt x="55" y="181"/>
                  </a:lnTo>
                  <a:lnTo>
                    <a:pt x="60" y="181"/>
                  </a:lnTo>
                  <a:lnTo>
                    <a:pt x="115" y="181"/>
                  </a:lnTo>
                  <a:lnTo>
                    <a:pt x="77" y="221"/>
                  </a:lnTo>
                  <a:lnTo>
                    <a:pt x="73" y="225"/>
                  </a:lnTo>
                  <a:lnTo>
                    <a:pt x="72" y="230"/>
                  </a:lnTo>
                  <a:lnTo>
                    <a:pt x="73" y="234"/>
                  </a:lnTo>
                  <a:lnTo>
                    <a:pt x="77" y="237"/>
                  </a:lnTo>
                  <a:lnTo>
                    <a:pt x="80" y="240"/>
                  </a:lnTo>
                  <a:lnTo>
                    <a:pt x="85" y="241"/>
                  </a:lnTo>
                  <a:lnTo>
                    <a:pt x="89" y="240"/>
                  </a:lnTo>
                  <a:lnTo>
                    <a:pt x="93" y="237"/>
                  </a:lnTo>
                  <a:lnTo>
                    <a:pt x="153" y="177"/>
                  </a:lnTo>
                  <a:lnTo>
                    <a:pt x="155" y="176"/>
                  </a:lnTo>
                  <a:lnTo>
                    <a:pt x="156" y="174"/>
                  </a:lnTo>
                  <a:lnTo>
                    <a:pt x="157" y="170"/>
                  </a:lnTo>
                  <a:lnTo>
                    <a:pt x="156" y="166"/>
                  </a:lnTo>
                  <a:lnTo>
                    <a:pt x="155" y="162"/>
                  </a:lnTo>
                  <a:lnTo>
                    <a:pt x="153"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4" name="Group 173">
            <a:extLst>
              <a:ext uri="{FF2B5EF4-FFF2-40B4-BE49-F238E27FC236}">
                <a16:creationId xmlns:a16="http://schemas.microsoft.com/office/drawing/2014/main" id="{3C44AD9A-E212-458F-B093-5A72EA9B9369}"/>
              </a:ext>
            </a:extLst>
          </p:cNvPr>
          <p:cNvGrpSpPr/>
          <p:nvPr/>
        </p:nvGrpSpPr>
        <p:grpSpPr>
          <a:xfrm>
            <a:off x="9614977" y="3870315"/>
            <a:ext cx="352951" cy="347069"/>
            <a:chOff x="319051" y="2495550"/>
            <a:chExt cx="285750" cy="280988"/>
          </a:xfrm>
          <a:solidFill>
            <a:srgbClr val="073061"/>
          </a:solidFill>
        </p:grpSpPr>
        <p:sp>
          <p:nvSpPr>
            <p:cNvPr id="175" name="Freeform 2985">
              <a:extLst>
                <a:ext uri="{FF2B5EF4-FFF2-40B4-BE49-F238E27FC236}">
                  <a16:creationId xmlns:a16="http://schemas.microsoft.com/office/drawing/2014/main" id="{1B7DADE4-F9CB-4A9B-8A5E-3EFEB834CBE5}"/>
                </a:ext>
              </a:extLst>
            </p:cNvPr>
            <p:cNvSpPr>
              <a:spLocks/>
            </p:cNvSpPr>
            <p:nvPr/>
          </p:nvSpPr>
          <p:spPr bwMode="auto">
            <a:xfrm>
              <a:off x="319051" y="2495550"/>
              <a:ext cx="214313" cy="195263"/>
            </a:xfrm>
            <a:custGeom>
              <a:avLst/>
              <a:gdLst>
                <a:gd name="T0" fmla="*/ 505 w 537"/>
                <a:gd name="T1" fmla="*/ 263 h 492"/>
                <a:gd name="T2" fmla="*/ 525 w 537"/>
                <a:gd name="T3" fmla="*/ 266 h 492"/>
                <a:gd name="T4" fmla="*/ 537 w 537"/>
                <a:gd name="T5" fmla="*/ 250 h 492"/>
                <a:gd name="T6" fmla="*/ 537 w 537"/>
                <a:gd name="T7" fmla="*/ 227 h 492"/>
                <a:gd name="T8" fmla="*/ 536 w 537"/>
                <a:gd name="T9" fmla="*/ 210 h 492"/>
                <a:gd name="T10" fmla="*/ 534 w 537"/>
                <a:gd name="T11" fmla="*/ 187 h 492"/>
                <a:gd name="T12" fmla="*/ 528 w 537"/>
                <a:gd name="T13" fmla="*/ 166 h 492"/>
                <a:gd name="T14" fmla="*/ 521 w 537"/>
                <a:gd name="T15" fmla="*/ 146 h 492"/>
                <a:gd name="T16" fmla="*/ 510 w 537"/>
                <a:gd name="T17" fmla="*/ 125 h 492"/>
                <a:gd name="T18" fmla="*/ 498 w 537"/>
                <a:gd name="T19" fmla="*/ 106 h 492"/>
                <a:gd name="T20" fmla="*/ 475 w 537"/>
                <a:gd name="T21" fmla="*/ 81 h 492"/>
                <a:gd name="T22" fmla="*/ 438 w 537"/>
                <a:gd name="T23" fmla="*/ 50 h 492"/>
                <a:gd name="T24" fmla="*/ 396 w 537"/>
                <a:gd name="T25" fmla="*/ 27 h 492"/>
                <a:gd name="T26" fmla="*/ 348 w 537"/>
                <a:gd name="T27" fmla="*/ 10 h 492"/>
                <a:gd name="T28" fmla="*/ 296 w 537"/>
                <a:gd name="T29" fmla="*/ 2 h 492"/>
                <a:gd name="T30" fmla="*/ 241 w 537"/>
                <a:gd name="T31" fmla="*/ 2 h 492"/>
                <a:gd name="T32" fmla="*/ 189 w 537"/>
                <a:gd name="T33" fmla="*/ 10 h 492"/>
                <a:gd name="T34" fmla="*/ 140 w 537"/>
                <a:gd name="T35" fmla="*/ 27 h 492"/>
                <a:gd name="T36" fmla="*/ 97 w 537"/>
                <a:gd name="T37" fmla="*/ 52 h 492"/>
                <a:gd name="T38" fmla="*/ 61 w 537"/>
                <a:gd name="T39" fmla="*/ 81 h 492"/>
                <a:gd name="T40" fmla="*/ 39 w 537"/>
                <a:gd name="T41" fmla="*/ 108 h 492"/>
                <a:gd name="T42" fmla="*/ 26 w 537"/>
                <a:gd name="T43" fmla="*/ 127 h 492"/>
                <a:gd name="T44" fmla="*/ 16 w 537"/>
                <a:gd name="T45" fmla="*/ 146 h 492"/>
                <a:gd name="T46" fmla="*/ 8 w 537"/>
                <a:gd name="T47" fmla="*/ 167 h 492"/>
                <a:gd name="T48" fmla="*/ 3 w 537"/>
                <a:gd name="T49" fmla="*/ 188 h 492"/>
                <a:gd name="T50" fmla="*/ 0 w 537"/>
                <a:gd name="T51" fmla="*/ 211 h 492"/>
                <a:gd name="T52" fmla="*/ 1 w 537"/>
                <a:gd name="T53" fmla="*/ 244 h 492"/>
                <a:gd name="T54" fmla="*/ 9 w 537"/>
                <a:gd name="T55" fmla="*/ 286 h 492"/>
                <a:gd name="T56" fmla="*/ 27 w 537"/>
                <a:gd name="T57" fmla="*/ 325 h 492"/>
                <a:gd name="T58" fmla="*/ 52 w 537"/>
                <a:gd name="T59" fmla="*/ 360 h 492"/>
                <a:gd name="T60" fmla="*/ 13 w 537"/>
                <a:gd name="T61" fmla="*/ 474 h 492"/>
                <a:gd name="T62" fmla="*/ 11 w 537"/>
                <a:gd name="T63" fmla="*/ 481 h 492"/>
                <a:gd name="T64" fmla="*/ 14 w 537"/>
                <a:gd name="T65" fmla="*/ 487 h 492"/>
                <a:gd name="T66" fmla="*/ 23 w 537"/>
                <a:gd name="T67" fmla="*/ 492 h 492"/>
                <a:gd name="T68" fmla="*/ 28 w 537"/>
                <a:gd name="T69" fmla="*/ 491 h 492"/>
                <a:gd name="T70" fmla="*/ 191 w 537"/>
                <a:gd name="T71" fmla="*/ 436 h 492"/>
                <a:gd name="T72" fmla="*/ 215 w 537"/>
                <a:gd name="T73" fmla="*/ 442 h 492"/>
                <a:gd name="T74" fmla="*/ 239 w 537"/>
                <a:gd name="T75" fmla="*/ 445 h 492"/>
                <a:gd name="T76" fmla="*/ 255 w 537"/>
                <a:gd name="T77" fmla="*/ 428 h 492"/>
                <a:gd name="T78" fmla="*/ 271 w 537"/>
                <a:gd name="T79" fmla="*/ 391 h 492"/>
                <a:gd name="T80" fmla="*/ 292 w 537"/>
                <a:gd name="T81" fmla="*/ 359 h 492"/>
                <a:gd name="T82" fmla="*/ 320 w 537"/>
                <a:gd name="T83" fmla="*/ 329 h 492"/>
                <a:gd name="T84" fmla="*/ 352 w 537"/>
                <a:gd name="T85" fmla="*/ 305 h 492"/>
                <a:gd name="T86" fmla="*/ 389 w 537"/>
                <a:gd name="T87" fmla="*/ 285 h 492"/>
                <a:gd name="T88" fmla="*/ 429 w 537"/>
                <a:gd name="T89" fmla="*/ 272 h 492"/>
                <a:gd name="T90" fmla="*/ 472 w 537"/>
                <a:gd name="T91" fmla="*/ 26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37" h="492">
                  <a:moveTo>
                    <a:pt x="494" y="263"/>
                  </a:moveTo>
                  <a:lnTo>
                    <a:pt x="505" y="263"/>
                  </a:lnTo>
                  <a:lnTo>
                    <a:pt x="515" y="265"/>
                  </a:lnTo>
                  <a:lnTo>
                    <a:pt x="525" y="266"/>
                  </a:lnTo>
                  <a:lnTo>
                    <a:pt x="535" y="267"/>
                  </a:lnTo>
                  <a:lnTo>
                    <a:pt x="537" y="250"/>
                  </a:lnTo>
                  <a:lnTo>
                    <a:pt x="537" y="236"/>
                  </a:lnTo>
                  <a:lnTo>
                    <a:pt x="537" y="227"/>
                  </a:lnTo>
                  <a:lnTo>
                    <a:pt x="537" y="222"/>
                  </a:lnTo>
                  <a:lnTo>
                    <a:pt x="536" y="210"/>
                  </a:lnTo>
                  <a:lnTo>
                    <a:pt x="535" y="199"/>
                  </a:lnTo>
                  <a:lnTo>
                    <a:pt x="534" y="187"/>
                  </a:lnTo>
                  <a:lnTo>
                    <a:pt x="531" y="177"/>
                  </a:lnTo>
                  <a:lnTo>
                    <a:pt x="528" y="166"/>
                  </a:lnTo>
                  <a:lnTo>
                    <a:pt x="524" y="156"/>
                  </a:lnTo>
                  <a:lnTo>
                    <a:pt x="521" y="146"/>
                  </a:lnTo>
                  <a:lnTo>
                    <a:pt x="516" y="135"/>
                  </a:lnTo>
                  <a:lnTo>
                    <a:pt x="510" y="125"/>
                  </a:lnTo>
                  <a:lnTo>
                    <a:pt x="504" y="116"/>
                  </a:lnTo>
                  <a:lnTo>
                    <a:pt x="498" y="106"/>
                  </a:lnTo>
                  <a:lnTo>
                    <a:pt x="491" y="98"/>
                  </a:lnTo>
                  <a:lnTo>
                    <a:pt x="475" y="81"/>
                  </a:lnTo>
                  <a:lnTo>
                    <a:pt x="457" y="65"/>
                  </a:lnTo>
                  <a:lnTo>
                    <a:pt x="438" y="50"/>
                  </a:lnTo>
                  <a:lnTo>
                    <a:pt x="418" y="39"/>
                  </a:lnTo>
                  <a:lnTo>
                    <a:pt x="396" y="27"/>
                  </a:lnTo>
                  <a:lnTo>
                    <a:pt x="373" y="18"/>
                  </a:lnTo>
                  <a:lnTo>
                    <a:pt x="348" y="10"/>
                  </a:lnTo>
                  <a:lnTo>
                    <a:pt x="322" y="5"/>
                  </a:lnTo>
                  <a:lnTo>
                    <a:pt x="296" y="2"/>
                  </a:lnTo>
                  <a:lnTo>
                    <a:pt x="268" y="0"/>
                  </a:lnTo>
                  <a:lnTo>
                    <a:pt x="241" y="2"/>
                  </a:lnTo>
                  <a:lnTo>
                    <a:pt x="214" y="5"/>
                  </a:lnTo>
                  <a:lnTo>
                    <a:pt x="189" y="10"/>
                  </a:lnTo>
                  <a:lnTo>
                    <a:pt x="164" y="18"/>
                  </a:lnTo>
                  <a:lnTo>
                    <a:pt x="140" y="27"/>
                  </a:lnTo>
                  <a:lnTo>
                    <a:pt x="118" y="39"/>
                  </a:lnTo>
                  <a:lnTo>
                    <a:pt x="97" y="52"/>
                  </a:lnTo>
                  <a:lnTo>
                    <a:pt x="78" y="66"/>
                  </a:lnTo>
                  <a:lnTo>
                    <a:pt x="61" y="81"/>
                  </a:lnTo>
                  <a:lnTo>
                    <a:pt x="46" y="98"/>
                  </a:lnTo>
                  <a:lnTo>
                    <a:pt x="39" y="108"/>
                  </a:lnTo>
                  <a:lnTo>
                    <a:pt x="32" y="116"/>
                  </a:lnTo>
                  <a:lnTo>
                    <a:pt x="26" y="127"/>
                  </a:lnTo>
                  <a:lnTo>
                    <a:pt x="21" y="136"/>
                  </a:lnTo>
                  <a:lnTo>
                    <a:pt x="16" y="146"/>
                  </a:lnTo>
                  <a:lnTo>
                    <a:pt x="11" y="156"/>
                  </a:lnTo>
                  <a:lnTo>
                    <a:pt x="8" y="167"/>
                  </a:lnTo>
                  <a:lnTo>
                    <a:pt x="5" y="178"/>
                  </a:lnTo>
                  <a:lnTo>
                    <a:pt x="3" y="188"/>
                  </a:lnTo>
                  <a:lnTo>
                    <a:pt x="1" y="199"/>
                  </a:lnTo>
                  <a:lnTo>
                    <a:pt x="0" y="211"/>
                  </a:lnTo>
                  <a:lnTo>
                    <a:pt x="0" y="222"/>
                  </a:lnTo>
                  <a:lnTo>
                    <a:pt x="1" y="244"/>
                  </a:lnTo>
                  <a:lnTo>
                    <a:pt x="4" y="266"/>
                  </a:lnTo>
                  <a:lnTo>
                    <a:pt x="9" y="286"/>
                  </a:lnTo>
                  <a:lnTo>
                    <a:pt x="17" y="306"/>
                  </a:lnTo>
                  <a:lnTo>
                    <a:pt x="27" y="325"/>
                  </a:lnTo>
                  <a:lnTo>
                    <a:pt x="39" y="343"/>
                  </a:lnTo>
                  <a:lnTo>
                    <a:pt x="52" y="360"/>
                  </a:lnTo>
                  <a:lnTo>
                    <a:pt x="69" y="374"/>
                  </a:lnTo>
                  <a:lnTo>
                    <a:pt x="13" y="474"/>
                  </a:lnTo>
                  <a:lnTo>
                    <a:pt x="11" y="477"/>
                  </a:lnTo>
                  <a:lnTo>
                    <a:pt x="11" y="481"/>
                  </a:lnTo>
                  <a:lnTo>
                    <a:pt x="13" y="485"/>
                  </a:lnTo>
                  <a:lnTo>
                    <a:pt x="14" y="487"/>
                  </a:lnTo>
                  <a:lnTo>
                    <a:pt x="19" y="491"/>
                  </a:lnTo>
                  <a:lnTo>
                    <a:pt x="23" y="492"/>
                  </a:lnTo>
                  <a:lnTo>
                    <a:pt x="26" y="492"/>
                  </a:lnTo>
                  <a:lnTo>
                    <a:pt x="28" y="491"/>
                  </a:lnTo>
                  <a:lnTo>
                    <a:pt x="179" y="432"/>
                  </a:lnTo>
                  <a:lnTo>
                    <a:pt x="191" y="436"/>
                  </a:lnTo>
                  <a:lnTo>
                    <a:pt x="203" y="439"/>
                  </a:lnTo>
                  <a:lnTo>
                    <a:pt x="215" y="442"/>
                  </a:lnTo>
                  <a:lnTo>
                    <a:pt x="226" y="443"/>
                  </a:lnTo>
                  <a:lnTo>
                    <a:pt x="239" y="445"/>
                  </a:lnTo>
                  <a:lnTo>
                    <a:pt x="251" y="445"/>
                  </a:lnTo>
                  <a:lnTo>
                    <a:pt x="255" y="428"/>
                  </a:lnTo>
                  <a:lnTo>
                    <a:pt x="262" y="408"/>
                  </a:lnTo>
                  <a:lnTo>
                    <a:pt x="271" y="391"/>
                  </a:lnTo>
                  <a:lnTo>
                    <a:pt x="280" y="374"/>
                  </a:lnTo>
                  <a:lnTo>
                    <a:pt x="292" y="359"/>
                  </a:lnTo>
                  <a:lnTo>
                    <a:pt x="305" y="343"/>
                  </a:lnTo>
                  <a:lnTo>
                    <a:pt x="320" y="329"/>
                  </a:lnTo>
                  <a:lnTo>
                    <a:pt x="335" y="317"/>
                  </a:lnTo>
                  <a:lnTo>
                    <a:pt x="352" y="305"/>
                  </a:lnTo>
                  <a:lnTo>
                    <a:pt x="369" y="294"/>
                  </a:lnTo>
                  <a:lnTo>
                    <a:pt x="389" y="285"/>
                  </a:lnTo>
                  <a:lnTo>
                    <a:pt x="409" y="278"/>
                  </a:lnTo>
                  <a:lnTo>
                    <a:pt x="429" y="272"/>
                  </a:lnTo>
                  <a:lnTo>
                    <a:pt x="450" y="267"/>
                  </a:lnTo>
                  <a:lnTo>
                    <a:pt x="472" y="265"/>
                  </a:lnTo>
                  <a:lnTo>
                    <a:pt x="494" y="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986">
              <a:extLst>
                <a:ext uri="{FF2B5EF4-FFF2-40B4-BE49-F238E27FC236}">
                  <a16:creationId xmlns:a16="http://schemas.microsoft.com/office/drawing/2014/main" id="{F16776EA-22E7-4974-840B-E3B664E2482A}"/>
                </a:ext>
              </a:extLst>
            </p:cNvPr>
            <p:cNvSpPr>
              <a:spLocks/>
            </p:cNvSpPr>
            <p:nvPr/>
          </p:nvSpPr>
          <p:spPr bwMode="auto">
            <a:xfrm>
              <a:off x="427001" y="2609850"/>
              <a:ext cx="177800" cy="166688"/>
            </a:xfrm>
            <a:custGeom>
              <a:avLst/>
              <a:gdLst>
                <a:gd name="T0" fmla="*/ 201 w 447"/>
                <a:gd name="T1" fmla="*/ 1 h 420"/>
                <a:gd name="T2" fmla="*/ 158 w 447"/>
                <a:gd name="T3" fmla="*/ 10 h 420"/>
                <a:gd name="T4" fmla="*/ 119 w 447"/>
                <a:gd name="T5" fmla="*/ 24 h 420"/>
                <a:gd name="T6" fmla="*/ 83 w 447"/>
                <a:gd name="T7" fmla="*/ 45 h 420"/>
                <a:gd name="T8" fmla="*/ 52 w 447"/>
                <a:gd name="T9" fmla="*/ 72 h 420"/>
                <a:gd name="T10" fmla="*/ 27 w 447"/>
                <a:gd name="T11" fmla="*/ 102 h 420"/>
                <a:gd name="T12" fmla="*/ 10 w 447"/>
                <a:gd name="T13" fmla="*/ 137 h 420"/>
                <a:gd name="T14" fmla="*/ 1 w 447"/>
                <a:gd name="T15" fmla="*/ 174 h 420"/>
                <a:gd name="T16" fmla="*/ 1 w 447"/>
                <a:gd name="T17" fmla="*/ 204 h 420"/>
                <a:gd name="T18" fmla="*/ 3 w 447"/>
                <a:gd name="T19" fmla="*/ 223 h 420"/>
                <a:gd name="T20" fmla="*/ 9 w 447"/>
                <a:gd name="T21" fmla="*/ 249 h 420"/>
                <a:gd name="T22" fmla="*/ 24 w 447"/>
                <a:gd name="T23" fmla="*/ 280 h 420"/>
                <a:gd name="T24" fmla="*/ 43 w 447"/>
                <a:gd name="T25" fmla="*/ 308 h 420"/>
                <a:gd name="T26" fmla="*/ 66 w 447"/>
                <a:gd name="T27" fmla="*/ 333 h 420"/>
                <a:gd name="T28" fmla="*/ 95 w 447"/>
                <a:gd name="T29" fmla="*/ 355 h 420"/>
                <a:gd name="T30" fmla="*/ 127 w 447"/>
                <a:gd name="T31" fmla="*/ 371 h 420"/>
                <a:gd name="T32" fmla="*/ 162 w 447"/>
                <a:gd name="T33" fmla="*/ 383 h 420"/>
                <a:gd name="T34" fmla="*/ 198 w 447"/>
                <a:gd name="T35" fmla="*/ 390 h 420"/>
                <a:gd name="T36" fmla="*/ 217 w 447"/>
                <a:gd name="T37" fmla="*/ 390 h 420"/>
                <a:gd name="T38" fmla="*/ 228 w 447"/>
                <a:gd name="T39" fmla="*/ 390 h 420"/>
                <a:gd name="T40" fmla="*/ 242 w 447"/>
                <a:gd name="T41" fmla="*/ 389 h 420"/>
                <a:gd name="T42" fmla="*/ 253 w 447"/>
                <a:gd name="T43" fmla="*/ 388 h 420"/>
                <a:gd name="T44" fmla="*/ 264 w 447"/>
                <a:gd name="T45" fmla="*/ 386 h 420"/>
                <a:gd name="T46" fmla="*/ 275 w 447"/>
                <a:gd name="T47" fmla="*/ 383 h 420"/>
                <a:gd name="T48" fmla="*/ 285 w 447"/>
                <a:gd name="T49" fmla="*/ 380 h 420"/>
                <a:gd name="T50" fmla="*/ 297 w 447"/>
                <a:gd name="T51" fmla="*/ 376 h 420"/>
                <a:gd name="T52" fmla="*/ 308 w 447"/>
                <a:gd name="T53" fmla="*/ 375 h 420"/>
                <a:gd name="T54" fmla="*/ 308 w 447"/>
                <a:gd name="T55" fmla="*/ 375 h 420"/>
                <a:gd name="T56" fmla="*/ 421 w 447"/>
                <a:gd name="T57" fmla="*/ 420 h 420"/>
                <a:gd name="T58" fmla="*/ 428 w 447"/>
                <a:gd name="T59" fmla="*/ 419 h 420"/>
                <a:gd name="T60" fmla="*/ 434 w 447"/>
                <a:gd name="T61" fmla="*/ 413 h 420"/>
                <a:gd name="T62" fmla="*/ 435 w 447"/>
                <a:gd name="T63" fmla="*/ 406 h 420"/>
                <a:gd name="T64" fmla="*/ 390 w 447"/>
                <a:gd name="T65" fmla="*/ 318 h 420"/>
                <a:gd name="T66" fmla="*/ 399 w 447"/>
                <a:gd name="T67" fmla="*/ 307 h 420"/>
                <a:gd name="T68" fmla="*/ 405 w 447"/>
                <a:gd name="T69" fmla="*/ 302 h 420"/>
                <a:gd name="T70" fmla="*/ 411 w 447"/>
                <a:gd name="T71" fmla="*/ 294 h 420"/>
                <a:gd name="T72" fmla="*/ 416 w 447"/>
                <a:gd name="T73" fmla="*/ 288 h 420"/>
                <a:gd name="T74" fmla="*/ 421 w 447"/>
                <a:gd name="T75" fmla="*/ 281 h 420"/>
                <a:gd name="T76" fmla="*/ 426 w 447"/>
                <a:gd name="T77" fmla="*/ 274 h 420"/>
                <a:gd name="T78" fmla="*/ 429 w 447"/>
                <a:gd name="T79" fmla="*/ 267 h 420"/>
                <a:gd name="T80" fmla="*/ 434 w 447"/>
                <a:gd name="T81" fmla="*/ 258 h 420"/>
                <a:gd name="T82" fmla="*/ 436 w 447"/>
                <a:gd name="T83" fmla="*/ 252 h 420"/>
                <a:gd name="T84" fmla="*/ 440 w 447"/>
                <a:gd name="T85" fmla="*/ 243 h 420"/>
                <a:gd name="T86" fmla="*/ 441 w 447"/>
                <a:gd name="T87" fmla="*/ 236 h 420"/>
                <a:gd name="T88" fmla="*/ 443 w 447"/>
                <a:gd name="T89" fmla="*/ 227 h 420"/>
                <a:gd name="T90" fmla="*/ 445 w 447"/>
                <a:gd name="T91" fmla="*/ 218 h 420"/>
                <a:gd name="T92" fmla="*/ 446 w 447"/>
                <a:gd name="T93" fmla="*/ 211 h 420"/>
                <a:gd name="T94" fmla="*/ 447 w 447"/>
                <a:gd name="T95" fmla="*/ 194 h 420"/>
                <a:gd name="T96" fmla="*/ 442 w 447"/>
                <a:gd name="T97" fmla="*/ 155 h 420"/>
                <a:gd name="T98" fmla="*/ 429 w 447"/>
                <a:gd name="T99" fmla="*/ 119 h 420"/>
                <a:gd name="T100" fmla="*/ 408 w 447"/>
                <a:gd name="T101" fmla="*/ 87 h 420"/>
                <a:gd name="T102" fmla="*/ 380 w 447"/>
                <a:gd name="T103" fmla="*/ 57 h 420"/>
                <a:gd name="T104" fmla="*/ 347 w 447"/>
                <a:gd name="T105" fmla="*/ 33 h 420"/>
                <a:gd name="T106" fmla="*/ 310 w 447"/>
                <a:gd name="T107" fmla="*/ 16 h 420"/>
                <a:gd name="T108" fmla="*/ 269 w 447"/>
                <a:gd name="T109" fmla="*/ 5 h 420"/>
                <a:gd name="T110" fmla="*/ 223 w 447"/>
                <a:gd name="T111"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7" h="420">
                  <a:moveTo>
                    <a:pt x="223" y="0"/>
                  </a:moveTo>
                  <a:lnTo>
                    <a:pt x="201" y="1"/>
                  </a:lnTo>
                  <a:lnTo>
                    <a:pt x="179" y="4"/>
                  </a:lnTo>
                  <a:lnTo>
                    <a:pt x="158" y="10"/>
                  </a:lnTo>
                  <a:lnTo>
                    <a:pt x="138" y="16"/>
                  </a:lnTo>
                  <a:lnTo>
                    <a:pt x="119" y="24"/>
                  </a:lnTo>
                  <a:lnTo>
                    <a:pt x="100" y="33"/>
                  </a:lnTo>
                  <a:lnTo>
                    <a:pt x="83" y="45"/>
                  </a:lnTo>
                  <a:lnTo>
                    <a:pt x="66" y="57"/>
                  </a:lnTo>
                  <a:lnTo>
                    <a:pt x="52" y="72"/>
                  </a:lnTo>
                  <a:lnTo>
                    <a:pt x="39" y="87"/>
                  </a:lnTo>
                  <a:lnTo>
                    <a:pt x="27" y="102"/>
                  </a:lnTo>
                  <a:lnTo>
                    <a:pt x="18" y="119"/>
                  </a:lnTo>
                  <a:lnTo>
                    <a:pt x="10" y="137"/>
                  </a:lnTo>
                  <a:lnTo>
                    <a:pt x="4" y="155"/>
                  </a:lnTo>
                  <a:lnTo>
                    <a:pt x="1" y="174"/>
                  </a:lnTo>
                  <a:lnTo>
                    <a:pt x="0" y="194"/>
                  </a:lnTo>
                  <a:lnTo>
                    <a:pt x="1" y="204"/>
                  </a:lnTo>
                  <a:lnTo>
                    <a:pt x="1" y="213"/>
                  </a:lnTo>
                  <a:lnTo>
                    <a:pt x="3" y="223"/>
                  </a:lnTo>
                  <a:lnTo>
                    <a:pt x="4" y="232"/>
                  </a:lnTo>
                  <a:lnTo>
                    <a:pt x="9" y="249"/>
                  </a:lnTo>
                  <a:lnTo>
                    <a:pt x="15" y="265"/>
                  </a:lnTo>
                  <a:lnTo>
                    <a:pt x="24" y="280"/>
                  </a:lnTo>
                  <a:lnTo>
                    <a:pt x="32" y="295"/>
                  </a:lnTo>
                  <a:lnTo>
                    <a:pt x="43" y="308"/>
                  </a:lnTo>
                  <a:lnTo>
                    <a:pt x="54" y="321"/>
                  </a:lnTo>
                  <a:lnTo>
                    <a:pt x="66" y="333"/>
                  </a:lnTo>
                  <a:lnTo>
                    <a:pt x="81" y="345"/>
                  </a:lnTo>
                  <a:lnTo>
                    <a:pt x="95" y="355"/>
                  </a:lnTo>
                  <a:lnTo>
                    <a:pt x="110" y="364"/>
                  </a:lnTo>
                  <a:lnTo>
                    <a:pt x="127" y="371"/>
                  </a:lnTo>
                  <a:lnTo>
                    <a:pt x="144" y="378"/>
                  </a:lnTo>
                  <a:lnTo>
                    <a:pt x="162" y="383"/>
                  </a:lnTo>
                  <a:lnTo>
                    <a:pt x="179" y="388"/>
                  </a:lnTo>
                  <a:lnTo>
                    <a:pt x="198" y="390"/>
                  </a:lnTo>
                  <a:lnTo>
                    <a:pt x="217" y="390"/>
                  </a:lnTo>
                  <a:lnTo>
                    <a:pt x="217" y="390"/>
                  </a:lnTo>
                  <a:lnTo>
                    <a:pt x="217" y="390"/>
                  </a:lnTo>
                  <a:lnTo>
                    <a:pt x="228" y="390"/>
                  </a:lnTo>
                  <a:lnTo>
                    <a:pt x="239" y="389"/>
                  </a:lnTo>
                  <a:lnTo>
                    <a:pt x="242" y="389"/>
                  </a:lnTo>
                  <a:lnTo>
                    <a:pt x="246" y="388"/>
                  </a:lnTo>
                  <a:lnTo>
                    <a:pt x="253" y="388"/>
                  </a:lnTo>
                  <a:lnTo>
                    <a:pt x="260" y="387"/>
                  </a:lnTo>
                  <a:lnTo>
                    <a:pt x="264" y="386"/>
                  </a:lnTo>
                  <a:lnTo>
                    <a:pt x="269" y="384"/>
                  </a:lnTo>
                  <a:lnTo>
                    <a:pt x="275" y="383"/>
                  </a:lnTo>
                  <a:lnTo>
                    <a:pt x="280" y="381"/>
                  </a:lnTo>
                  <a:lnTo>
                    <a:pt x="285" y="380"/>
                  </a:lnTo>
                  <a:lnTo>
                    <a:pt x="290" y="378"/>
                  </a:lnTo>
                  <a:lnTo>
                    <a:pt x="297" y="376"/>
                  </a:lnTo>
                  <a:lnTo>
                    <a:pt x="303" y="374"/>
                  </a:lnTo>
                  <a:lnTo>
                    <a:pt x="308" y="375"/>
                  </a:lnTo>
                  <a:lnTo>
                    <a:pt x="308" y="375"/>
                  </a:lnTo>
                  <a:lnTo>
                    <a:pt x="308" y="375"/>
                  </a:lnTo>
                  <a:lnTo>
                    <a:pt x="418" y="419"/>
                  </a:lnTo>
                  <a:lnTo>
                    <a:pt x="421" y="420"/>
                  </a:lnTo>
                  <a:lnTo>
                    <a:pt x="423" y="420"/>
                  </a:lnTo>
                  <a:lnTo>
                    <a:pt x="428" y="419"/>
                  </a:lnTo>
                  <a:lnTo>
                    <a:pt x="432" y="416"/>
                  </a:lnTo>
                  <a:lnTo>
                    <a:pt x="434" y="413"/>
                  </a:lnTo>
                  <a:lnTo>
                    <a:pt x="435" y="409"/>
                  </a:lnTo>
                  <a:lnTo>
                    <a:pt x="435" y="406"/>
                  </a:lnTo>
                  <a:lnTo>
                    <a:pt x="434" y="402"/>
                  </a:lnTo>
                  <a:lnTo>
                    <a:pt x="390" y="318"/>
                  </a:lnTo>
                  <a:lnTo>
                    <a:pt x="395" y="313"/>
                  </a:lnTo>
                  <a:lnTo>
                    <a:pt x="399" y="307"/>
                  </a:lnTo>
                  <a:lnTo>
                    <a:pt x="403" y="305"/>
                  </a:lnTo>
                  <a:lnTo>
                    <a:pt x="405" y="302"/>
                  </a:lnTo>
                  <a:lnTo>
                    <a:pt x="408" y="299"/>
                  </a:lnTo>
                  <a:lnTo>
                    <a:pt x="411" y="294"/>
                  </a:lnTo>
                  <a:lnTo>
                    <a:pt x="414" y="292"/>
                  </a:lnTo>
                  <a:lnTo>
                    <a:pt x="416" y="288"/>
                  </a:lnTo>
                  <a:lnTo>
                    <a:pt x="418" y="284"/>
                  </a:lnTo>
                  <a:lnTo>
                    <a:pt x="421" y="281"/>
                  </a:lnTo>
                  <a:lnTo>
                    <a:pt x="423" y="277"/>
                  </a:lnTo>
                  <a:lnTo>
                    <a:pt x="426" y="274"/>
                  </a:lnTo>
                  <a:lnTo>
                    <a:pt x="428" y="270"/>
                  </a:lnTo>
                  <a:lnTo>
                    <a:pt x="429" y="267"/>
                  </a:lnTo>
                  <a:lnTo>
                    <a:pt x="432" y="263"/>
                  </a:lnTo>
                  <a:lnTo>
                    <a:pt x="434" y="258"/>
                  </a:lnTo>
                  <a:lnTo>
                    <a:pt x="435" y="256"/>
                  </a:lnTo>
                  <a:lnTo>
                    <a:pt x="436" y="252"/>
                  </a:lnTo>
                  <a:lnTo>
                    <a:pt x="437" y="248"/>
                  </a:lnTo>
                  <a:lnTo>
                    <a:pt x="440" y="243"/>
                  </a:lnTo>
                  <a:lnTo>
                    <a:pt x="440" y="239"/>
                  </a:lnTo>
                  <a:lnTo>
                    <a:pt x="441" y="236"/>
                  </a:lnTo>
                  <a:lnTo>
                    <a:pt x="442" y="232"/>
                  </a:lnTo>
                  <a:lnTo>
                    <a:pt x="443" y="227"/>
                  </a:lnTo>
                  <a:lnTo>
                    <a:pt x="445" y="223"/>
                  </a:lnTo>
                  <a:lnTo>
                    <a:pt x="445" y="218"/>
                  </a:lnTo>
                  <a:lnTo>
                    <a:pt x="446" y="214"/>
                  </a:lnTo>
                  <a:lnTo>
                    <a:pt x="446" y="211"/>
                  </a:lnTo>
                  <a:lnTo>
                    <a:pt x="447" y="202"/>
                  </a:lnTo>
                  <a:lnTo>
                    <a:pt x="447" y="194"/>
                  </a:lnTo>
                  <a:lnTo>
                    <a:pt x="446" y="174"/>
                  </a:lnTo>
                  <a:lnTo>
                    <a:pt x="442" y="155"/>
                  </a:lnTo>
                  <a:lnTo>
                    <a:pt x="436" y="137"/>
                  </a:lnTo>
                  <a:lnTo>
                    <a:pt x="429" y="119"/>
                  </a:lnTo>
                  <a:lnTo>
                    <a:pt x="420" y="102"/>
                  </a:lnTo>
                  <a:lnTo>
                    <a:pt x="408" y="87"/>
                  </a:lnTo>
                  <a:lnTo>
                    <a:pt x="396" y="72"/>
                  </a:lnTo>
                  <a:lnTo>
                    <a:pt x="380" y="57"/>
                  </a:lnTo>
                  <a:lnTo>
                    <a:pt x="365" y="45"/>
                  </a:lnTo>
                  <a:lnTo>
                    <a:pt x="347" y="33"/>
                  </a:lnTo>
                  <a:lnTo>
                    <a:pt x="329" y="24"/>
                  </a:lnTo>
                  <a:lnTo>
                    <a:pt x="310" y="16"/>
                  </a:lnTo>
                  <a:lnTo>
                    <a:pt x="289" y="10"/>
                  </a:lnTo>
                  <a:lnTo>
                    <a:pt x="269" y="5"/>
                  </a:lnTo>
                  <a:lnTo>
                    <a:pt x="246" y="1"/>
                  </a:lnTo>
                  <a:lnTo>
                    <a:pt x="223" y="0"/>
                  </a:lnTo>
                  <a:lnTo>
                    <a:pt x="2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3" name="Picture 92" descr="Logo, company name&#10;&#10;Description automatically generated">
            <a:extLst>
              <a:ext uri="{FF2B5EF4-FFF2-40B4-BE49-F238E27FC236}">
                <a16:creationId xmlns:a16="http://schemas.microsoft.com/office/drawing/2014/main" id="{C0D33000-9592-D340-80BD-D04B42D38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Tree>
    <p:extLst>
      <p:ext uri="{BB962C8B-B14F-4D97-AF65-F5344CB8AC3E}">
        <p14:creationId xmlns:p14="http://schemas.microsoft.com/office/powerpoint/2010/main" val="148655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a:extLst>
              <a:ext uri="{FF2B5EF4-FFF2-40B4-BE49-F238E27FC236}">
                <a16:creationId xmlns:a16="http://schemas.microsoft.com/office/drawing/2014/main" id="{FE4E0A31-82CC-4905-9E8A-220B213E6641}"/>
              </a:ext>
            </a:extLst>
          </p:cNvPr>
          <p:cNvSpPr/>
          <p:nvPr/>
        </p:nvSpPr>
        <p:spPr>
          <a:xfrm>
            <a:off x="4238705" y="2856183"/>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0B5DD0E8-6C75-47DF-BE57-524CD1DBE2C5}"/>
              </a:ext>
            </a:extLst>
          </p:cNvPr>
          <p:cNvSpPr/>
          <p:nvPr/>
        </p:nvSpPr>
        <p:spPr>
          <a:xfrm>
            <a:off x="7591381" y="2856183"/>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Oval 4">
            <a:extLst>
              <a:ext uri="{FF2B5EF4-FFF2-40B4-BE49-F238E27FC236}">
                <a16:creationId xmlns:a16="http://schemas.microsoft.com/office/drawing/2014/main" id="{20A36386-0138-4841-AB50-B3B81FBDD819}"/>
              </a:ext>
            </a:extLst>
          </p:cNvPr>
          <p:cNvSpPr/>
          <p:nvPr/>
        </p:nvSpPr>
        <p:spPr>
          <a:xfrm>
            <a:off x="4184877" y="2025877"/>
            <a:ext cx="3822246" cy="3822246"/>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9" name="Straight Connector 8">
            <a:extLst>
              <a:ext uri="{FF2B5EF4-FFF2-40B4-BE49-F238E27FC236}">
                <a16:creationId xmlns:a16="http://schemas.microsoft.com/office/drawing/2014/main" id="{F67D100E-5EEC-4BA8-A645-3D8B97A67944}"/>
              </a:ext>
            </a:extLst>
          </p:cNvPr>
          <p:cNvCxnSpPr>
            <a:cxnSpLocks/>
          </p:cNvCxnSpPr>
          <p:nvPr/>
        </p:nvCxnSpPr>
        <p:spPr>
          <a:xfrm rot="5400000">
            <a:off x="4077261" y="3937000"/>
            <a:ext cx="4037479"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5789DF4-E8FE-44C8-A3BF-6B0F0003E9C6}"/>
              </a:ext>
            </a:extLst>
          </p:cNvPr>
          <p:cNvCxnSpPr>
            <a:cxnSpLocks/>
          </p:cNvCxnSpPr>
          <p:nvPr/>
        </p:nvCxnSpPr>
        <p:spPr>
          <a:xfrm>
            <a:off x="519428" y="4015827"/>
            <a:ext cx="11161615"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2DBDC3B-0E1E-4164-939B-D3E32A51C08A}"/>
              </a:ext>
            </a:extLst>
          </p:cNvPr>
          <p:cNvSpPr>
            <a:spLocks noGrp="1"/>
          </p:cNvSpPr>
          <p:nvPr>
            <p:ph type="title"/>
          </p:nvPr>
        </p:nvSpPr>
        <p:spPr>
          <a:xfrm>
            <a:off x="369329" y="934849"/>
            <a:ext cx="11196637" cy="838152"/>
          </a:xfrm>
        </p:spPr>
        <p:txBody>
          <a:bodyPr/>
          <a:lstStyle/>
          <a:p>
            <a:r>
              <a:rPr lang="en-ID" dirty="0"/>
              <a:t>Vision of Innovation/Idea/Solution</a:t>
            </a:r>
          </a:p>
        </p:txBody>
      </p:sp>
      <p:sp>
        <p:nvSpPr>
          <p:cNvPr id="6" name="Oval 5">
            <a:extLst>
              <a:ext uri="{FF2B5EF4-FFF2-40B4-BE49-F238E27FC236}">
                <a16:creationId xmlns:a16="http://schemas.microsoft.com/office/drawing/2014/main" id="{F4686515-B3AC-4D18-BC77-A489C699A3B4}"/>
              </a:ext>
            </a:extLst>
          </p:cNvPr>
          <p:cNvSpPr/>
          <p:nvPr/>
        </p:nvSpPr>
        <p:spPr>
          <a:xfrm>
            <a:off x="5004971" y="2845971"/>
            <a:ext cx="2182058" cy="2182058"/>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1" name="Group 30">
            <a:extLst>
              <a:ext uri="{FF2B5EF4-FFF2-40B4-BE49-F238E27FC236}">
                <a16:creationId xmlns:a16="http://schemas.microsoft.com/office/drawing/2014/main" id="{19F34688-2841-4309-849C-98178793AEBB}"/>
              </a:ext>
            </a:extLst>
          </p:cNvPr>
          <p:cNvGrpSpPr/>
          <p:nvPr/>
        </p:nvGrpSpPr>
        <p:grpSpPr>
          <a:xfrm>
            <a:off x="4671560" y="2780177"/>
            <a:ext cx="279603" cy="648822"/>
            <a:chOff x="9399588" y="1389063"/>
            <a:chExt cx="123825" cy="287337"/>
          </a:xfrm>
          <a:solidFill>
            <a:srgbClr val="073061"/>
          </a:solidFill>
        </p:grpSpPr>
        <p:sp>
          <p:nvSpPr>
            <p:cNvPr id="32" name="Freeform 2070">
              <a:extLst>
                <a:ext uri="{FF2B5EF4-FFF2-40B4-BE49-F238E27FC236}">
                  <a16:creationId xmlns:a16="http://schemas.microsoft.com/office/drawing/2014/main" id="{C1385023-542B-4DEE-A740-E13B5217703B}"/>
                </a:ext>
              </a:extLst>
            </p:cNvPr>
            <p:cNvSpPr>
              <a:spLocks/>
            </p:cNvSpPr>
            <p:nvPr/>
          </p:nvSpPr>
          <p:spPr bwMode="auto">
            <a:xfrm>
              <a:off x="9399588" y="1389063"/>
              <a:ext cx="123825" cy="168275"/>
            </a:xfrm>
            <a:custGeom>
              <a:avLst/>
              <a:gdLst>
                <a:gd name="T0" fmla="*/ 136 w 391"/>
                <a:gd name="T1" fmla="*/ 0 h 527"/>
                <a:gd name="T2" fmla="*/ 128 w 391"/>
                <a:gd name="T3" fmla="*/ 3 h 527"/>
                <a:gd name="T4" fmla="*/ 122 w 391"/>
                <a:gd name="T5" fmla="*/ 9 h 527"/>
                <a:gd name="T6" fmla="*/ 120 w 391"/>
                <a:gd name="T7" fmla="*/ 16 h 527"/>
                <a:gd name="T8" fmla="*/ 128 w 391"/>
                <a:gd name="T9" fmla="*/ 44 h 527"/>
                <a:gd name="T10" fmla="*/ 142 w 391"/>
                <a:gd name="T11" fmla="*/ 102 h 527"/>
                <a:gd name="T12" fmla="*/ 149 w 391"/>
                <a:gd name="T13" fmla="*/ 149 h 527"/>
                <a:gd name="T14" fmla="*/ 149 w 391"/>
                <a:gd name="T15" fmla="*/ 182 h 527"/>
                <a:gd name="T16" fmla="*/ 146 w 391"/>
                <a:gd name="T17" fmla="*/ 215 h 527"/>
                <a:gd name="T18" fmla="*/ 137 w 391"/>
                <a:gd name="T19" fmla="*/ 248 h 527"/>
                <a:gd name="T20" fmla="*/ 119 w 391"/>
                <a:gd name="T21" fmla="*/ 248 h 527"/>
                <a:gd name="T22" fmla="*/ 97 w 391"/>
                <a:gd name="T23" fmla="*/ 208 h 527"/>
                <a:gd name="T24" fmla="*/ 87 w 391"/>
                <a:gd name="T25" fmla="*/ 187 h 527"/>
                <a:gd name="T26" fmla="*/ 81 w 391"/>
                <a:gd name="T27" fmla="*/ 182 h 527"/>
                <a:gd name="T28" fmla="*/ 72 w 391"/>
                <a:gd name="T29" fmla="*/ 181 h 527"/>
                <a:gd name="T30" fmla="*/ 65 w 391"/>
                <a:gd name="T31" fmla="*/ 185 h 527"/>
                <a:gd name="T32" fmla="*/ 52 w 391"/>
                <a:gd name="T33" fmla="*/ 205 h 527"/>
                <a:gd name="T34" fmla="*/ 19 w 391"/>
                <a:gd name="T35" fmla="*/ 269 h 527"/>
                <a:gd name="T36" fmla="*/ 5 w 391"/>
                <a:gd name="T37" fmla="*/ 308 h 527"/>
                <a:gd name="T38" fmla="*/ 0 w 391"/>
                <a:gd name="T39" fmla="*/ 334 h 527"/>
                <a:gd name="T40" fmla="*/ 1 w 391"/>
                <a:gd name="T41" fmla="*/ 364 h 527"/>
                <a:gd name="T42" fmla="*/ 9 w 391"/>
                <a:gd name="T43" fmla="*/ 400 h 527"/>
                <a:gd name="T44" fmla="*/ 23 w 391"/>
                <a:gd name="T45" fmla="*/ 431 h 527"/>
                <a:gd name="T46" fmla="*/ 45 w 391"/>
                <a:gd name="T47" fmla="*/ 461 h 527"/>
                <a:gd name="T48" fmla="*/ 72 w 391"/>
                <a:gd name="T49" fmla="*/ 485 h 527"/>
                <a:gd name="T50" fmla="*/ 103 w 391"/>
                <a:gd name="T51" fmla="*/ 505 h 527"/>
                <a:gd name="T52" fmla="*/ 138 w 391"/>
                <a:gd name="T53" fmla="*/ 518 h 527"/>
                <a:gd name="T54" fmla="*/ 176 w 391"/>
                <a:gd name="T55" fmla="*/ 525 h 527"/>
                <a:gd name="T56" fmla="*/ 215 w 391"/>
                <a:gd name="T57" fmla="*/ 525 h 527"/>
                <a:gd name="T58" fmla="*/ 253 w 391"/>
                <a:gd name="T59" fmla="*/ 518 h 527"/>
                <a:gd name="T60" fmla="*/ 289 w 391"/>
                <a:gd name="T61" fmla="*/ 505 h 527"/>
                <a:gd name="T62" fmla="*/ 320 w 391"/>
                <a:gd name="T63" fmla="*/ 485 h 527"/>
                <a:gd name="T64" fmla="*/ 346 w 391"/>
                <a:gd name="T65" fmla="*/ 461 h 527"/>
                <a:gd name="T66" fmla="*/ 368 w 391"/>
                <a:gd name="T67" fmla="*/ 432 h 527"/>
                <a:gd name="T68" fmla="*/ 383 w 391"/>
                <a:gd name="T69" fmla="*/ 400 h 527"/>
                <a:gd name="T70" fmla="*/ 390 w 391"/>
                <a:gd name="T71" fmla="*/ 364 h 527"/>
                <a:gd name="T72" fmla="*/ 391 w 391"/>
                <a:gd name="T73" fmla="*/ 332 h 527"/>
                <a:gd name="T74" fmla="*/ 389 w 391"/>
                <a:gd name="T75" fmla="*/ 305 h 527"/>
                <a:gd name="T76" fmla="*/ 380 w 391"/>
                <a:gd name="T77" fmla="*/ 265 h 527"/>
                <a:gd name="T78" fmla="*/ 361 w 391"/>
                <a:gd name="T79" fmla="*/ 211 h 527"/>
                <a:gd name="T80" fmla="*/ 334 w 391"/>
                <a:gd name="T81" fmla="*/ 161 h 527"/>
                <a:gd name="T82" fmla="*/ 299 w 391"/>
                <a:gd name="T83" fmla="*/ 114 h 527"/>
                <a:gd name="T84" fmla="*/ 259 w 391"/>
                <a:gd name="T85" fmla="*/ 72 h 527"/>
                <a:gd name="T86" fmla="*/ 215 w 391"/>
                <a:gd name="T87" fmla="*/ 38 h 527"/>
                <a:gd name="T88" fmla="*/ 179 w 391"/>
                <a:gd name="T89" fmla="*/ 17 h 527"/>
                <a:gd name="T90" fmla="*/ 153 w 391"/>
                <a:gd name="T91" fmla="*/ 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1" h="527">
                  <a:moveTo>
                    <a:pt x="139" y="1"/>
                  </a:moveTo>
                  <a:lnTo>
                    <a:pt x="136" y="0"/>
                  </a:lnTo>
                  <a:lnTo>
                    <a:pt x="132" y="1"/>
                  </a:lnTo>
                  <a:lnTo>
                    <a:pt x="128" y="3"/>
                  </a:lnTo>
                  <a:lnTo>
                    <a:pt x="125" y="5"/>
                  </a:lnTo>
                  <a:lnTo>
                    <a:pt x="122" y="9"/>
                  </a:lnTo>
                  <a:lnTo>
                    <a:pt x="121" y="12"/>
                  </a:lnTo>
                  <a:lnTo>
                    <a:pt x="120" y="16"/>
                  </a:lnTo>
                  <a:lnTo>
                    <a:pt x="121" y="21"/>
                  </a:lnTo>
                  <a:lnTo>
                    <a:pt x="128" y="44"/>
                  </a:lnTo>
                  <a:lnTo>
                    <a:pt x="136" y="71"/>
                  </a:lnTo>
                  <a:lnTo>
                    <a:pt x="142" y="102"/>
                  </a:lnTo>
                  <a:lnTo>
                    <a:pt x="148" y="133"/>
                  </a:lnTo>
                  <a:lnTo>
                    <a:pt x="149" y="149"/>
                  </a:lnTo>
                  <a:lnTo>
                    <a:pt x="149" y="166"/>
                  </a:lnTo>
                  <a:lnTo>
                    <a:pt x="149" y="182"/>
                  </a:lnTo>
                  <a:lnTo>
                    <a:pt x="148" y="199"/>
                  </a:lnTo>
                  <a:lnTo>
                    <a:pt x="146" y="215"/>
                  </a:lnTo>
                  <a:lnTo>
                    <a:pt x="142" y="232"/>
                  </a:lnTo>
                  <a:lnTo>
                    <a:pt x="137" y="248"/>
                  </a:lnTo>
                  <a:lnTo>
                    <a:pt x="131" y="263"/>
                  </a:lnTo>
                  <a:lnTo>
                    <a:pt x="119" y="248"/>
                  </a:lnTo>
                  <a:lnTo>
                    <a:pt x="108" y="229"/>
                  </a:lnTo>
                  <a:lnTo>
                    <a:pt x="97" y="208"/>
                  </a:lnTo>
                  <a:lnTo>
                    <a:pt x="89" y="191"/>
                  </a:lnTo>
                  <a:lnTo>
                    <a:pt x="87" y="187"/>
                  </a:lnTo>
                  <a:lnTo>
                    <a:pt x="85" y="183"/>
                  </a:lnTo>
                  <a:lnTo>
                    <a:pt x="81" y="182"/>
                  </a:lnTo>
                  <a:lnTo>
                    <a:pt x="76" y="181"/>
                  </a:lnTo>
                  <a:lnTo>
                    <a:pt x="72" y="181"/>
                  </a:lnTo>
                  <a:lnTo>
                    <a:pt x="69" y="182"/>
                  </a:lnTo>
                  <a:lnTo>
                    <a:pt x="65" y="185"/>
                  </a:lnTo>
                  <a:lnTo>
                    <a:pt x="63" y="187"/>
                  </a:lnTo>
                  <a:lnTo>
                    <a:pt x="52" y="205"/>
                  </a:lnTo>
                  <a:lnTo>
                    <a:pt x="31" y="244"/>
                  </a:lnTo>
                  <a:lnTo>
                    <a:pt x="19" y="269"/>
                  </a:lnTo>
                  <a:lnTo>
                    <a:pt x="9" y="294"/>
                  </a:lnTo>
                  <a:lnTo>
                    <a:pt x="5" y="308"/>
                  </a:lnTo>
                  <a:lnTo>
                    <a:pt x="3" y="321"/>
                  </a:lnTo>
                  <a:lnTo>
                    <a:pt x="0" y="334"/>
                  </a:lnTo>
                  <a:lnTo>
                    <a:pt x="0" y="346"/>
                  </a:lnTo>
                  <a:lnTo>
                    <a:pt x="1" y="364"/>
                  </a:lnTo>
                  <a:lnTo>
                    <a:pt x="4" y="382"/>
                  </a:lnTo>
                  <a:lnTo>
                    <a:pt x="9" y="400"/>
                  </a:lnTo>
                  <a:lnTo>
                    <a:pt x="16" y="415"/>
                  </a:lnTo>
                  <a:lnTo>
                    <a:pt x="23" y="431"/>
                  </a:lnTo>
                  <a:lnTo>
                    <a:pt x="33" y="446"/>
                  </a:lnTo>
                  <a:lnTo>
                    <a:pt x="45" y="461"/>
                  </a:lnTo>
                  <a:lnTo>
                    <a:pt x="58" y="473"/>
                  </a:lnTo>
                  <a:lnTo>
                    <a:pt x="72" y="485"/>
                  </a:lnTo>
                  <a:lnTo>
                    <a:pt x="87" y="495"/>
                  </a:lnTo>
                  <a:lnTo>
                    <a:pt x="103" y="505"/>
                  </a:lnTo>
                  <a:lnTo>
                    <a:pt x="120" y="512"/>
                  </a:lnTo>
                  <a:lnTo>
                    <a:pt x="138" y="518"/>
                  </a:lnTo>
                  <a:lnTo>
                    <a:pt x="157" y="523"/>
                  </a:lnTo>
                  <a:lnTo>
                    <a:pt x="176" y="525"/>
                  </a:lnTo>
                  <a:lnTo>
                    <a:pt x="196" y="527"/>
                  </a:lnTo>
                  <a:lnTo>
                    <a:pt x="215" y="525"/>
                  </a:lnTo>
                  <a:lnTo>
                    <a:pt x="235" y="523"/>
                  </a:lnTo>
                  <a:lnTo>
                    <a:pt x="253" y="518"/>
                  </a:lnTo>
                  <a:lnTo>
                    <a:pt x="271" y="512"/>
                  </a:lnTo>
                  <a:lnTo>
                    <a:pt x="289" y="505"/>
                  </a:lnTo>
                  <a:lnTo>
                    <a:pt x="304" y="496"/>
                  </a:lnTo>
                  <a:lnTo>
                    <a:pt x="320" y="485"/>
                  </a:lnTo>
                  <a:lnTo>
                    <a:pt x="334" y="474"/>
                  </a:lnTo>
                  <a:lnTo>
                    <a:pt x="346" y="461"/>
                  </a:lnTo>
                  <a:lnTo>
                    <a:pt x="358" y="447"/>
                  </a:lnTo>
                  <a:lnTo>
                    <a:pt x="368" y="432"/>
                  </a:lnTo>
                  <a:lnTo>
                    <a:pt x="375" y="417"/>
                  </a:lnTo>
                  <a:lnTo>
                    <a:pt x="383" y="400"/>
                  </a:lnTo>
                  <a:lnTo>
                    <a:pt x="387" y="382"/>
                  </a:lnTo>
                  <a:lnTo>
                    <a:pt x="390" y="364"/>
                  </a:lnTo>
                  <a:lnTo>
                    <a:pt x="391" y="346"/>
                  </a:lnTo>
                  <a:lnTo>
                    <a:pt x="391" y="332"/>
                  </a:lnTo>
                  <a:lnTo>
                    <a:pt x="390" y="319"/>
                  </a:lnTo>
                  <a:lnTo>
                    <a:pt x="389" y="305"/>
                  </a:lnTo>
                  <a:lnTo>
                    <a:pt x="386" y="292"/>
                  </a:lnTo>
                  <a:lnTo>
                    <a:pt x="380" y="265"/>
                  </a:lnTo>
                  <a:lnTo>
                    <a:pt x="372" y="238"/>
                  </a:lnTo>
                  <a:lnTo>
                    <a:pt x="361" y="211"/>
                  </a:lnTo>
                  <a:lnTo>
                    <a:pt x="348" y="186"/>
                  </a:lnTo>
                  <a:lnTo>
                    <a:pt x="334" y="161"/>
                  </a:lnTo>
                  <a:lnTo>
                    <a:pt x="318" y="137"/>
                  </a:lnTo>
                  <a:lnTo>
                    <a:pt x="299" y="114"/>
                  </a:lnTo>
                  <a:lnTo>
                    <a:pt x="280" y="93"/>
                  </a:lnTo>
                  <a:lnTo>
                    <a:pt x="259" y="72"/>
                  </a:lnTo>
                  <a:lnTo>
                    <a:pt x="237" y="54"/>
                  </a:lnTo>
                  <a:lnTo>
                    <a:pt x="215" y="38"/>
                  </a:lnTo>
                  <a:lnTo>
                    <a:pt x="191" y="23"/>
                  </a:lnTo>
                  <a:lnTo>
                    <a:pt x="179" y="17"/>
                  </a:lnTo>
                  <a:lnTo>
                    <a:pt x="165" y="11"/>
                  </a:lnTo>
                  <a:lnTo>
                    <a:pt x="153" y="5"/>
                  </a:lnTo>
                  <a:lnTo>
                    <a:pt x="13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071">
              <a:extLst>
                <a:ext uri="{FF2B5EF4-FFF2-40B4-BE49-F238E27FC236}">
                  <a16:creationId xmlns:a16="http://schemas.microsoft.com/office/drawing/2014/main" id="{E1471167-90B7-431E-BCED-2F5706892074}"/>
                </a:ext>
              </a:extLst>
            </p:cNvPr>
            <p:cNvSpPr>
              <a:spLocks/>
            </p:cNvSpPr>
            <p:nvPr/>
          </p:nvSpPr>
          <p:spPr bwMode="auto">
            <a:xfrm>
              <a:off x="9423400" y="1571625"/>
              <a:ext cx="76200" cy="104775"/>
            </a:xfrm>
            <a:custGeom>
              <a:avLst/>
              <a:gdLst>
                <a:gd name="T0" fmla="*/ 226 w 240"/>
                <a:gd name="T1" fmla="*/ 0 h 331"/>
                <a:gd name="T2" fmla="*/ 16 w 240"/>
                <a:gd name="T3" fmla="*/ 0 h 331"/>
                <a:gd name="T4" fmla="*/ 12 w 240"/>
                <a:gd name="T5" fmla="*/ 0 h 331"/>
                <a:gd name="T6" fmla="*/ 8 w 240"/>
                <a:gd name="T7" fmla="*/ 1 h 331"/>
                <a:gd name="T8" fmla="*/ 6 w 240"/>
                <a:gd name="T9" fmla="*/ 3 h 331"/>
                <a:gd name="T10" fmla="*/ 3 w 240"/>
                <a:gd name="T11" fmla="*/ 6 h 331"/>
                <a:gd name="T12" fmla="*/ 2 w 240"/>
                <a:gd name="T13" fmla="*/ 8 h 331"/>
                <a:gd name="T14" fmla="*/ 1 w 240"/>
                <a:gd name="T15" fmla="*/ 11 h 331"/>
                <a:gd name="T16" fmla="*/ 0 w 240"/>
                <a:gd name="T17" fmla="*/ 14 h 331"/>
                <a:gd name="T18" fmla="*/ 1 w 240"/>
                <a:gd name="T19" fmla="*/ 18 h 331"/>
                <a:gd name="T20" fmla="*/ 61 w 240"/>
                <a:gd name="T21" fmla="*/ 318 h 331"/>
                <a:gd name="T22" fmla="*/ 62 w 240"/>
                <a:gd name="T23" fmla="*/ 323 h 331"/>
                <a:gd name="T24" fmla="*/ 66 w 240"/>
                <a:gd name="T25" fmla="*/ 327 h 331"/>
                <a:gd name="T26" fmla="*/ 71 w 240"/>
                <a:gd name="T27" fmla="*/ 329 h 331"/>
                <a:gd name="T28" fmla="*/ 75 w 240"/>
                <a:gd name="T29" fmla="*/ 331 h 331"/>
                <a:gd name="T30" fmla="*/ 166 w 240"/>
                <a:gd name="T31" fmla="*/ 331 h 331"/>
                <a:gd name="T32" fmla="*/ 171 w 240"/>
                <a:gd name="T33" fmla="*/ 329 h 331"/>
                <a:gd name="T34" fmla="*/ 176 w 240"/>
                <a:gd name="T35" fmla="*/ 327 h 331"/>
                <a:gd name="T36" fmla="*/ 178 w 240"/>
                <a:gd name="T37" fmla="*/ 323 h 331"/>
                <a:gd name="T38" fmla="*/ 181 w 240"/>
                <a:gd name="T39" fmla="*/ 318 h 331"/>
                <a:gd name="T40" fmla="*/ 240 w 240"/>
                <a:gd name="T41" fmla="*/ 18 h 331"/>
                <a:gd name="T42" fmla="*/ 240 w 240"/>
                <a:gd name="T43" fmla="*/ 14 h 331"/>
                <a:gd name="T44" fmla="*/ 240 w 240"/>
                <a:gd name="T45" fmla="*/ 11 h 331"/>
                <a:gd name="T46" fmla="*/ 239 w 240"/>
                <a:gd name="T47" fmla="*/ 8 h 331"/>
                <a:gd name="T48" fmla="*/ 237 w 240"/>
                <a:gd name="T49" fmla="*/ 6 h 331"/>
                <a:gd name="T50" fmla="*/ 235 w 240"/>
                <a:gd name="T51" fmla="*/ 3 h 331"/>
                <a:gd name="T52" fmla="*/ 232 w 240"/>
                <a:gd name="T53" fmla="*/ 1 h 331"/>
                <a:gd name="T54" fmla="*/ 229 w 240"/>
                <a:gd name="T55" fmla="*/ 0 h 331"/>
                <a:gd name="T56" fmla="*/ 226 w 240"/>
                <a:gd name="T5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331">
                  <a:moveTo>
                    <a:pt x="226" y="0"/>
                  </a:moveTo>
                  <a:lnTo>
                    <a:pt x="16" y="0"/>
                  </a:lnTo>
                  <a:lnTo>
                    <a:pt x="12" y="0"/>
                  </a:lnTo>
                  <a:lnTo>
                    <a:pt x="8" y="1"/>
                  </a:lnTo>
                  <a:lnTo>
                    <a:pt x="6" y="3"/>
                  </a:lnTo>
                  <a:lnTo>
                    <a:pt x="3" y="6"/>
                  </a:lnTo>
                  <a:lnTo>
                    <a:pt x="2" y="8"/>
                  </a:lnTo>
                  <a:lnTo>
                    <a:pt x="1" y="11"/>
                  </a:lnTo>
                  <a:lnTo>
                    <a:pt x="0" y="14"/>
                  </a:lnTo>
                  <a:lnTo>
                    <a:pt x="1" y="18"/>
                  </a:lnTo>
                  <a:lnTo>
                    <a:pt x="61" y="318"/>
                  </a:lnTo>
                  <a:lnTo>
                    <a:pt x="62" y="323"/>
                  </a:lnTo>
                  <a:lnTo>
                    <a:pt x="66" y="327"/>
                  </a:lnTo>
                  <a:lnTo>
                    <a:pt x="71" y="329"/>
                  </a:lnTo>
                  <a:lnTo>
                    <a:pt x="75" y="331"/>
                  </a:lnTo>
                  <a:lnTo>
                    <a:pt x="166" y="331"/>
                  </a:lnTo>
                  <a:lnTo>
                    <a:pt x="171" y="329"/>
                  </a:lnTo>
                  <a:lnTo>
                    <a:pt x="176" y="327"/>
                  </a:lnTo>
                  <a:lnTo>
                    <a:pt x="178" y="323"/>
                  </a:lnTo>
                  <a:lnTo>
                    <a:pt x="181" y="318"/>
                  </a:lnTo>
                  <a:lnTo>
                    <a:pt x="240" y="18"/>
                  </a:lnTo>
                  <a:lnTo>
                    <a:pt x="240" y="14"/>
                  </a:lnTo>
                  <a:lnTo>
                    <a:pt x="240" y="11"/>
                  </a:lnTo>
                  <a:lnTo>
                    <a:pt x="239" y="8"/>
                  </a:lnTo>
                  <a:lnTo>
                    <a:pt x="237" y="6"/>
                  </a:lnTo>
                  <a:lnTo>
                    <a:pt x="235" y="3"/>
                  </a:lnTo>
                  <a:lnTo>
                    <a:pt x="232" y="1"/>
                  </a:lnTo>
                  <a:lnTo>
                    <a:pt x="229" y="0"/>
                  </a:lnTo>
                  <a:lnTo>
                    <a:pt x="2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AF3F850C-645F-43FD-A282-8DBEE3642795}"/>
              </a:ext>
            </a:extLst>
          </p:cNvPr>
          <p:cNvGrpSpPr/>
          <p:nvPr/>
        </p:nvGrpSpPr>
        <p:grpSpPr>
          <a:xfrm>
            <a:off x="6983892" y="4684512"/>
            <a:ext cx="393599" cy="395862"/>
            <a:chOff x="11037888" y="3117850"/>
            <a:chExt cx="276225" cy="277813"/>
          </a:xfrm>
          <a:solidFill>
            <a:srgbClr val="073061"/>
          </a:solidFill>
        </p:grpSpPr>
        <p:sp>
          <p:nvSpPr>
            <p:cNvPr id="35" name="Freeform 2114">
              <a:extLst>
                <a:ext uri="{FF2B5EF4-FFF2-40B4-BE49-F238E27FC236}">
                  <a16:creationId xmlns:a16="http://schemas.microsoft.com/office/drawing/2014/main" id="{9A739B23-5CF5-48C1-9F28-80C775410E3F}"/>
                </a:ext>
              </a:extLst>
            </p:cNvPr>
            <p:cNvSpPr>
              <a:spLocks/>
            </p:cNvSpPr>
            <p:nvPr/>
          </p:nvSpPr>
          <p:spPr bwMode="auto">
            <a:xfrm>
              <a:off x="11037888" y="3222625"/>
              <a:ext cx="17463" cy="9525"/>
            </a:xfrm>
            <a:custGeom>
              <a:avLst/>
              <a:gdLst>
                <a:gd name="T0" fmla="*/ 45 w 59"/>
                <a:gd name="T1" fmla="*/ 0 h 31"/>
                <a:gd name="T2" fmla="*/ 14 w 59"/>
                <a:gd name="T3" fmla="*/ 0 h 31"/>
                <a:gd name="T4" fmla="*/ 8 w 59"/>
                <a:gd name="T5" fmla="*/ 2 h 31"/>
                <a:gd name="T6" fmla="*/ 3 w 59"/>
                <a:gd name="T7" fmla="*/ 5 h 31"/>
                <a:gd name="T8" fmla="*/ 1 w 59"/>
                <a:gd name="T9" fmla="*/ 10 h 31"/>
                <a:gd name="T10" fmla="*/ 0 w 59"/>
                <a:gd name="T11" fmla="*/ 16 h 31"/>
                <a:gd name="T12" fmla="*/ 1 w 59"/>
                <a:gd name="T13" fmla="*/ 21 h 31"/>
                <a:gd name="T14" fmla="*/ 3 w 59"/>
                <a:gd name="T15" fmla="*/ 26 h 31"/>
                <a:gd name="T16" fmla="*/ 8 w 59"/>
                <a:gd name="T17" fmla="*/ 30 h 31"/>
                <a:gd name="T18" fmla="*/ 14 w 59"/>
                <a:gd name="T19" fmla="*/ 31 h 31"/>
                <a:gd name="T20" fmla="*/ 45 w 59"/>
                <a:gd name="T21" fmla="*/ 31 h 31"/>
                <a:gd name="T22" fmla="*/ 51 w 59"/>
                <a:gd name="T23" fmla="*/ 30 h 31"/>
                <a:gd name="T24" fmla="*/ 56 w 59"/>
                <a:gd name="T25" fmla="*/ 26 h 31"/>
                <a:gd name="T26" fmla="*/ 58 w 59"/>
                <a:gd name="T27" fmla="*/ 21 h 31"/>
                <a:gd name="T28" fmla="*/ 59 w 59"/>
                <a:gd name="T29" fmla="*/ 16 h 31"/>
                <a:gd name="T30" fmla="*/ 58 w 59"/>
                <a:gd name="T31" fmla="*/ 10 h 31"/>
                <a:gd name="T32" fmla="*/ 56 w 59"/>
                <a:gd name="T33" fmla="*/ 5 h 31"/>
                <a:gd name="T34" fmla="*/ 51 w 59"/>
                <a:gd name="T35" fmla="*/ 2 h 31"/>
                <a:gd name="T36" fmla="*/ 45 w 59"/>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31">
                  <a:moveTo>
                    <a:pt x="45" y="0"/>
                  </a:moveTo>
                  <a:lnTo>
                    <a:pt x="14" y="0"/>
                  </a:lnTo>
                  <a:lnTo>
                    <a:pt x="8" y="2"/>
                  </a:lnTo>
                  <a:lnTo>
                    <a:pt x="3" y="5"/>
                  </a:lnTo>
                  <a:lnTo>
                    <a:pt x="1" y="10"/>
                  </a:lnTo>
                  <a:lnTo>
                    <a:pt x="0" y="16"/>
                  </a:lnTo>
                  <a:lnTo>
                    <a:pt x="1" y="21"/>
                  </a:lnTo>
                  <a:lnTo>
                    <a:pt x="3" y="26"/>
                  </a:lnTo>
                  <a:lnTo>
                    <a:pt x="8" y="30"/>
                  </a:lnTo>
                  <a:lnTo>
                    <a:pt x="14" y="31"/>
                  </a:lnTo>
                  <a:lnTo>
                    <a:pt x="45" y="31"/>
                  </a:lnTo>
                  <a:lnTo>
                    <a:pt x="51" y="30"/>
                  </a:lnTo>
                  <a:lnTo>
                    <a:pt x="56" y="26"/>
                  </a:lnTo>
                  <a:lnTo>
                    <a:pt x="58" y="21"/>
                  </a:lnTo>
                  <a:lnTo>
                    <a:pt x="59" y="16"/>
                  </a:lnTo>
                  <a:lnTo>
                    <a:pt x="58" y="10"/>
                  </a:lnTo>
                  <a:lnTo>
                    <a:pt x="56" y="5"/>
                  </a:lnTo>
                  <a:lnTo>
                    <a:pt x="51" y="2"/>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115">
              <a:extLst>
                <a:ext uri="{FF2B5EF4-FFF2-40B4-BE49-F238E27FC236}">
                  <a16:creationId xmlns:a16="http://schemas.microsoft.com/office/drawing/2014/main" id="{7A61D1BC-D6C1-4692-83F2-B5260C34CBBE}"/>
                </a:ext>
              </a:extLst>
            </p:cNvPr>
            <p:cNvSpPr>
              <a:spLocks/>
            </p:cNvSpPr>
            <p:nvPr/>
          </p:nvSpPr>
          <p:spPr bwMode="auto">
            <a:xfrm>
              <a:off x="11080750" y="3141663"/>
              <a:ext cx="23813" cy="23813"/>
            </a:xfrm>
            <a:custGeom>
              <a:avLst/>
              <a:gdLst>
                <a:gd name="T0" fmla="*/ 49 w 75"/>
                <a:gd name="T1" fmla="*/ 71 h 76"/>
                <a:gd name="T2" fmla="*/ 54 w 75"/>
                <a:gd name="T3" fmla="*/ 75 h 76"/>
                <a:gd name="T4" fmla="*/ 60 w 75"/>
                <a:gd name="T5" fmla="*/ 76 h 76"/>
                <a:gd name="T6" fmla="*/ 66 w 75"/>
                <a:gd name="T7" fmla="*/ 75 h 76"/>
                <a:gd name="T8" fmla="*/ 71 w 75"/>
                <a:gd name="T9" fmla="*/ 71 h 76"/>
                <a:gd name="T10" fmla="*/ 73 w 75"/>
                <a:gd name="T11" fmla="*/ 66 h 76"/>
                <a:gd name="T12" fmla="*/ 75 w 75"/>
                <a:gd name="T13" fmla="*/ 60 h 76"/>
                <a:gd name="T14" fmla="*/ 73 w 75"/>
                <a:gd name="T15" fmla="*/ 55 h 76"/>
                <a:gd name="T16" fmla="*/ 71 w 75"/>
                <a:gd name="T17" fmla="*/ 49 h 76"/>
                <a:gd name="T18" fmla="*/ 26 w 75"/>
                <a:gd name="T19" fmla="*/ 4 h 76"/>
                <a:gd name="T20" fmla="*/ 21 w 75"/>
                <a:gd name="T21" fmla="*/ 1 h 76"/>
                <a:gd name="T22" fmla="*/ 15 w 75"/>
                <a:gd name="T23" fmla="*/ 0 h 76"/>
                <a:gd name="T24" fmla="*/ 9 w 75"/>
                <a:gd name="T25" fmla="*/ 1 h 76"/>
                <a:gd name="T26" fmla="*/ 4 w 75"/>
                <a:gd name="T27" fmla="*/ 5 h 76"/>
                <a:gd name="T28" fmla="*/ 1 w 75"/>
                <a:gd name="T29" fmla="*/ 10 h 76"/>
                <a:gd name="T30" fmla="*/ 0 w 75"/>
                <a:gd name="T31" fmla="*/ 15 h 76"/>
                <a:gd name="T32" fmla="*/ 1 w 75"/>
                <a:gd name="T33" fmla="*/ 21 h 76"/>
                <a:gd name="T34" fmla="*/ 4 w 75"/>
                <a:gd name="T35" fmla="*/ 26 h 76"/>
                <a:gd name="T36" fmla="*/ 49 w 75"/>
                <a:gd name="T37"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6">
                  <a:moveTo>
                    <a:pt x="49" y="71"/>
                  </a:moveTo>
                  <a:lnTo>
                    <a:pt x="54" y="75"/>
                  </a:lnTo>
                  <a:lnTo>
                    <a:pt x="60" y="76"/>
                  </a:lnTo>
                  <a:lnTo>
                    <a:pt x="66" y="75"/>
                  </a:lnTo>
                  <a:lnTo>
                    <a:pt x="71" y="71"/>
                  </a:lnTo>
                  <a:lnTo>
                    <a:pt x="73" y="66"/>
                  </a:lnTo>
                  <a:lnTo>
                    <a:pt x="75" y="60"/>
                  </a:lnTo>
                  <a:lnTo>
                    <a:pt x="73" y="55"/>
                  </a:lnTo>
                  <a:lnTo>
                    <a:pt x="71" y="49"/>
                  </a:lnTo>
                  <a:lnTo>
                    <a:pt x="26" y="4"/>
                  </a:lnTo>
                  <a:lnTo>
                    <a:pt x="21" y="1"/>
                  </a:lnTo>
                  <a:lnTo>
                    <a:pt x="15" y="0"/>
                  </a:lnTo>
                  <a:lnTo>
                    <a:pt x="9" y="1"/>
                  </a:lnTo>
                  <a:lnTo>
                    <a:pt x="4" y="5"/>
                  </a:lnTo>
                  <a:lnTo>
                    <a:pt x="1" y="10"/>
                  </a:lnTo>
                  <a:lnTo>
                    <a:pt x="0" y="15"/>
                  </a:lnTo>
                  <a:lnTo>
                    <a:pt x="1" y="21"/>
                  </a:lnTo>
                  <a:lnTo>
                    <a:pt x="4" y="26"/>
                  </a:lnTo>
                  <a:lnTo>
                    <a:pt x="4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16">
              <a:extLst>
                <a:ext uri="{FF2B5EF4-FFF2-40B4-BE49-F238E27FC236}">
                  <a16:creationId xmlns:a16="http://schemas.microsoft.com/office/drawing/2014/main" id="{E6CCE967-479C-497B-A453-58234B597C4C}"/>
                </a:ext>
              </a:extLst>
            </p:cNvPr>
            <p:cNvSpPr>
              <a:spLocks/>
            </p:cNvSpPr>
            <p:nvPr/>
          </p:nvSpPr>
          <p:spPr bwMode="auto">
            <a:xfrm>
              <a:off x="11171238" y="3117850"/>
              <a:ext cx="9525" cy="28575"/>
            </a:xfrm>
            <a:custGeom>
              <a:avLst/>
              <a:gdLst>
                <a:gd name="T0" fmla="*/ 15 w 29"/>
                <a:gd name="T1" fmla="*/ 91 h 91"/>
                <a:gd name="T2" fmla="*/ 21 w 29"/>
                <a:gd name="T3" fmla="*/ 90 h 91"/>
                <a:gd name="T4" fmla="*/ 26 w 29"/>
                <a:gd name="T5" fmla="*/ 87 h 91"/>
                <a:gd name="T6" fmla="*/ 28 w 29"/>
                <a:gd name="T7" fmla="*/ 82 h 91"/>
                <a:gd name="T8" fmla="*/ 29 w 29"/>
                <a:gd name="T9" fmla="*/ 76 h 91"/>
                <a:gd name="T10" fmla="*/ 29 w 29"/>
                <a:gd name="T11" fmla="*/ 16 h 91"/>
                <a:gd name="T12" fmla="*/ 28 w 29"/>
                <a:gd name="T13" fmla="*/ 10 h 91"/>
                <a:gd name="T14" fmla="*/ 26 w 29"/>
                <a:gd name="T15" fmla="*/ 5 h 91"/>
                <a:gd name="T16" fmla="*/ 21 w 29"/>
                <a:gd name="T17" fmla="*/ 2 h 91"/>
                <a:gd name="T18" fmla="*/ 15 w 29"/>
                <a:gd name="T19" fmla="*/ 0 h 91"/>
                <a:gd name="T20" fmla="*/ 9 w 29"/>
                <a:gd name="T21" fmla="*/ 2 h 91"/>
                <a:gd name="T22" fmla="*/ 4 w 29"/>
                <a:gd name="T23" fmla="*/ 5 h 91"/>
                <a:gd name="T24" fmla="*/ 1 w 29"/>
                <a:gd name="T25" fmla="*/ 10 h 91"/>
                <a:gd name="T26" fmla="*/ 0 w 29"/>
                <a:gd name="T27" fmla="*/ 16 h 91"/>
                <a:gd name="T28" fmla="*/ 0 w 29"/>
                <a:gd name="T29" fmla="*/ 76 h 91"/>
                <a:gd name="T30" fmla="*/ 1 w 29"/>
                <a:gd name="T31" fmla="*/ 82 h 91"/>
                <a:gd name="T32" fmla="*/ 4 w 29"/>
                <a:gd name="T33" fmla="*/ 87 h 91"/>
                <a:gd name="T34" fmla="*/ 9 w 29"/>
                <a:gd name="T35" fmla="*/ 90 h 91"/>
                <a:gd name="T36" fmla="*/ 15 w 29"/>
                <a:gd name="T37"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91">
                  <a:moveTo>
                    <a:pt x="15" y="91"/>
                  </a:moveTo>
                  <a:lnTo>
                    <a:pt x="21" y="90"/>
                  </a:lnTo>
                  <a:lnTo>
                    <a:pt x="26" y="87"/>
                  </a:lnTo>
                  <a:lnTo>
                    <a:pt x="28" y="82"/>
                  </a:lnTo>
                  <a:lnTo>
                    <a:pt x="29" y="76"/>
                  </a:lnTo>
                  <a:lnTo>
                    <a:pt x="29" y="16"/>
                  </a:lnTo>
                  <a:lnTo>
                    <a:pt x="28" y="10"/>
                  </a:lnTo>
                  <a:lnTo>
                    <a:pt x="26" y="5"/>
                  </a:lnTo>
                  <a:lnTo>
                    <a:pt x="21" y="2"/>
                  </a:lnTo>
                  <a:lnTo>
                    <a:pt x="15" y="0"/>
                  </a:lnTo>
                  <a:lnTo>
                    <a:pt x="9" y="2"/>
                  </a:lnTo>
                  <a:lnTo>
                    <a:pt x="4" y="5"/>
                  </a:lnTo>
                  <a:lnTo>
                    <a:pt x="1" y="10"/>
                  </a:lnTo>
                  <a:lnTo>
                    <a:pt x="0" y="16"/>
                  </a:lnTo>
                  <a:lnTo>
                    <a:pt x="0" y="76"/>
                  </a:lnTo>
                  <a:lnTo>
                    <a:pt x="1" y="82"/>
                  </a:lnTo>
                  <a:lnTo>
                    <a:pt x="4" y="87"/>
                  </a:lnTo>
                  <a:lnTo>
                    <a:pt x="9" y="90"/>
                  </a:lnTo>
                  <a:lnTo>
                    <a:pt x="15"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117">
              <a:extLst>
                <a:ext uri="{FF2B5EF4-FFF2-40B4-BE49-F238E27FC236}">
                  <a16:creationId xmlns:a16="http://schemas.microsoft.com/office/drawing/2014/main" id="{7FA74C37-DFB0-49F0-8B83-18A3336B45A6}"/>
                </a:ext>
              </a:extLst>
            </p:cNvPr>
            <p:cNvSpPr>
              <a:spLocks/>
            </p:cNvSpPr>
            <p:nvPr/>
          </p:nvSpPr>
          <p:spPr bwMode="auto">
            <a:xfrm>
              <a:off x="11242675" y="3141663"/>
              <a:ext cx="23813" cy="23813"/>
            </a:xfrm>
            <a:custGeom>
              <a:avLst/>
              <a:gdLst>
                <a:gd name="T0" fmla="*/ 16 w 75"/>
                <a:gd name="T1" fmla="*/ 75 h 75"/>
                <a:gd name="T2" fmla="*/ 21 w 75"/>
                <a:gd name="T3" fmla="*/ 75 h 75"/>
                <a:gd name="T4" fmla="*/ 25 w 75"/>
                <a:gd name="T5" fmla="*/ 71 h 75"/>
                <a:gd name="T6" fmla="*/ 71 w 75"/>
                <a:gd name="T7" fmla="*/ 26 h 75"/>
                <a:gd name="T8" fmla="*/ 74 w 75"/>
                <a:gd name="T9" fmla="*/ 21 h 75"/>
                <a:gd name="T10" fmla="*/ 75 w 75"/>
                <a:gd name="T11" fmla="*/ 15 h 75"/>
                <a:gd name="T12" fmla="*/ 74 w 75"/>
                <a:gd name="T13" fmla="*/ 10 h 75"/>
                <a:gd name="T14" fmla="*/ 71 w 75"/>
                <a:gd name="T15" fmla="*/ 5 h 75"/>
                <a:gd name="T16" fmla="*/ 66 w 75"/>
                <a:gd name="T17" fmla="*/ 1 h 75"/>
                <a:gd name="T18" fmla="*/ 61 w 75"/>
                <a:gd name="T19" fmla="*/ 0 h 75"/>
                <a:gd name="T20" fmla="*/ 55 w 75"/>
                <a:gd name="T21" fmla="*/ 1 h 75"/>
                <a:gd name="T22" fmla="*/ 50 w 75"/>
                <a:gd name="T23" fmla="*/ 5 h 75"/>
                <a:gd name="T24" fmla="*/ 5 w 75"/>
                <a:gd name="T25" fmla="*/ 49 h 75"/>
                <a:gd name="T26" fmla="*/ 1 w 75"/>
                <a:gd name="T27" fmla="*/ 55 h 75"/>
                <a:gd name="T28" fmla="*/ 0 w 75"/>
                <a:gd name="T29" fmla="*/ 60 h 75"/>
                <a:gd name="T30" fmla="*/ 1 w 75"/>
                <a:gd name="T31" fmla="*/ 66 h 75"/>
                <a:gd name="T32" fmla="*/ 5 w 75"/>
                <a:gd name="T33" fmla="*/ 71 h 75"/>
                <a:gd name="T34" fmla="*/ 10 w 75"/>
                <a:gd name="T35" fmla="*/ 75 h 75"/>
                <a:gd name="T36" fmla="*/ 16 w 75"/>
                <a:gd name="T3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16" y="75"/>
                  </a:moveTo>
                  <a:lnTo>
                    <a:pt x="21" y="75"/>
                  </a:lnTo>
                  <a:lnTo>
                    <a:pt x="25" y="71"/>
                  </a:lnTo>
                  <a:lnTo>
                    <a:pt x="71" y="26"/>
                  </a:lnTo>
                  <a:lnTo>
                    <a:pt x="74" y="21"/>
                  </a:lnTo>
                  <a:lnTo>
                    <a:pt x="75" y="15"/>
                  </a:lnTo>
                  <a:lnTo>
                    <a:pt x="74" y="10"/>
                  </a:lnTo>
                  <a:lnTo>
                    <a:pt x="71" y="5"/>
                  </a:lnTo>
                  <a:lnTo>
                    <a:pt x="66" y="1"/>
                  </a:lnTo>
                  <a:lnTo>
                    <a:pt x="61" y="0"/>
                  </a:lnTo>
                  <a:lnTo>
                    <a:pt x="55" y="1"/>
                  </a:lnTo>
                  <a:lnTo>
                    <a:pt x="50" y="5"/>
                  </a:lnTo>
                  <a:lnTo>
                    <a:pt x="5" y="49"/>
                  </a:lnTo>
                  <a:lnTo>
                    <a:pt x="1" y="55"/>
                  </a:lnTo>
                  <a:lnTo>
                    <a:pt x="0" y="60"/>
                  </a:lnTo>
                  <a:lnTo>
                    <a:pt x="1" y="66"/>
                  </a:lnTo>
                  <a:lnTo>
                    <a:pt x="5" y="71"/>
                  </a:lnTo>
                  <a:lnTo>
                    <a:pt x="10" y="75"/>
                  </a:lnTo>
                  <a:lnTo>
                    <a:pt x="16"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118">
              <a:extLst>
                <a:ext uri="{FF2B5EF4-FFF2-40B4-BE49-F238E27FC236}">
                  <a16:creationId xmlns:a16="http://schemas.microsoft.com/office/drawing/2014/main" id="{DC6CD1DC-C19A-456D-802E-A2BE80E7CDB7}"/>
                </a:ext>
              </a:extLst>
            </p:cNvPr>
            <p:cNvSpPr>
              <a:spLocks/>
            </p:cNvSpPr>
            <p:nvPr/>
          </p:nvSpPr>
          <p:spPr bwMode="auto">
            <a:xfrm>
              <a:off x="11295063" y="3222625"/>
              <a:ext cx="19050" cy="9525"/>
            </a:xfrm>
            <a:custGeom>
              <a:avLst/>
              <a:gdLst>
                <a:gd name="T0" fmla="*/ 45 w 60"/>
                <a:gd name="T1" fmla="*/ 0 h 31"/>
                <a:gd name="T2" fmla="*/ 15 w 60"/>
                <a:gd name="T3" fmla="*/ 0 h 31"/>
                <a:gd name="T4" fmla="*/ 8 w 60"/>
                <a:gd name="T5" fmla="*/ 2 h 31"/>
                <a:gd name="T6" fmla="*/ 5 w 60"/>
                <a:gd name="T7" fmla="*/ 5 h 31"/>
                <a:gd name="T8" fmla="*/ 1 w 60"/>
                <a:gd name="T9" fmla="*/ 10 h 31"/>
                <a:gd name="T10" fmla="*/ 0 w 60"/>
                <a:gd name="T11" fmla="*/ 16 h 31"/>
                <a:gd name="T12" fmla="*/ 1 w 60"/>
                <a:gd name="T13" fmla="*/ 21 h 31"/>
                <a:gd name="T14" fmla="*/ 5 w 60"/>
                <a:gd name="T15" fmla="*/ 26 h 31"/>
                <a:gd name="T16" fmla="*/ 8 w 60"/>
                <a:gd name="T17" fmla="*/ 30 h 31"/>
                <a:gd name="T18" fmla="*/ 15 w 60"/>
                <a:gd name="T19" fmla="*/ 31 h 31"/>
                <a:gd name="T20" fmla="*/ 45 w 60"/>
                <a:gd name="T21" fmla="*/ 31 h 31"/>
                <a:gd name="T22" fmla="*/ 51 w 60"/>
                <a:gd name="T23" fmla="*/ 30 h 31"/>
                <a:gd name="T24" fmla="*/ 56 w 60"/>
                <a:gd name="T25" fmla="*/ 26 h 31"/>
                <a:gd name="T26" fmla="*/ 58 w 60"/>
                <a:gd name="T27" fmla="*/ 21 h 31"/>
                <a:gd name="T28" fmla="*/ 60 w 60"/>
                <a:gd name="T29" fmla="*/ 16 h 31"/>
                <a:gd name="T30" fmla="*/ 58 w 60"/>
                <a:gd name="T31" fmla="*/ 10 h 31"/>
                <a:gd name="T32" fmla="*/ 56 w 60"/>
                <a:gd name="T33" fmla="*/ 5 h 31"/>
                <a:gd name="T34" fmla="*/ 51 w 60"/>
                <a:gd name="T35" fmla="*/ 2 h 31"/>
                <a:gd name="T36" fmla="*/ 45 w 6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31">
                  <a:moveTo>
                    <a:pt x="45" y="0"/>
                  </a:moveTo>
                  <a:lnTo>
                    <a:pt x="15" y="0"/>
                  </a:lnTo>
                  <a:lnTo>
                    <a:pt x="8" y="2"/>
                  </a:lnTo>
                  <a:lnTo>
                    <a:pt x="5" y="5"/>
                  </a:lnTo>
                  <a:lnTo>
                    <a:pt x="1" y="10"/>
                  </a:lnTo>
                  <a:lnTo>
                    <a:pt x="0" y="16"/>
                  </a:lnTo>
                  <a:lnTo>
                    <a:pt x="1" y="21"/>
                  </a:lnTo>
                  <a:lnTo>
                    <a:pt x="5" y="26"/>
                  </a:lnTo>
                  <a:lnTo>
                    <a:pt x="8" y="30"/>
                  </a:lnTo>
                  <a:lnTo>
                    <a:pt x="15" y="31"/>
                  </a:lnTo>
                  <a:lnTo>
                    <a:pt x="45" y="31"/>
                  </a:lnTo>
                  <a:lnTo>
                    <a:pt x="51" y="30"/>
                  </a:lnTo>
                  <a:lnTo>
                    <a:pt x="56" y="26"/>
                  </a:lnTo>
                  <a:lnTo>
                    <a:pt x="58" y="21"/>
                  </a:lnTo>
                  <a:lnTo>
                    <a:pt x="60" y="16"/>
                  </a:lnTo>
                  <a:lnTo>
                    <a:pt x="58" y="10"/>
                  </a:lnTo>
                  <a:lnTo>
                    <a:pt x="56" y="5"/>
                  </a:lnTo>
                  <a:lnTo>
                    <a:pt x="51" y="2"/>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119">
              <a:extLst>
                <a:ext uri="{FF2B5EF4-FFF2-40B4-BE49-F238E27FC236}">
                  <a16:creationId xmlns:a16="http://schemas.microsoft.com/office/drawing/2014/main" id="{1B0AD0D4-A1D3-41D3-B20D-698708776302}"/>
                </a:ext>
              </a:extLst>
            </p:cNvPr>
            <p:cNvSpPr>
              <a:spLocks noEditPoints="1"/>
            </p:cNvSpPr>
            <p:nvPr/>
          </p:nvSpPr>
          <p:spPr bwMode="auto">
            <a:xfrm>
              <a:off x="11055350" y="3184525"/>
              <a:ext cx="239713" cy="211138"/>
            </a:xfrm>
            <a:custGeom>
              <a:avLst/>
              <a:gdLst>
                <a:gd name="T0" fmla="*/ 68 w 753"/>
                <a:gd name="T1" fmla="*/ 195 h 662"/>
                <a:gd name="T2" fmla="*/ 81 w 753"/>
                <a:gd name="T3" fmla="*/ 178 h 662"/>
                <a:gd name="T4" fmla="*/ 104 w 753"/>
                <a:gd name="T5" fmla="*/ 165 h 662"/>
                <a:gd name="T6" fmla="*/ 136 w 753"/>
                <a:gd name="T7" fmla="*/ 155 h 662"/>
                <a:gd name="T8" fmla="*/ 212 w 753"/>
                <a:gd name="T9" fmla="*/ 150 h 662"/>
                <a:gd name="T10" fmla="*/ 225 w 753"/>
                <a:gd name="T11" fmla="*/ 140 h 662"/>
                <a:gd name="T12" fmla="*/ 230 w 753"/>
                <a:gd name="T13" fmla="*/ 111 h 662"/>
                <a:gd name="T14" fmla="*/ 248 w 753"/>
                <a:gd name="T15" fmla="*/ 82 h 662"/>
                <a:gd name="T16" fmla="*/ 279 w 753"/>
                <a:gd name="T17" fmla="*/ 57 h 662"/>
                <a:gd name="T18" fmla="*/ 317 w 753"/>
                <a:gd name="T19" fmla="*/ 41 h 662"/>
                <a:gd name="T20" fmla="*/ 361 w 753"/>
                <a:gd name="T21" fmla="*/ 32 h 662"/>
                <a:gd name="T22" fmla="*/ 405 w 753"/>
                <a:gd name="T23" fmla="*/ 30 h 662"/>
                <a:gd name="T24" fmla="*/ 446 w 753"/>
                <a:gd name="T25" fmla="*/ 36 h 662"/>
                <a:gd name="T26" fmla="*/ 483 w 753"/>
                <a:gd name="T27" fmla="*/ 49 h 662"/>
                <a:gd name="T28" fmla="*/ 513 w 753"/>
                <a:gd name="T29" fmla="*/ 69 h 662"/>
                <a:gd name="T30" fmla="*/ 534 w 753"/>
                <a:gd name="T31" fmla="*/ 99 h 662"/>
                <a:gd name="T32" fmla="*/ 542 w 753"/>
                <a:gd name="T33" fmla="*/ 135 h 662"/>
                <a:gd name="T34" fmla="*/ 551 w 753"/>
                <a:gd name="T35" fmla="*/ 149 h 662"/>
                <a:gd name="T36" fmla="*/ 615 w 753"/>
                <a:gd name="T37" fmla="*/ 154 h 662"/>
                <a:gd name="T38" fmla="*/ 648 w 753"/>
                <a:gd name="T39" fmla="*/ 160 h 662"/>
                <a:gd name="T40" fmla="*/ 670 w 753"/>
                <a:gd name="T41" fmla="*/ 172 h 662"/>
                <a:gd name="T42" fmla="*/ 684 w 753"/>
                <a:gd name="T43" fmla="*/ 188 h 662"/>
                <a:gd name="T44" fmla="*/ 692 w 753"/>
                <a:gd name="T45" fmla="*/ 210 h 662"/>
                <a:gd name="T46" fmla="*/ 362 w 753"/>
                <a:gd name="T47" fmla="*/ 315 h 662"/>
                <a:gd name="T48" fmla="*/ 371 w 753"/>
                <a:gd name="T49" fmla="*/ 301 h 662"/>
                <a:gd name="T50" fmla="*/ 388 w 753"/>
                <a:gd name="T51" fmla="*/ 305 h 662"/>
                <a:gd name="T52" fmla="*/ 391 w 753"/>
                <a:gd name="T53" fmla="*/ 345 h 662"/>
                <a:gd name="T54" fmla="*/ 383 w 753"/>
                <a:gd name="T55" fmla="*/ 359 h 662"/>
                <a:gd name="T56" fmla="*/ 366 w 753"/>
                <a:gd name="T57" fmla="*/ 356 h 662"/>
                <a:gd name="T58" fmla="*/ 662 w 753"/>
                <a:gd name="T59" fmla="*/ 571 h 662"/>
                <a:gd name="T60" fmla="*/ 331 w 753"/>
                <a:gd name="T61" fmla="*/ 300 h 662"/>
                <a:gd name="T62" fmla="*/ 422 w 753"/>
                <a:gd name="T63" fmla="*/ 300 h 662"/>
                <a:gd name="T64" fmla="*/ 738 w 753"/>
                <a:gd name="T65" fmla="*/ 210 h 662"/>
                <a:gd name="T66" fmla="*/ 716 w 753"/>
                <a:gd name="T67" fmla="*/ 185 h 662"/>
                <a:gd name="T68" fmla="*/ 699 w 753"/>
                <a:gd name="T69" fmla="*/ 156 h 662"/>
                <a:gd name="T70" fmla="*/ 672 w 753"/>
                <a:gd name="T71" fmla="*/ 138 h 662"/>
                <a:gd name="T72" fmla="*/ 638 w 753"/>
                <a:gd name="T73" fmla="*/ 127 h 662"/>
                <a:gd name="T74" fmla="*/ 571 w 753"/>
                <a:gd name="T75" fmla="*/ 119 h 662"/>
                <a:gd name="T76" fmla="*/ 560 w 753"/>
                <a:gd name="T77" fmla="*/ 82 h 662"/>
                <a:gd name="T78" fmla="*/ 537 w 753"/>
                <a:gd name="T79" fmla="*/ 50 h 662"/>
                <a:gd name="T80" fmla="*/ 504 w 753"/>
                <a:gd name="T81" fmla="*/ 25 h 662"/>
                <a:gd name="T82" fmla="*/ 461 w 753"/>
                <a:gd name="T83" fmla="*/ 8 h 662"/>
                <a:gd name="T84" fmla="*/ 410 w 753"/>
                <a:gd name="T85" fmla="*/ 0 h 662"/>
                <a:gd name="T86" fmla="*/ 358 w 753"/>
                <a:gd name="T87" fmla="*/ 1 h 662"/>
                <a:gd name="T88" fmla="*/ 309 w 753"/>
                <a:gd name="T89" fmla="*/ 12 h 662"/>
                <a:gd name="T90" fmla="*/ 266 w 753"/>
                <a:gd name="T91" fmla="*/ 30 h 662"/>
                <a:gd name="T92" fmla="*/ 229 w 753"/>
                <a:gd name="T93" fmla="*/ 57 h 662"/>
                <a:gd name="T94" fmla="*/ 204 w 753"/>
                <a:gd name="T95" fmla="*/ 93 h 662"/>
                <a:gd name="T96" fmla="*/ 174 w 753"/>
                <a:gd name="T97" fmla="*/ 121 h 662"/>
                <a:gd name="T98" fmla="*/ 123 w 753"/>
                <a:gd name="T99" fmla="*/ 127 h 662"/>
                <a:gd name="T100" fmla="*/ 86 w 753"/>
                <a:gd name="T101" fmla="*/ 139 h 662"/>
                <a:gd name="T102" fmla="*/ 54 w 753"/>
                <a:gd name="T103" fmla="*/ 161 h 662"/>
                <a:gd name="T104" fmla="*/ 35 w 753"/>
                <a:gd name="T105" fmla="*/ 195 h 662"/>
                <a:gd name="T106" fmla="*/ 10 w 753"/>
                <a:gd name="T107" fmla="*/ 211 h 662"/>
                <a:gd name="T108" fmla="*/ 0 w 753"/>
                <a:gd name="T109" fmla="*/ 226 h 662"/>
                <a:gd name="T110" fmla="*/ 5 w 753"/>
                <a:gd name="T111" fmla="*/ 657 h 662"/>
                <a:gd name="T112" fmla="*/ 738 w 753"/>
                <a:gd name="T113" fmla="*/ 662 h 662"/>
                <a:gd name="T114" fmla="*/ 752 w 753"/>
                <a:gd name="T115" fmla="*/ 652 h 662"/>
                <a:gd name="T116" fmla="*/ 752 w 753"/>
                <a:gd name="T117" fmla="*/ 220 h 662"/>
                <a:gd name="T118" fmla="*/ 738 w 753"/>
                <a:gd name="T119" fmla="*/ 21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53" h="662">
                  <a:moveTo>
                    <a:pt x="63" y="210"/>
                  </a:moveTo>
                  <a:lnTo>
                    <a:pt x="64" y="202"/>
                  </a:lnTo>
                  <a:lnTo>
                    <a:pt x="68" y="195"/>
                  </a:lnTo>
                  <a:lnTo>
                    <a:pt x="71" y="189"/>
                  </a:lnTo>
                  <a:lnTo>
                    <a:pt x="76" y="183"/>
                  </a:lnTo>
                  <a:lnTo>
                    <a:pt x="81" y="178"/>
                  </a:lnTo>
                  <a:lnTo>
                    <a:pt x="88" y="172"/>
                  </a:lnTo>
                  <a:lnTo>
                    <a:pt x="96" y="168"/>
                  </a:lnTo>
                  <a:lnTo>
                    <a:pt x="104" y="165"/>
                  </a:lnTo>
                  <a:lnTo>
                    <a:pt x="114" y="161"/>
                  </a:lnTo>
                  <a:lnTo>
                    <a:pt x="125" y="157"/>
                  </a:lnTo>
                  <a:lnTo>
                    <a:pt x="136" y="155"/>
                  </a:lnTo>
                  <a:lnTo>
                    <a:pt x="149" y="154"/>
                  </a:lnTo>
                  <a:lnTo>
                    <a:pt x="178" y="151"/>
                  </a:lnTo>
                  <a:lnTo>
                    <a:pt x="212" y="150"/>
                  </a:lnTo>
                  <a:lnTo>
                    <a:pt x="217" y="149"/>
                  </a:lnTo>
                  <a:lnTo>
                    <a:pt x="222" y="145"/>
                  </a:lnTo>
                  <a:lnTo>
                    <a:pt x="225" y="140"/>
                  </a:lnTo>
                  <a:lnTo>
                    <a:pt x="226" y="135"/>
                  </a:lnTo>
                  <a:lnTo>
                    <a:pt x="228" y="123"/>
                  </a:lnTo>
                  <a:lnTo>
                    <a:pt x="230" y="111"/>
                  </a:lnTo>
                  <a:lnTo>
                    <a:pt x="235" y="101"/>
                  </a:lnTo>
                  <a:lnTo>
                    <a:pt x="241" y="90"/>
                  </a:lnTo>
                  <a:lnTo>
                    <a:pt x="248" y="82"/>
                  </a:lnTo>
                  <a:lnTo>
                    <a:pt x="257" y="73"/>
                  </a:lnTo>
                  <a:lnTo>
                    <a:pt x="267" y="64"/>
                  </a:lnTo>
                  <a:lnTo>
                    <a:pt x="279" y="57"/>
                  </a:lnTo>
                  <a:lnTo>
                    <a:pt x="291" y="51"/>
                  </a:lnTo>
                  <a:lnTo>
                    <a:pt x="303" y="45"/>
                  </a:lnTo>
                  <a:lnTo>
                    <a:pt x="317" y="41"/>
                  </a:lnTo>
                  <a:lnTo>
                    <a:pt x="331" y="36"/>
                  </a:lnTo>
                  <a:lnTo>
                    <a:pt x="346" y="34"/>
                  </a:lnTo>
                  <a:lnTo>
                    <a:pt x="361" y="32"/>
                  </a:lnTo>
                  <a:lnTo>
                    <a:pt x="377" y="30"/>
                  </a:lnTo>
                  <a:lnTo>
                    <a:pt x="391" y="29"/>
                  </a:lnTo>
                  <a:lnTo>
                    <a:pt x="405" y="30"/>
                  </a:lnTo>
                  <a:lnTo>
                    <a:pt x="419" y="32"/>
                  </a:lnTo>
                  <a:lnTo>
                    <a:pt x="433" y="33"/>
                  </a:lnTo>
                  <a:lnTo>
                    <a:pt x="446" y="36"/>
                  </a:lnTo>
                  <a:lnTo>
                    <a:pt x="458" y="39"/>
                  </a:lnTo>
                  <a:lnTo>
                    <a:pt x="471" y="44"/>
                  </a:lnTo>
                  <a:lnTo>
                    <a:pt x="483" y="49"/>
                  </a:lnTo>
                  <a:lnTo>
                    <a:pt x="494" y="55"/>
                  </a:lnTo>
                  <a:lnTo>
                    <a:pt x="505" y="62"/>
                  </a:lnTo>
                  <a:lnTo>
                    <a:pt x="513" y="69"/>
                  </a:lnTo>
                  <a:lnTo>
                    <a:pt x="522" y="78"/>
                  </a:lnTo>
                  <a:lnTo>
                    <a:pt x="529" y="88"/>
                  </a:lnTo>
                  <a:lnTo>
                    <a:pt x="534" y="99"/>
                  </a:lnTo>
                  <a:lnTo>
                    <a:pt x="539" y="110"/>
                  </a:lnTo>
                  <a:lnTo>
                    <a:pt x="542" y="122"/>
                  </a:lnTo>
                  <a:lnTo>
                    <a:pt x="542" y="135"/>
                  </a:lnTo>
                  <a:lnTo>
                    <a:pt x="543" y="140"/>
                  </a:lnTo>
                  <a:lnTo>
                    <a:pt x="546" y="145"/>
                  </a:lnTo>
                  <a:lnTo>
                    <a:pt x="551" y="149"/>
                  </a:lnTo>
                  <a:lnTo>
                    <a:pt x="557" y="150"/>
                  </a:lnTo>
                  <a:lnTo>
                    <a:pt x="589" y="151"/>
                  </a:lnTo>
                  <a:lnTo>
                    <a:pt x="615" y="154"/>
                  </a:lnTo>
                  <a:lnTo>
                    <a:pt x="627" y="155"/>
                  </a:lnTo>
                  <a:lnTo>
                    <a:pt x="638" y="157"/>
                  </a:lnTo>
                  <a:lnTo>
                    <a:pt x="648" y="160"/>
                  </a:lnTo>
                  <a:lnTo>
                    <a:pt x="656" y="163"/>
                  </a:lnTo>
                  <a:lnTo>
                    <a:pt x="664" y="167"/>
                  </a:lnTo>
                  <a:lnTo>
                    <a:pt x="670" y="172"/>
                  </a:lnTo>
                  <a:lnTo>
                    <a:pt x="676" y="177"/>
                  </a:lnTo>
                  <a:lnTo>
                    <a:pt x="681" y="182"/>
                  </a:lnTo>
                  <a:lnTo>
                    <a:pt x="684" y="188"/>
                  </a:lnTo>
                  <a:lnTo>
                    <a:pt x="688" y="195"/>
                  </a:lnTo>
                  <a:lnTo>
                    <a:pt x="689" y="202"/>
                  </a:lnTo>
                  <a:lnTo>
                    <a:pt x="692" y="210"/>
                  </a:lnTo>
                  <a:lnTo>
                    <a:pt x="63" y="210"/>
                  </a:lnTo>
                  <a:close/>
                  <a:moveTo>
                    <a:pt x="362" y="345"/>
                  </a:moveTo>
                  <a:lnTo>
                    <a:pt x="362" y="315"/>
                  </a:lnTo>
                  <a:lnTo>
                    <a:pt x="363" y="310"/>
                  </a:lnTo>
                  <a:lnTo>
                    <a:pt x="366" y="305"/>
                  </a:lnTo>
                  <a:lnTo>
                    <a:pt x="371" y="301"/>
                  </a:lnTo>
                  <a:lnTo>
                    <a:pt x="377" y="300"/>
                  </a:lnTo>
                  <a:lnTo>
                    <a:pt x="383" y="301"/>
                  </a:lnTo>
                  <a:lnTo>
                    <a:pt x="388" y="305"/>
                  </a:lnTo>
                  <a:lnTo>
                    <a:pt x="390" y="310"/>
                  </a:lnTo>
                  <a:lnTo>
                    <a:pt x="391" y="315"/>
                  </a:lnTo>
                  <a:lnTo>
                    <a:pt x="391" y="345"/>
                  </a:lnTo>
                  <a:lnTo>
                    <a:pt x="390" y="351"/>
                  </a:lnTo>
                  <a:lnTo>
                    <a:pt x="388" y="356"/>
                  </a:lnTo>
                  <a:lnTo>
                    <a:pt x="383" y="359"/>
                  </a:lnTo>
                  <a:lnTo>
                    <a:pt x="377" y="360"/>
                  </a:lnTo>
                  <a:lnTo>
                    <a:pt x="371" y="359"/>
                  </a:lnTo>
                  <a:lnTo>
                    <a:pt x="366" y="356"/>
                  </a:lnTo>
                  <a:lnTo>
                    <a:pt x="363" y="351"/>
                  </a:lnTo>
                  <a:lnTo>
                    <a:pt x="362" y="345"/>
                  </a:lnTo>
                  <a:close/>
                  <a:moveTo>
                    <a:pt x="662" y="571"/>
                  </a:moveTo>
                  <a:lnTo>
                    <a:pt x="91" y="571"/>
                  </a:lnTo>
                  <a:lnTo>
                    <a:pt x="91" y="300"/>
                  </a:lnTo>
                  <a:lnTo>
                    <a:pt x="331" y="300"/>
                  </a:lnTo>
                  <a:lnTo>
                    <a:pt x="331" y="391"/>
                  </a:lnTo>
                  <a:lnTo>
                    <a:pt x="422" y="391"/>
                  </a:lnTo>
                  <a:lnTo>
                    <a:pt x="422" y="300"/>
                  </a:lnTo>
                  <a:lnTo>
                    <a:pt x="662" y="300"/>
                  </a:lnTo>
                  <a:lnTo>
                    <a:pt x="662" y="571"/>
                  </a:lnTo>
                  <a:close/>
                  <a:moveTo>
                    <a:pt x="738" y="210"/>
                  </a:moveTo>
                  <a:lnTo>
                    <a:pt x="722" y="210"/>
                  </a:lnTo>
                  <a:lnTo>
                    <a:pt x="720" y="196"/>
                  </a:lnTo>
                  <a:lnTo>
                    <a:pt x="716" y="185"/>
                  </a:lnTo>
                  <a:lnTo>
                    <a:pt x="711" y="174"/>
                  </a:lnTo>
                  <a:lnTo>
                    <a:pt x="705" y="165"/>
                  </a:lnTo>
                  <a:lnTo>
                    <a:pt x="699" y="156"/>
                  </a:lnTo>
                  <a:lnTo>
                    <a:pt x="691" y="149"/>
                  </a:lnTo>
                  <a:lnTo>
                    <a:pt x="682" y="143"/>
                  </a:lnTo>
                  <a:lnTo>
                    <a:pt x="672" y="138"/>
                  </a:lnTo>
                  <a:lnTo>
                    <a:pt x="661" y="133"/>
                  </a:lnTo>
                  <a:lnTo>
                    <a:pt x="650" y="129"/>
                  </a:lnTo>
                  <a:lnTo>
                    <a:pt x="638" y="127"/>
                  </a:lnTo>
                  <a:lnTo>
                    <a:pt x="626" y="124"/>
                  </a:lnTo>
                  <a:lnTo>
                    <a:pt x="599" y="121"/>
                  </a:lnTo>
                  <a:lnTo>
                    <a:pt x="571" y="119"/>
                  </a:lnTo>
                  <a:lnTo>
                    <a:pt x="568" y="107"/>
                  </a:lnTo>
                  <a:lnTo>
                    <a:pt x="565" y="94"/>
                  </a:lnTo>
                  <a:lnTo>
                    <a:pt x="560" y="82"/>
                  </a:lnTo>
                  <a:lnTo>
                    <a:pt x="554" y="71"/>
                  </a:lnTo>
                  <a:lnTo>
                    <a:pt x="546" y="61"/>
                  </a:lnTo>
                  <a:lnTo>
                    <a:pt x="537" y="50"/>
                  </a:lnTo>
                  <a:lnTo>
                    <a:pt x="527" y="41"/>
                  </a:lnTo>
                  <a:lnTo>
                    <a:pt x="516" y="33"/>
                  </a:lnTo>
                  <a:lnTo>
                    <a:pt x="504" y="25"/>
                  </a:lnTo>
                  <a:lnTo>
                    <a:pt x="490" y="18"/>
                  </a:lnTo>
                  <a:lnTo>
                    <a:pt x="476" y="13"/>
                  </a:lnTo>
                  <a:lnTo>
                    <a:pt x="461" y="8"/>
                  </a:lnTo>
                  <a:lnTo>
                    <a:pt x="445" y="5"/>
                  </a:lnTo>
                  <a:lnTo>
                    <a:pt x="428" y="2"/>
                  </a:lnTo>
                  <a:lnTo>
                    <a:pt x="410" y="0"/>
                  </a:lnTo>
                  <a:lnTo>
                    <a:pt x="391" y="0"/>
                  </a:lnTo>
                  <a:lnTo>
                    <a:pt x="375" y="0"/>
                  </a:lnTo>
                  <a:lnTo>
                    <a:pt x="358" y="1"/>
                  </a:lnTo>
                  <a:lnTo>
                    <a:pt x="341" y="3"/>
                  </a:lnTo>
                  <a:lnTo>
                    <a:pt x="325" y="7"/>
                  </a:lnTo>
                  <a:lnTo>
                    <a:pt x="309" y="12"/>
                  </a:lnTo>
                  <a:lnTo>
                    <a:pt x="294" y="17"/>
                  </a:lnTo>
                  <a:lnTo>
                    <a:pt x="279" y="23"/>
                  </a:lnTo>
                  <a:lnTo>
                    <a:pt x="266" y="30"/>
                  </a:lnTo>
                  <a:lnTo>
                    <a:pt x="252" y="39"/>
                  </a:lnTo>
                  <a:lnTo>
                    <a:pt x="240" y="47"/>
                  </a:lnTo>
                  <a:lnTo>
                    <a:pt x="229" y="57"/>
                  </a:lnTo>
                  <a:lnTo>
                    <a:pt x="219" y="68"/>
                  </a:lnTo>
                  <a:lnTo>
                    <a:pt x="212" y="79"/>
                  </a:lnTo>
                  <a:lnTo>
                    <a:pt x="204" y="93"/>
                  </a:lnTo>
                  <a:lnTo>
                    <a:pt x="201" y="106"/>
                  </a:lnTo>
                  <a:lnTo>
                    <a:pt x="197" y="119"/>
                  </a:lnTo>
                  <a:lnTo>
                    <a:pt x="174" y="121"/>
                  </a:lnTo>
                  <a:lnTo>
                    <a:pt x="149" y="123"/>
                  </a:lnTo>
                  <a:lnTo>
                    <a:pt x="136" y="124"/>
                  </a:lnTo>
                  <a:lnTo>
                    <a:pt x="123" y="127"/>
                  </a:lnTo>
                  <a:lnTo>
                    <a:pt x="110" y="130"/>
                  </a:lnTo>
                  <a:lnTo>
                    <a:pt x="97" y="134"/>
                  </a:lnTo>
                  <a:lnTo>
                    <a:pt x="86" y="139"/>
                  </a:lnTo>
                  <a:lnTo>
                    <a:pt x="74" y="145"/>
                  </a:lnTo>
                  <a:lnTo>
                    <a:pt x="64" y="152"/>
                  </a:lnTo>
                  <a:lnTo>
                    <a:pt x="54" y="161"/>
                  </a:lnTo>
                  <a:lnTo>
                    <a:pt x="46" y="171"/>
                  </a:lnTo>
                  <a:lnTo>
                    <a:pt x="40" y="183"/>
                  </a:lnTo>
                  <a:lnTo>
                    <a:pt x="35" y="195"/>
                  </a:lnTo>
                  <a:lnTo>
                    <a:pt x="32" y="210"/>
                  </a:lnTo>
                  <a:lnTo>
                    <a:pt x="15" y="210"/>
                  </a:lnTo>
                  <a:lnTo>
                    <a:pt x="10" y="211"/>
                  </a:lnTo>
                  <a:lnTo>
                    <a:pt x="5" y="215"/>
                  </a:lnTo>
                  <a:lnTo>
                    <a:pt x="2" y="220"/>
                  </a:lnTo>
                  <a:lnTo>
                    <a:pt x="0" y="226"/>
                  </a:lnTo>
                  <a:lnTo>
                    <a:pt x="0" y="646"/>
                  </a:lnTo>
                  <a:lnTo>
                    <a:pt x="2" y="652"/>
                  </a:lnTo>
                  <a:lnTo>
                    <a:pt x="5" y="657"/>
                  </a:lnTo>
                  <a:lnTo>
                    <a:pt x="10" y="660"/>
                  </a:lnTo>
                  <a:lnTo>
                    <a:pt x="15" y="662"/>
                  </a:lnTo>
                  <a:lnTo>
                    <a:pt x="738" y="662"/>
                  </a:lnTo>
                  <a:lnTo>
                    <a:pt x="743" y="660"/>
                  </a:lnTo>
                  <a:lnTo>
                    <a:pt x="748" y="657"/>
                  </a:lnTo>
                  <a:lnTo>
                    <a:pt x="752" y="652"/>
                  </a:lnTo>
                  <a:lnTo>
                    <a:pt x="753" y="646"/>
                  </a:lnTo>
                  <a:lnTo>
                    <a:pt x="753" y="224"/>
                  </a:lnTo>
                  <a:lnTo>
                    <a:pt x="752" y="220"/>
                  </a:lnTo>
                  <a:lnTo>
                    <a:pt x="748" y="215"/>
                  </a:lnTo>
                  <a:lnTo>
                    <a:pt x="743" y="211"/>
                  </a:lnTo>
                  <a:lnTo>
                    <a:pt x="738"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120">
              <a:extLst>
                <a:ext uri="{FF2B5EF4-FFF2-40B4-BE49-F238E27FC236}">
                  <a16:creationId xmlns:a16="http://schemas.microsoft.com/office/drawing/2014/main" id="{020F8C21-86DD-49D3-B926-8BDEF54BFCE8}"/>
                </a:ext>
              </a:extLst>
            </p:cNvPr>
            <p:cNvSpPr>
              <a:spLocks/>
            </p:cNvSpPr>
            <p:nvPr/>
          </p:nvSpPr>
          <p:spPr bwMode="auto">
            <a:xfrm>
              <a:off x="11095038" y="3290888"/>
              <a:ext cx="161925" cy="66675"/>
            </a:xfrm>
            <a:custGeom>
              <a:avLst/>
              <a:gdLst>
                <a:gd name="T0" fmla="*/ 180 w 511"/>
                <a:gd name="T1" fmla="*/ 0 h 210"/>
                <a:gd name="T2" fmla="*/ 0 w 511"/>
                <a:gd name="T3" fmla="*/ 0 h 210"/>
                <a:gd name="T4" fmla="*/ 0 w 511"/>
                <a:gd name="T5" fmla="*/ 210 h 210"/>
                <a:gd name="T6" fmla="*/ 511 w 511"/>
                <a:gd name="T7" fmla="*/ 210 h 210"/>
                <a:gd name="T8" fmla="*/ 511 w 511"/>
                <a:gd name="T9" fmla="*/ 0 h 210"/>
                <a:gd name="T10" fmla="*/ 331 w 511"/>
                <a:gd name="T11" fmla="*/ 0 h 210"/>
                <a:gd name="T12" fmla="*/ 331 w 511"/>
                <a:gd name="T13" fmla="*/ 90 h 210"/>
                <a:gd name="T14" fmla="*/ 180 w 511"/>
                <a:gd name="T15" fmla="*/ 90 h 210"/>
                <a:gd name="T16" fmla="*/ 180 w 511"/>
                <a:gd name="T17"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1" h="210">
                  <a:moveTo>
                    <a:pt x="180" y="0"/>
                  </a:moveTo>
                  <a:lnTo>
                    <a:pt x="0" y="0"/>
                  </a:lnTo>
                  <a:lnTo>
                    <a:pt x="0" y="210"/>
                  </a:lnTo>
                  <a:lnTo>
                    <a:pt x="511" y="210"/>
                  </a:lnTo>
                  <a:lnTo>
                    <a:pt x="511" y="0"/>
                  </a:lnTo>
                  <a:lnTo>
                    <a:pt x="331" y="0"/>
                  </a:lnTo>
                  <a:lnTo>
                    <a:pt x="331" y="90"/>
                  </a:lnTo>
                  <a:lnTo>
                    <a:pt x="180" y="9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a:extLst>
              <a:ext uri="{FF2B5EF4-FFF2-40B4-BE49-F238E27FC236}">
                <a16:creationId xmlns:a16="http://schemas.microsoft.com/office/drawing/2014/main" id="{90F8CA22-90E0-4063-94A6-55228102D675}"/>
              </a:ext>
            </a:extLst>
          </p:cNvPr>
          <p:cNvGrpSpPr/>
          <p:nvPr/>
        </p:nvGrpSpPr>
        <p:grpSpPr>
          <a:xfrm>
            <a:off x="7070620" y="2868351"/>
            <a:ext cx="472474" cy="472474"/>
            <a:chOff x="7613650" y="1387475"/>
            <a:chExt cx="284163" cy="284163"/>
          </a:xfrm>
          <a:solidFill>
            <a:srgbClr val="073061"/>
          </a:solidFill>
        </p:grpSpPr>
        <p:sp>
          <p:nvSpPr>
            <p:cNvPr id="43" name="Freeform 4359">
              <a:extLst>
                <a:ext uri="{FF2B5EF4-FFF2-40B4-BE49-F238E27FC236}">
                  <a16:creationId xmlns:a16="http://schemas.microsoft.com/office/drawing/2014/main" id="{63A1B1D8-0600-4683-8F73-CBB3224CC512}"/>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60">
              <a:extLst>
                <a:ext uri="{FF2B5EF4-FFF2-40B4-BE49-F238E27FC236}">
                  <a16:creationId xmlns:a16="http://schemas.microsoft.com/office/drawing/2014/main" id="{1BD9D6CE-053C-450E-88FF-A63DB7A20FAC}"/>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5" name="Freeform 2140">
            <a:extLst>
              <a:ext uri="{FF2B5EF4-FFF2-40B4-BE49-F238E27FC236}">
                <a16:creationId xmlns:a16="http://schemas.microsoft.com/office/drawing/2014/main" id="{7C104FD8-C7D4-4B39-954F-658DD7A5F594}"/>
              </a:ext>
            </a:extLst>
          </p:cNvPr>
          <p:cNvSpPr>
            <a:spLocks noEditPoints="1"/>
          </p:cNvSpPr>
          <p:nvPr/>
        </p:nvSpPr>
        <p:spPr bwMode="auto">
          <a:xfrm>
            <a:off x="4685096" y="4661192"/>
            <a:ext cx="442502" cy="442502"/>
          </a:xfrm>
          <a:custGeom>
            <a:avLst/>
            <a:gdLst>
              <a:gd name="T0" fmla="*/ 694 w 872"/>
              <a:gd name="T1" fmla="*/ 442 h 872"/>
              <a:gd name="T2" fmla="*/ 774 w 872"/>
              <a:gd name="T3" fmla="*/ 423 h 872"/>
              <a:gd name="T4" fmla="*/ 767 w 872"/>
              <a:gd name="T5" fmla="*/ 452 h 872"/>
              <a:gd name="T6" fmla="*/ 737 w 872"/>
              <a:gd name="T7" fmla="*/ 577 h 872"/>
              <a:gd name="T8" fmla="*/ 681 w 872"/>
              <a:gd name="T9" fmla="*/ 527 h 872"/>
              <a:gd name="T10" fmla="*/ 756 w 872"/>
              <a:gd name="T11" fmla="*/ 569 h 872"/>
              <a:gd name="T12" fmla="*/ 512 w 872"/>
              <a:gd name="T13" fmla="*/ 436 h 872"/>
              <a:gd name="T14" fmla="*/ 495 w 872"/>
              <a:gd name="T15" fmla="*/ 484 h 872"/>
              <a:gd name="T16" fmla="*/ 452 w 872"/>
              <a:gd name="T17" fmla="*/ 511 h 872"/>
              <a:gd name="T18" fmla="*/ 401 w 872"/>
              <a:gd name="T19" fmla="*/ 502 h 872"/>
              <a:gd name="T20" fmla="*/ 367 w 872"/>
              <a:gd name="T21" fmla="*/ 465 h 872"/>
              <a:gd name="T22" fmla="*/ 364 w 872"/>
              <a:gd name="T23" fmla="*/ 414 h 872"/>
              <a:gd name="T24" fmla="*/ 395 w 872"/>
              <a:gd name="T25" fmla="*/ 374 h 872"/>
              <a:gd name="T26" fmla="*/ 447 w 872"/>
              <a:gd name="T27" fmla="*/ 362 h 872"/>
              <a:gd name="T28" fmla="*/ 653 w 872"/>
              <a:gd name="T29" fmla="*/ 211 h 872"/>
              <a:gd name="T30" fmla="*/ 603 w 872"/>
              <a:gd name="T31" fmla="*/ 707 h 872"/>
              <a:gd name="T32" fmla="*/ 275 w 872"/>
              <a:gd name="T33" fmla="*/ 718 h 872"/>
              <a:gd name="T34" fmla="*/ 286 w 872"/>
              <a:gd name="T35" fmla="*/ 602 h 872"/>
              <a:gd name="T36" fmla="*/ 256 w 872"/>
              <a:gd name="T37" fmla="*/ 255 h 872"/>
              <a:gd name="T38" fmla="*/ 187 w 872"/>
              <a:gd name="T39" fmla="*/ 203 h 872"/>
              <a:gd name="T40" fmla="*/ 256 w 872"/>
              <a:gd name="T41" fmla="*/ 235 h 872"/>
              <a:gd name="T42" fmla="*/ 195 w 872"/>
              <a:gd name="T43" fmla="*/ 346 h 872"/>
              <a:gd name="T44" fmla="*/ 118 w 872"/>
              <a:gd name="T45" fmla="*/ 315 h 872"/>
              <a:gd name="T46" fmla="*/ 192 w 872"/>
              <a:gd name="T47" fmla="*/ 319 h 872"/>
              <a:gd name="T48" fmla="*/ 133 w 872"/>
              <a:gd name="T49" fmla="*/ 578 h 872"/>
              <a:gd name="T50" fmla="*/ 118 w 872"/>
              <a:gd name="T51" fmla="*/ 557 h 872"/>
              <a:gd name="T52" fmla="*/ 201 w 872"/>
              <a:gd name="T53" fmla="*/ 534 h 872"/>
              <a:gd name="T54" fmla="*/ 92 w 872"/>
              <a:gd name="T55" fmla="*/ 430 h 872"/>
              <a:gd name="T56" fmla="*/ 180 w 872"/>
              <a:gd name="T57" fmla="*/ 430 h 872"/>
              <a:gd name="T58" fmla="*/ 101 w 872"/>
              <a:gd name="T59" fmla="*/ 451 h 872"/>
              <a:gd name="T60" fmla="*/ 320 w 872"/>
              <a:gd name="T61" fmla="*/ 120 h 872"/>
              <a:gd name="T62" fmla="*/ 336 w 872"/>
              <a:gd name="T63" fmla="*/ 202 h 872"/>
              <a:gd name="T64" fmla="*/ 295 w 872"/>
              <a:gd name="T65" fmla="*/ 131 h 872"/>
              <a:gd name="T66" fmla="*/ 430 w 872"/>
              <a:gd name="T67" fmla="*/ 92 h 872"/>
              <a:gd name="T68" fmla="*/ 451 w 872"/>
              <a:gd name="T69" fmla="*/ 171 h 872"/>
              <a:gd name="T70" fmla="*/ 422 w 872"/>
              <a:gd name="T71" fmla="*/ 166 h 872"/>
              <a:gd name="T72" fmla="*/ 570 w 872"/>
              <a:gd name="T73" fmla="*/ 117 h 872"/>
              <a:gd name="T74" fmla="*/ 549 w 872"/>
              <a:gd name="T75" fmla="*/ 199 h 872"/>
              <a:gd name="T76" fmla="*/ 526 w 872"/>
              <a:gd name="T77" fmla="*/ 187 h 872"/>
              <a:gd name="T78" fmla="*/ 756 w 872"/>
              <a:gd name="T79" fmla="*/ 304 h 872"/>
              <a:gd name="T80" fmla="*/ 687 w 872"/>
              <a:gd name="T81" fmla="*/ 348 h 872"/>
              <a:gd name="T82" fmla="*/ 676 w 872"/>
              <a:gd name="T83" fmla="*/ 323 h 872"/>
              <a:gd name="T84" fmla="*/ 348 w 872"/>
              <a:gd name="T85" fmla="*/ 9 h 872"/>
              <a:gd name="T86" fmla="*/ 210 w 872"/>
              <a:gd name="T87" fmla="*/ 64 h 872"/>
              <a:gd name="T88" fmla="*/ 101 w 872"/>
              <a:gd name="T89" fmla="*/ 159 h 872"/>
              <a:gd name="T90" fmla="*/ 27 w 872"/>
              <a:gd name="T91" fmla="*/ 287 h 872"/>
              <a:gd name="T92" fmla="*/ 0 w 872"/>
              <a:gd name="T93" fmla="*/ 436 h 872"/>
              <a:gd name="T94" fmla="*/ 27 w 872"/>
              <a:gd name="T95" fmla="*/ 586 h 872"/>
              <a:gd name="T96" fmla="*/ 101 w 872"/>
              <a:gd name="T97" fmla="*/ 713 h 872"/>
              <a:gd name="T98" fmla="*/ 210 w 872"/>
              <a:gd name="T99" fmla="*/ 810 h 872"/>
              <a:gd name="T100" fmla="*/ 348 w 872"/>
              <a:gd name="T101" fmla="*/ 864 h 872"/>
              <a:gd name="T102" fmla="*/ 504 w 872"/>
              <a:gd name="T103" fmla="*/ 867 h 872"/>
              <a:gd name="T104" fmla="*/ 644 w 872"/>
              <a:gd name="T105" fmla="*/ 820 h 872"/>
              <a:gd name="T106" fmla="*/ 759 w 872"/>
              <a:gd name="T107" fmla="*/ 729 h 872"/>
              <a:gd name="T108" fmla="*/ 838 w 872"/>
              <a:gd name="T109" fmla="*/ 606 h 872"/>
              <a:gd name="T110" fmla="*/ 872 w 872"/>
              <a:gd name="T111" fmla="*/ 459 h 872"/>
              <a:gd name="T112" fmla="*/ 853 w 872"/>
              <a:gd name="T113" fmla="*/ 307 h 872"/>
              <a:gd name="T114" fmla="*/ 786 w 872"/>
              <a:gd name="T115" fmla="*/ 176 h 872"/>
              <a:gd name="T116" fmla="*/ 681 w 872"/>
              <a:gd name="T117" fmla="*/ 75 h 872"/>
              <a:gd name="T118" fmla="*/ 545 w 872"/>
              <a:gd name="T119" fmla="*/ 14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2" h="872">
                <a:moveTo>
                  <a:pt x="767" y="452"/>
                </a:moveTo>
                <a:lnTo>
                  <a:pt x="767" y="452"/>
                </a:lnTo>
                <a:lnTo>
                  <a:pt x="767" y="452"/>
                </a:lnTo>
                <a:lnTo>
                  <a:pt x="708" y="452"/>
                </a:lnTo>
                <a:lnTo>
                  <a:pt x="701" y="451"/>
                </a:lnTo>
                <a:lnTo>
                  <a:pt x="697" y="447"/>
                </a:lnTo>
                <a:lnTo>
                  <a:pt x="694" y="442"/>
                </a:lnTo>
                <a:lnTo>
                  <a:pt x="693" y="436"/>
                </a:lnTo>
                <a:lnTo>
                  <a:pt x="694" y="430"/>
                </a:lnTo>
                <a:lnTo>
                  <a:pt x="697" y="426"/>
                </a:lnTo>
                <a:lnTo>
                  <a:pt x="701" y="423"/>
                </a:lnTo>
                <a:lnTo>
                  <a:pt x="708" y="421"/>
                </a:lnTo>
                <a:lnTo>
                  <a:pt x="767" y="421"/>
                </a:lnTo>
                <a:lnTo>
                  <a:pt x="774" y="423"/>
                </a:lnTo>
                <a:lnTo>
                  <a:pt x="778" y="426"/>
                </a:lnTo>
                <a:lnTo>
                  <a:pt x="782" y="430"/>
                </a:lnTo>
                <a:lnTo>
                  <a:pt x="782" y="436"/>
                </a:lnTo>
                <a:lnTo>
                  <a:pt x="782" y="442"/>
                </a:lnTo>
                <a:lnTo>
                  <a:pt x="778" y="447"/>
                </a:lnTo>
                <a:lnTo>
                  <a:pt x="774" y="451"/>
                </a:lnTo>
                <a:lnTo>
                  <a:pt x="767" y="452"/>
                </a:lnTo>
                <a:close/>
                <a:moveTo>
                  <a:pt x="756" y="569"/>
                </a:moveTo>
                <a:lnTo>
                  <a:pt x="754" y="573"/>
                </a:lnTo>
                <a:lnTo>
                  <a:pt x="750" y="575"/>
                </a:lnTo>
                <a:lnTo>
                  <a:pt x="747" y="578"/>
                </a:lnTo>
                <a:lnTo>
                  <a:pt x="742" y="578"/>
                </a:lnTo>
                <a:lnTo>
                  <a:pt x="739" y="578"/>
                </a:lnTo>
                <a:lnTo>
                  <a:pt x="737" y="577"/>
                </a:lnTo>
                <a:lnTo>
                  <a:pt x="681" y="553"/>
                </a:lnTo>
                <a:lnTo>
                  <a:pt x="676" y="551"/>
                </a:lnTo>
                <a:lnTo>
                  <a:pt x="673" y="546"/>
                </a:lnTo>
                <a:lnTo>
                  <a:pt x="672" y="540"/>
                </a:lnTo>
                <a:lnTo>
                  <a:pt x="673" y="534"/>
                </a:lnTo>
                <a:lnTo>
                  <a:pt x="676" y="529"/>
                </a:lnTo>
                <a:lnTo>
                  <a:pt x="681" y="527"/>
                </a:lnTo>
                <a:lnTo>
                  <a:pt x="687" y="525"/>
                </a:lnTo>
                <a:lnTo>
                  <a:pt x="693" y="527"/>
                </a:lnTo>
                <a:lnTo>
                  <a:pt x="748" y="550"/>
                </a:lnTo>
                <a:lnTo>
                  <a:pt x="753" y="552"/>
                </a:lnTo>
                <a:lnTo>
                  <a:pt x="756" y="557"/>
                </a:lnTo>
                <a:lnTo>
                  <a:pt x="758" y="563"/>
                </a:lnTo>
                <a:lnTo>
                  <a:pt x="756" y="569"/>
                </a:lnTo>
                <a:lnTo>
                  <a:pt x="756" y="569"/>
                </a:lnTo>
                <a:close/>
                <a:moveTo>
                  <a:pt x="657" y="237"/>
                </a:moveTo>
                <a:lnTo>
                  <a:pt x="500" y="395"/>
                </a:lnTo>
                <a:lnTo>
                  <a:pt x="505" y="404"/>
                </a:lnTo>
                <a:lnTo>
                  <a:pt x="508" y="414"/>
                </a:lnTo>
                <a:lnTo>
                  <a:pt x="511" y="425"/>
                </a:lnTo>
                <a:lnTo>
                  <a:pt x="512" y="436"/>
                </a:lnTo>
                <a:lnTo>
                  <a:pt x="511" y="445"/>
                </a:lnTo>
                <a:lnTo>
                  <a:pt x="511" y="452"/>
                </a:lnTo>
                <a:lnTo>
                  <a:pt x="508" y="459"/>
                </a:lnTo>
                <a:lnTo>
                  <a:pt x="506" y="465"/>
                </a:lnTo>
                <a:lnTo>
                  <a:pt x="502" y="473"/>
                </a:lnTo>
                <a:lnTo>
                  <a:pt x="499" y="479"/>
                </a:lnTo>
                <a:lnTo>
                  <a:pt x="495" y="484"/>
                </a:lnTo>
                <a:lnTo>
                  <a:pt x="490" y="490"/>
                </a:lnTo>
                <a:lnTo>
                  <a:pt x="484" y="495"/>
                </a:lnTo>
                <a:lnTo>
                  <a:pt x="479" y="498"/>
                </a:lnTo>
                <a:lnTo>
                  <a:pt x="473" y="502"/>
                </a:lnTo>
                <a:lnTo>
                  <a:pt x="466" y="506"/>
                </a:lnTo>
                <a:lnTo>
                  <a:pt x="460" y="508"/>
                </a:lnTo>
                <a:lnTo>
                  <a:pt x="452" y="511"/>
                </a:lnTo>
                <a:lnTo>
                  <a:pt x="445" y="512"/>
                </a:lnTo>
                <a:lnTo>
                  <a:pt x="436" y="512"/>
                </a:lnTo>
                <a:lnTo>
                  <a:pt x="429" y="512"/>
                </a:lnTo>
                <a:lnTo>
                  <a:pt x="422" y="511"/>
                </a:lnTo>
                <a:lnTo>
                  <a:pt x="414" y="508"/>
                </a:lnTo>
                <a:lnTo>
                  <a:pt x="407" y="506"/>
                </a:lnTo>
                <a:lnTo>
                  <a:pt x="401" y="502"/>
                </a:lnTo>
                <a:lnTo>
                  <a:pt x="395" y="498"/>
                </a:lnTo>
                <a:lnTo>
                  <a:pt x="389" y="495"/>
                </a:lnTo>
                <a:lnTo>
                  <a:pt x="384" y="490"/>
                </a:lnTo>
                <a:lnTo>
                  <a:pt x="379" y="484"/>
                </a:lnTo>
                <a:lnTo>
                  <a:pt x="374" y="479"/>
                </a:lnTo>
                <a:lnTo>
                  <a:pt x="370" y="473"/>
                </a:lnTo>
                <a:lnTo>
                  <a:pt x="367" y="465"/>
                </a:lnTo>
                <a:lnTo>
                  <a:pt x="364" y="459"/>
                </a:lnTo>
                <a:lnTo>
                  <a:pt x="363" y="452"/>
                </a:lnTo>
                <a:lnTo>
                  <a:pt x="362" y="445"/>
                </a:lnTo>
                <a:lnTo>
                  <a:pt x="362" y="436"/>
                </a:lnTo>
                <a:lnTo>
                  <a:pt x="362" y="429"/>
                </a:lnTo>
                <a:lnTo>
                  <a:pt x="363" y="421"/>
                </a:lnTo>
                <a:lnTo>
                  <a:pt x="364" y="414"/>
                </a:lnTo>
                <a:lnTo>
                  <a:pt x="367" y="407"/>
                </a:lnTo>
                <a:lnTo>
                  <a:pt x="370" y="401"/>
                </a:lnTo>
                <a:lnTo>
                  <a:pt x="374" y="395"/>
                </a:lnTo>
                <a:lnTo>
                  <a:pt x="379" y="389"/>
                </a:lnTo>
                <a:lnTo>
                  <a:pt x="384" y="384"/>
                </a:lnTo>
                <a:lnTo>
                  <a:pt x="389" y="379"/>
                </a:lnTo>
                <a:lnTo>
                  <a:pt x="395" y="374"/>
                </a:lnTo>
                <a:lnTo>
                  <a:pt x="401" y="370"/>
                </a:lnTo>
                <a:lnTo>
                  <a:pt x="407" y="368"/>
                </a:lnTo>
                <a:lnTo>
                  <a:pt x="414" y="364"/>
                </a:lnTo>
                <a:lnTo>
                  <a:pt x="422" y="363"/>
                </a:lnTo>
                <a:lnTo>
                  <a:pt x="429" y="362"/>
                </a:lnTo>
                <a:lnTo>
                  <a:pt x="436" y="362"/>
                </a:lnTo>
                <a:lnTo>
                  <a:pt x="447" y="362"/>
                </a:lnTo>
                <a:lnTo>
                  <a:pt x="458" y="364"/>
                </a:lnTo>
                <a:lnTo>
                  <a:pt x="468" y="369"/>
                </a:lnTo>
                <a:lnTo>
                  <a:pt x="478" y="374"/>
                </a:lnTo>
                <a:lnTo>
                  <a:pt x="637" y="215"/>
                </a:lnTo>
                <a:lnTo>
                  <a:pt x="642" y="211"/>
                </a:lnTo>
                <a:lnTo>
                  <a:pt x="648" y="210"/>
                </a:lnTo>
                <a:lnTo>
                  <a:pt x="653" y="211"/>
                </a:lnTo>
                <a:lnTo>
                  <a:pt x="657" y="215"/>
                </a:lnTo>
                <a:lnTo>
                  <a:pt x="661" y="220"/>
                </a:lnTo>
                <a:lnTo>
                  <a:pt x="662" y="226"/>
                </a:lnTo>
                <a:lnTo>
                  <a:pt x="661" y="231"/>
                </a:lnTo>
                <a:lnTo>
                  <a:pt x="657" y="237"/>
                </a:lnTo>
                <a:lnTo>
                  <a:pt x="657" y="237"/>
                </a:lnTo>
                <a:close/>
                <a:moveTo>
                  <a:pt x="603" y="707"/>
                </a:moveTo>
                <a:lnTo>
                  <a:pt x="601" y="713"/>
                </a:lnTo>
                <a:lnTo>
                  <a:pt x="598" y="718"/>
                </a:lnTo>
                <a:lnTo>
                  <a:pt x="593" y="721"/>
                </a:lnTo>
                <a:lnTo>
                  <a:pt x="587" y="722"/>
                </a:lnTo>
                <a:lnTo>
                  <a:pt x="286" y="722"/>
                </a:lnTo>
                <a:lnTo>
                  <a:pt x="280" y="721"/>
                </a:lnTo>
                <a:lnTo>
                  <a:pt x="275" y="718"/>
                </a:lnTo>
                <a:lnTo>
                  <a:pt x="273" y="713"/>
                </a:lnTo>
                <a:lnTo>
                  <a:pt x="272" y="707"/>
                </a:lnTo>
                <a:lnTo>
                  <a:pt x="272" y="617"/>
                </a:lnTo>
                <a:lnTo>
                  <a:pt x="273" y="611"/>
                </a:lnTo>
                <a:lnTo>
                  <a:pt x="275" y="606"/>
                </a:lnTo>
                <a:lnTo>
                  <a:pt x="280" y="603"/>
                </a:lnTo>
                <a:lnTo>
                  <a:pt x="286" y="602"/>
                </a:lnTo>
                <a:lnTo>
                  <a:pt x="587" y="602"/>
                </a:lnTo>
                <a:lnTo>
                  <a:pt x="593" y="603"/>
                </a:lnTo>
                <a:lnTo>
                  <a:pt x="598" y="606"/>
                </a:lnTo>
                <a:lnTo>
                  <a:pt x="601" y="611"/>
                </a:lnTo>
                <a:lnTo>
                  <a:pt x="603" y="617"/>
                </a:lnTo>
                <a:lnTo>
                  <a:pt x="603" y="707"/>
                </a:lnTo>
                <a:close/>
                <a:moveTo>
                  <a:pt x="256" y="255"/>
                </a:moveTo>
                <a:lnTo>
                  <a:pt x="251" y="259"/>
                </a:lnTo>
                <a:lnTo>
                  <a:pt x="245" y="260"/>
                </a:lnTo>
                <a:lnTo>
                  <a:pt x="240" y="259"/>
                </a:lnTo>
                <a:lnTo>
                  <a:pt x="235" y="255"/>
                </a:lnTo>
                <a:lnTo>
                  <a:pt x="192" y="213"/>
                </a:lnTo>
                <a:lnTo>
                  <a:pt x="188" y="208"/>
                </a:lnTo>
                <a:lnTo>
                  <a:pt x="187" y="203"/>
                </a:lnTo>
                <a:lnTo>
                  <a:pt x="188" y="197"/>
                </a:lnTo>
                <a:lnTo>
                  <a:pt x="192" y="192"/>
                </a:lnTo>
                <a:lnTo>
                  <a:pt x="197" y="188"/>
                </a:lnTo>
                <a:lnTo>
                  <a:pt x="203" y="187"/>
                </a:lnTo>
                <a:lnTo>
                  <a:pt x="208" y="188"/>
                </a:lnTo>
                <a:lnTo>
                  <a:pt x="213" y="192"/>
                </a:lnTo>
                <a:lnTo>
                  <a:pt x="256" y="235"/>
                </a:lnTo>
                <a:lnTo>
                  <a:pt x="259" y="240"/>
                </a:lnTo>
                <a:lnTo>
                  <a:pt x="261" y="246"/>
                </a:lnTo>
                <a:lnTo>
                  <a:pt x="259" y="251"/>
                </a:lnTo>
                <a:lnTo>
                  <a:pt x="256" y="255"/>
                </a:lnTo>
                <a:close/>
                <a:moveTo>
                  <a:pt x="201" y="338"/>
                </a:moveTo>
                <a:lnTo>
                  <a:pt x="198" y="342"/>
                </a:lnTo>
                <a:lnTo>
                  <a:pt x="195" y="346"/>
                </a:lnTo>
                <a:lnTo>
                  <a:pt x="191" y="347"/>
                </a:lnTo>
                <a:lnTo>
                  <a:pt x="186" y="348"/>
                </a:lnTo>
                <a:lnTo>
                  <a:pt x="184" y="347"/>
                </a:lnTo>
                <a:lnTo>
                  <a:pt x="181" y="347"/>
                </a:lnTo>
                <a:lnTo>
                  <a:pt x="125" y="324"/>
                </a:lnTo>
                <a:lnTo>
                  <a:pt x="120" y="320"/>
                </a:lnTo>
                <a:lnTo>
                  <a:pt x="118" y="315"/>
                </a:lnTo>
                <a:lnTo>
                  <a:pt x="116" y="310"/>
                </a:lnTo>
                <a:lnTo>
                  <a:pt x="118" y="304"/>
                </a:lnTo>
                <a:lnTo>
                  <a:pt x="120" y="299"/>
                </a:lnTo>
                <a:lnTo>
                  <a:pt x="125" y="296"/>
                </a:lnTo>
                <a:lnTo>
                  <a:pt x="131" y="294"/>
                </a:lnTo>
                <a:lnTo>
                  <a:pt x="137" y="296"/>
                </a:lnTo>
                <a:lnTo>
                  <a:pt x="192" y="319"/>
                </a:lnTo>
                <a:lnTo>
                  <a:pt x="197" y="323"/>
                </a:lnTo>
                <a:lnTo>
                  <a:pt x="201" y="327"/>
                </a:lnTo>
                <a:lnTo>
                  <a:pt x="202" y="332"/>
                </a:lnTo>
                <a:lnTo>
                  <a:pt x="201" y="338"/>
                </a:lnTo>
                <a:close/>
                <a:moveTo>
                  <a:pt x="192" y="553"/>
                </a:moveTo>
                <a:lnTo>
                  <a:pt x="137" y="577"/>
                </a:lnTo>
                <a:lnTo>
                  <a:pt x="133" y="578"/>
                </a:lnTo>
                <a:lnTo>
                  <a:pt x="131" y="578"/>
                </a:lnTo>
                <a:lnTo>
                  <a:pt x="126" y="578"/>
                </a:lnTo>
                <a:lnTo>
                  <a:pt x="123" y="575"/>
                </a:lnTo>
                <a:lnTo>
                  <a:pt x="119" y="573"/>
                </a:lnTo>
                <a:lnTo>
                  <a:pt x="118" y="569"/>
                </a:lnTo>
                <a:lnTo>
                  <a:pt x="116" y="563"/>
                </a:lnTo>
                <a:lnTo>
                  <a:pt x="118" y="557"/>
                </a:lnTo>
                <a:lnTo>
                  <a:pt x="120" y="552"/>
                </a:lnTo>
                <a:lnTo>
                  <a:pt x="125" y="548"/>
                </a:lnTo>
                <a:lnTo>
                  <a:pt x="181" y="527"/>
                </a:lnTo>
                <a:lnTo>
                  <a:pt x="187" y="525"/>
                </a:lnTo>
                <a:lnTo>
                  <a:pt x="192" y="527"/>
                </a:lnTo>
                <a:lnTo>
                  <a:pt x="197" y="529"/>
                </a:lnTo>
                <a:lnTo>
                  <a:pt x="201" y="534"/>
                </a:lnTo>
                <a:lnTo>
                  <a:pt x="202" y="540"/>
                </a:lnTo>
                <a:lnTo>
                  <a:pt x="201" y="546"/>
                </a:lnTo>
                <a:lnTo>
                  <a:pt x="197" y="551"/>
                </a:lnTo>
                <a:lnTo>
                  <a:pt x="192" y="553"/>
                </a:lnTo>
                <a:lnTo>
                  <a:pt x="192" y="553"/>
                </a:lnTo>
                <a:close/>
                <a:moveTo>
                  <a:pt x="91" y="436"/>
                </a:moveTo>
                <a:lnTo>
                  <a:pt x="92" y="430"/>
                </a:lnTo>
                <a:lnTo>
                  <a:pt x="96" y="426"/>
                </a:lnTo>
                <a:lnTo>
                  <a:pt x="99" y="423"/>
                </a:lnTo>
                <a:lnTo>
                  <a:pt x="105" y="421"/>
                </a:lnTo>
                <a:lnTo>
                  <a:pt x="166" y="421"/>
                </a:lnTo>
                <a:lnTo>
                  <a:pt x="171" y="423"/>
                </a:lnTo>
                <a:lnTo>
                  <a:pt x="176" y="426"/>
                </a:lnTo>
                <a:lnTo>
                  <a:pt x="180" y="430"/>
                </a:lnTo>
                <a:lnTo>
                  <a:pt x="181" y="436"/>
                </a:lnTo>
                <a:lnTo>
                  <a:pt x="180" y="442"/>
                </a:lnTo>
                <a:lnTo>
                  <a:pt x="176" y="447"/>
                </a:lnTo>
                <a:lnTo>
                  <a:pt x="171" y="451"/>
                </a:lnTo>
                <a:lnTo>
                  <a:pt x="166" y="452"/>
                </a:lnTo>
                <a:lnTo>
                  <a:pt x="105" y="452"/>
                </a:lnTo>
                <a:lnTo>
                  <a:pt x="101" y="451"/>
                </a:lnTo>
                <a:lnTo>
                  <a:pt x="96" y="447"/>
                </a:lnTo>
                <a:lnTo>
                  <a:pt x="92" y="442"/>
                </a:lnTo>
                <a:lnTo>
                  <a:pt x="91" y="436"/>
                </a:lnTo>
                <a:close/>
                <a:moveTo>
                  <a:pt x="304" y="117"/>
                </a:moveTo>
                <a:lnTo>
                  <a:pt x="311" y="116"/>
                </a:lnTo>
                <a:lnTo>
                  <a:pt x="315" y="117"/>
                </a:lnTo>
                <a:lnTo>
                  <a:pt x="320" y="120"/>
                </a:lnTo>
                <a:lnTo>
                  <a:pt x="324" y="125"/>
                </a:lnTo>
                <a:lnTo>
                  <a:pt x="347" y="181"/>
                </a:lnTo>
                <a:lnTo>
                  <a:pt x="348" y="187"/>
                </a:lnTo>
                <a:lnTo>
                  <a:pt x="347" y="192"/>
                </a:lnTo>
                <a:lnTo>
                  <a:pt x="344" y="197"/>
                </a:lnTo>
                <a:lnTo>
                  <a:pt x="339" y="200"/>
                </a:lnTo>
                <a:lnTo>
                  <a:pt x="336" y="202"/>
                </a:lnTo>
                <a:lnTo>
                  <a:pt x="333" y="202"/>
                </a:lnTo>
                <a:lnTo>
                  <a:pt x="329" y="200"/>
                </a:lnTo>
                <a:lnTo>
                  <a:pt x="325" y="199"/>
                </a:lnTo>
                <a:lnTo>
                  <a:pt x="322" y="196"/>
                </a:lnTo>
                <a:lnTo>
                  <a:pt x="319" y="192"/>
                </a:lnTo>
                <a:lnTo>
                  <a:pt x="296" y="137"/>
                </a:lnTo>
                <a:lnTo>
                  <a:pt x="295" y="131"/>
                </a:lnTo>
                <a:lnTo>
                  <a:pt x="296" y="125"/>
                </a:lnTo>
                <a:lnTo>
                  <a:pt x="300" y="120"/>
                </a:lnTo>
                <a:lnTo>
                  <a:pt x="304" y="117"/>
                </a:lnTo>
                <a:close/>
                <a:moveTo>
                  <a:pt x="422" y="105"/>
                </a:moveTo>
                <a:lnTo>
                  <a:pt x="423" y="100"/>
                </a:lnTo>
                <a:lnTo>
                  <a:pt x="427" y="95"/>
                </a:lnTo>
                <a:lnTo>
                  <a:pt x="430" y="92"/>
                </a:lnTo>
                <a:lnTo>
                  <a:pt x="436" y="91"/>
                </a:lnTo>
                <a:lnTo>
                  <a:pt x="443" y="92"/>
                </a:lnTo>
                <a:lnTo>
                  <a:pt x="447" y="95"/>
                </a:lnTo>
                <a:lnTo>
                  <a:pt x="451" y="100"/>
                </a:lnTo>
                <a:lnTo>
                  <a:pt x="452" y="105"/>
                </a:lnTo>
                <a:lnTo>
                  <a:pt x="452" y="166"/>
                </a:lnTo>
                <a:lnTo>
                  <a:pt x="451" y="171"/>
                </a:lnTo>
                <a:lnTo>
                  <a:pt x="447" y="176"/>
                </a:lnTo>
                <a:lnTo>
                  <a:pt x="443" y="180"/>
                </a:lnTo>
                <a:lnTo>
                  <a:pt x="436" y="181"/>
                </a:lnTo>
                <a:lnTo>
                  <a:pt x="430" y="180"/>
                </a:lnTo>
                <a:lnTo>
                  <a:pt x="427" y="176"/>
                </a:lnTo>
                <a:lnTo>
                  <a:pt x="423" y="171"/>
                </a:lnTo>
                <a:lnTo>
                  <a:pt x="422" y="166"/>
                </a:lnTo>
                <a:lnTo>
                  <a:pt x="422" y="105"/>
                </a:lnTo>
                <a:close/>
                <a:moveTo>
                  <a:pt x="527" y="181"/>
                </a:moveTo>
                <a:lnTo>
                  <a:pt x="550" y="125"/>
                </a:lnTo>
                <a:lnTo>
                  <a:pt x="552" y="120"/>
                </a:lnTo>
                <a:lnTo>
                  <a:pt x="557" y="117"/>
                </a:lnTo>
                <a:lnTo>
                  <a:pt x="563" y="116"/>
                </a:lnTo>
                <a:lnTo>
                  <a:pt x="570" y="117"/>
                </a:lnTo>
                <a:lnTo>
                  <a:pt x="574" y="120"/>
                </a:lnTo>
                <a:lnTo>
                  <a:pt x="577" y="125"/>
                </a:lnTo>
                <a:lnTo>
                  <a:pt x="578" y="131"/>
                </a:lnTo>
                <a:lnTo>
                  <a:pt x="577" y="137"/>
                </a:lnTo>
                <a:lnTo>
                  <a:pt x="554" y="192"/>
                </a:lnTo>
                <a:lnTo>
                  <a:pt x="551" y="196"/>
                </a:lnTo>
                <a:lnTo>
                  <a:pt x="549" y="199"/>
                </a:lnTo>
                <a:lnTo>
                  <a:pt x="545" y="200"/>
                </a:lnTo>
                <a:lnTo>
                  <a:pt x="540" y="202"/>
                </a:lnTo>
                <a:lnTo>
                  <a:pt x="538" y="202"/>
                </a:lnTo>
                <a:lnTo>
                  <a:pt x="534" y="200"/>
                </a:lnTo>
                <a:lnTo>
                  <a:pt x="529" y="197"/>
                </a:lnTo>
                <a:lnTo>
                  <a:pt x="527" y="192"/>
                </a:lnTo>
                <a:lnTo>
                  <a:pt x="526" y="187"/>
                </a:lnTo>
                <a:lnTo>
                  <a:pt x="527" y="181"/>
                </a:lnTo>
                <a:close/>
                <a:moveTo>
                  <a:pt x="681" y="319"/>
                </a:moveTo>
                <a:lnTo>
                  <a:pt x="737" y="296"/>
                </a:lnTo>
                <a:lnTo>
                  <a:pt x="743" y="294"/>
                </a:lnTo>
                <a:lnTo>
                  <a:pt x="748" y="296"/>
                </a:lnTo>
                <a:lnTo>
                  <a:pt x="753" y="299"/>
                </a:lnTo>
                <a:lnTo>
                  <a:pt x="756" y="304"/>
                </a:lnTo>
                <a:lnTo>
                  <a:pt x="758" y="310"/>
                </a:lnTo>
                <a:lnTo>
                  <a:pt x="756" y="315"/>
                </a:lnTo>
                <a:lnTo>
                  <a:pt x="753" y="320"/>
                </a:lnTo>
                <a:lnTo>
                  <a:pt x="748" y="324"/>
                </a:lnTo>
                <a:lnTo>
                  <a:pt x="693" y="347"/>
                </a:lnTo>
                <a:lnTo>
                  <a:pt x="689" y="347"/>
                </a:lnTo>
                <a:lnTo>
                  <a:pt x="687" y="348"/>
                </a:lnTo>
                <a:lnTo>
                  <a:pt x="682" y="347"/>
                </a:lnTo>
                <a:lnTo>
                  <a:pt x="678" y="346"/>
                </a:lnTo>
                <a:lnTo>
                  <a:pt x="676" y="342"/>
                </a:lnTo>
                <a:lnTo>
                  <a:pt x="673" y="338"/>
                </a:lnTo>
                <a:lnTo>
                  <a:pt x="672" y="332"/>
                </a:lnTo>
                <a:lnTo>
                  <a:pt x="673" y="327"/>
                </a:lnTo>
                <a:lnTo>
                  <a:pt x="676" y="323"/>
                </a:lnTo>
                <a:lnTo>
                  <a:pt x="681" y="319"/>
                </a:lnTo>
                <a:lnTo>
                  <a:pt x="681" y="319"/>
                </a:lnTo>
                <a:close/>
                <a:moveTo>
                  <a:pt x="436" y="0"/>
                </a:moveTo>
                <a:lnTo>
                  <a:pt x="414" y="1"/>
                </a:lnTo>
                <a:lnTo>
                  <a:pt x="392" y="3"/>
                </a:lnTo>
                <a:lnTo>
                  <a:pt x="370" y="5"/>
                </a:lnTo>
                <a:lnTo>
                  <a:pt x="348" y="9"/>
                </a:lnTo>
                <a:lnTo>
                  <a:pt x="328" y="14"/>
                </a:lnTo>
                <a:lnTo>
                  <a:pt x="307" y="20"/>
                </a:lnTo>
                <a:lnTo>
                  <a:pt x="287" y="27"/>
                </a:lnTo>
                <a:lnTo>
                  <a:pt x="267" y="34"/>
                </a:lnTo>
                <a:lnTo>
                  <a:pt x="248" y="43"/>
                </a:lnTo>
                <a:lnTo>
                  <a:pt x="229" y="53"/>
                </a:lnTo>
                <a:lnTo>
                  <a:pt x="210" y="64"/>
                </a:lnTo>
                <a:lnTo>
                  <a:pt x="193" y="75"/>
                </a:lnTo>
                <a:lnTo>
                  <a:pt x="176" y="87"/>
                </a:lnTo>
                <a:lnTo>
                  <a:pt x="159" y="100"/>
                </a:lnTo>
                <a:lnTo>
                  <a:pt x="143" y="114"/>
                </a:lnTo>
                <a:lnTo>
                  <a:pt x="129" y="128"/>
                </a:lnTo>
                <a:lnTo>
                  <a:pt x="114" y="143"/>
                </a:lnTo>
                <a:lnTo>
                  <a:pt x="101" y="159"/>
                </a:lnTo>
                <a:lnTo>
                  <a:pt x="87" y="176"/>
                </a:lnTo>
                <a:lnTo>
                  <a:pt x="75" y="193"/>
                </a:lnTo>
                <a:lnTo>
                  <a:pt x="64" y="210"/>
                </a:lnTo>
                <a:lnTo>
                  <a:pt x="53" y="229"/>
                </a:lnTo>
                <a:lnTo>
                  <a:pt x="43" y="248"/>
                </a:lnTo>
                <a:lnTo>
                  <a:pt x="35" y="266"/>
                </a:lnTo>
                <a:lnTo>
                  <a:pt x="27" y="287"/>
                </a:lnTo>
                <a:lnTo>
                  <a:pt x="20" y="307"/>
                </a:lnTo>
                <a:lnTo>
                  <a:pt x="14" y="327"/>
                </a:lnTo>
                <a:lnTo>
                  <a:pt x="9" y="348"/>
                </a:lnTo>
                <a:lnTo>
                  <a:pt x="5" y="370"/>
                </a:lnTo>
                <a:lnTo>
                  <a:pt x="3" y="392"/>
                </a:lnTo>
                <a:lnTo>
                  <a:pt x="2" y="414"/>
                </a:lnTo>
                <a:lnTo>
                  <a:pt x="0" y="436"/>
                </a:lnTo>
                <a:lnTo>
                  <a:pt x="2" y="459"/>
                </a:lnTo>
                <a:lnTo>
                  <a:pt x="3" y="481"/>
                </a:lnTo>
                <a:lnTo>
                  <a:pt x="5" y="503"/>
                </a:lnTo>
                <a:lnTo>
                  <a:pt x="9" y="524"/>
                </a:lnTo>
                <a:lnTo>
                  <a:pt x="14" y="545"/>
                </a:lnTo>
                <a:lnTo>
                  <a:pt x="20" y="566"/>
                </a:lnTo>
                <a:lnTo>
                  <a:pt x="27" y="586"/>
                </a:lnTo>
                <a:lnTo>
                  <a:pt x="35" y="606"/>
                </a:lnTo>
                <a:lnTo>
                  <a:pt x="43" y="625"/>
                </a:lnTo>
                <a:lnTo>
                  <a:pt x="53" y="644"/>
                </a:lnTo>
                <a:lnTo>
                  <a:pt x="64" y="662"/>
                </a:lnTo>
                <a:lnTo>
                  <a:pt x="75" y="680"/>
                </a:lnTo>
                <a:lnTo>
                  <a:pt x="87" y="697"/>
                </a:lnTo>
                <a:lnTo>
                  <a:pt x="101" y="713"/>
                </a:lnTo>
                <a:lnTo>
                  <a:pt x="114" y="729"/>
                </a:lnTo>
                <a:lnTo>
                  <a:pt x="129" y="745"/>
                </a:lnTo>
                <a:lnTo>
                  <a:pt x="143" y="760"/>
                </a:lnTo>
                <a:lnTo>
                  <a:pt x="159" y="773"/>
                </a:lnTo>
                <a:lnTo>
                  <a:pt x="176" y="785"/>
                </a:lnTo>
                <a:lnTo>
                  <a:pt x="193" y="798"/>
                </a:lnTo>
                <a:lnTo>
                  <a:pt x="210" y="810"/>
                </a:lnTo>
                <a:lnTo>
                  <a:pt x="229" y="820"/>
                </a:lnTo>
                <a:lnTo>
                  <a:pt x="248" y="829"/>
                </a:lnTo>
                <a:lnTo>
                  <a:pt x="267" y="838"/>
                </a:lnTo>
                <a:lnTo>
                  <a:pt x="287" y="846"/>
                </a:lnTo>
                <a:lnTo>
                  <a:pt x="307" y="853"/>
                </a:lnTo>
                <a:lnTo>
                  <a:pt x="328" y="859"/>
                </a:lnTo>
                <a:lnTo>
                  <a:pt x="348" y="864"/>
                </a:lnTo>
                <a:lnTo>
                  <a:pt x="370" y="867"/>
                </a:lnTo>
                <a:lnTo>
                  <a:pt x="392" y="871"/>
                </a:lnTo>
                <a:lnTo>
                  <a:pt x="414" y="872"/>
                </a:lnTo>
                <a:lnTo>
                  <a:pt x="436" y="872"/>
                </a:lnTo>
                <a:lnTo>
                  <a:pt x="460" y="872"/>
                </a:lnTo>
                <a:lnTo>
                  <a:pt x="482" y="871"/>
                </a:lnTo>
                <a:lnTo>
                  <a:pt x="504" y="867"/>
                </a:lnTo>
                <a:lnTo>
                  <a:pt x="524" y="864"/>
                </a:lnTo>
                <a:lnTo>
                  <a:pt x="545" y="859"/>
                </a:lnTo>
                <a:lnTo>
                  <a:pt x="566" y="853"/>
                </a:lnTo>
                <a:lnTo>
                  <a:pt x="587" y="846"/>
                </a:lnTo>
                <a:lnTo>
                  <a:pt x="606" y="838"/>
                </a:lnTo>
                <a:lnTo>
                  <a:pt x="626" y="829"/>
                </a:lnTo>
                <a:lnTo>
                  <a:pt x="644" y="820"/>
                </a:lnTo>
                <a:lnTo>
                  <a:pt x="662" y="810"/>
                </a:lnTo>
                <a:lnTo>
                  <a:pt x="681" y="798"/>
                </a:lnTo>
                <a:lnTo>
                  <a:pt x="698" y="785"/>
                </a:lnTo>
                <a:lnTo>
                  <a:pt x="714" y="773"/>
                </a:lnTo>
                <a:lnTo>
                  <a:pt x="730" y="759"/>
                </a:lnTo>
                <a:lnTo>
                  <a:pt x="745" y="745"/>
                </a:lnTo>
                <a:lnTo>
                  <a:pt x="759" y="729"/>
                </a:lnTo>
                <a:lnTo>
                  <a:pt x="774" y="713"/>
                </a:lnTo>
                <a:lnTo>
                  <a:pt x="786" y="697"/>
                </a:lnTo>
                <a:lnTo>
                  <a:pt x="798" y="680"/>
                </a:lnTo>
                <a:lnTo>
                  <a:pt x="810" y="662"/>
                </a:lnTo>
                <a:lnTo>
                  <a:pt x="820" y="644"/>
                </a:lnTo>
                <a:lnTo>
                  <a:pt x="830" y="625"/>
                </a:lnTo>
                <a:lnTo>
                  <a:pt x="838" y="606"/>
                </a:lnTo>
                <a:lnTo>
                  <a:pt x="847" y="586"/>
                </a:lnTo>
                <a:lnTo>
                  <a:pt x="853" y="566"/>
                </a:lnTo>
                <a:lnTo>
                  <a:pt x="859" y="545"/>
                </a:lnTo>
                <a:lnTo>
                  <a:pt x="864" y="524"/>
                </a:lnTo>
                <a:lnTo>
                  <a:pt x="868" y="503"/>
                </a:lnTo>
                <a:lnTo>
                  <a:pt x="871" y="481"/>
                </a:lnTo>
                <a:lnTo>
                  <a:pt x="872" y="459"/>
                </a:lnTo>
                <a:lnTo>
                  <a:pt x="872" y="436"/>
                </a:lnTo>
                <a:lnTo>
                  <a:pt x="872" y="414"/>
                </a:lnTo>
                <a:lnTo>
                  <a:pt x="871" y="392"/>
                </a:lnTo>
                <a:lnTo>
                  <a:pt x="868" y="370"/>
                </a:lnTo>
                <a:lnTo>
                  <a:pt x="864" y="348"/>
                </a:lnTo>
                <a:lnTo>
                  <a:pt x="859" y="327"/>
                </a:lnTo>
                <a:lnTo>
                  <a:pt x="853" y="307"/>
                </a:lnTo>
                <a:lnTo>
                  <a:pt x="847" y="287"/>
                </a:lnTo>
                <a:lnTo>
                  <a:pt x="838" y="266"/>
                </a:lnTo>
                <a:lnTo>
                  <a:pt x="830" y="248"/>
                </a:lnTo>
                <a:lnTo>
                  <a:pt x="820" y="229"/>
                </a:lnTo>
                <a:lnTo>
                  <a:pt x="810" y="210"/>
                </a:lnTo>
                <a:lnTo>
                  <a:pt x="798" y="193"/>
                </a:lnTo>
                <a:lnTo>
                  <a:pt x="786" y="176"/>
                </a:lnTo>
                <a:lnTo>
                  <a:pt x="774" y="159"/>
                </a:lnTo>
                <a:lnTo>
                  <a:pt x="759" y="143"/>
                </a:lnTo>
                <a:lnTo>
                  <a:pt x="745" y="128"/>
                </a:lnTo>
                <a:lnTo>
                  <a:pt x="730" y="114"/>
                </a:lnTo>
                <a:lnTo>
                  <a:pt x="714" y="100"/>
                </a:lnTo>
                <a:lnTo>
                  <a:pt x="698" y="87"/>
                </a:lnTo>
                <a:lnTo>
                  <a:pt x="681" y="75"/>
                </a:lnTo>
                <a:lnTo>
                  <a:pt x="662" y="64"/>
                </a:lnTo>
                <a:lnTo>
                  <a:pt x="644" y="53"/>
                </a:lnTo>
                <a:lnTo>
                  <a:pt x="626" y="43"/>
                </a:lnTo>
                <a:lnTo>
                  <a:pt x="606" y="34"/>
                </a:lnTo>
                <a:lnTo>
                  <a:pt x="587" y="27"/>
                </a:lnTo>
                <a:lnTo>
                  <a:pt x="566" y="20"/>
                </a:lnTo>
                <a:lnTo>
                  <a:pt x="545" y="14"/>
                </a:lnTo>
                <a:lnTo>
                  <a:pt x="524" y="9"/>
                </a:lnTo>
                <a:lnTo>
                  <a:pt x="504" y="5"/>
                </a:lnTo>
                <a:lnTo>
                  <a:pt x="482" y="3"/>
                </a:lnTo>
                <a:lnTo>
                  <a:pt x="460" y="1"/>
                </a:lnTo>
                <a:lnTo>
                  <a:pt x="436" y="0"/>
                </a:lnTo>
                <a:close/>
              </a:path>
            </a:pathLst>
          </a:custGeom>
          <a:solidFill>
            <a:srgbClr val="07306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42ED402F-0B7B-465F-9BA0-9A26E45D646D}"/>
              </a:ext>
            </a:extLst>
          </p:cNvPr>
          <p:cNvSpPr/>
          <p:nvPr/>
        </p:nvSpPr>
        <p:spPr>
          <a:xfrm>
            <a:off x="8493806" y="2819932"/>
            <a:ext cx="3183171" cy="1077218"/>
          </a:xfrm>
          <a:prstGeom prst="rect">
            <a:avLst/>
          </a:prstGeom>
        </p:spPr>
        <p:txBody>
          <a:bodyPr wrap="square" lIns="0" tIns="0" rIns="0" bIns="0">
            <a:spAutoFit/>
          </a:bodyPr>
          <a:lstStyle/>
          <a:p>
            <a:r>
              <a:rPr lang="en-ID" sz="1400" b="0" i="0" dirty="0">
                <a:solidFill>
                  <a:schemeClr val="tx1">
                    <a:lumMod val="85000"/>
                    <a:lumOff val="15000"/>
                  </a:schemeClr>
                </a:solidFill>
                <a:effectLst/>
                <a:latin typeface="Segoe UI" panose="020B0502040204020203" pitchFamily="34" charset="0"/>
                <a:cs typeface="Segoe UI" panose="020B0502040204020203" pitchFamily="34" charset="0"/>
              </a:rPr>
              <a:t>Our solution not only provides future forecast but it also provides locations where crimes happen the most along with an insightful analysis on crimes and events happened</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grpSp>
        <p:nvGrpSpPr>
          <p:cNvPr id="49" name="Group 48">
            <a:extLst>
              <a:ext uri="{FF2B5EF4-FFF2-40B4-BE49-F238E27FC236}">
                <a16:creationId xmlns:a16="http://schemas.microsoft.com/office/drawing/2014/main" id="{02D28800-9C98-4452-AD07-822BAB22D20C}"/>
              </a:ext>
            </a:extLst>
          </p:cNvPr>
          <p:cNvGrpSpPr/>
          <p:nvPr/>
        </p:nvGrpSpPr>
        <p:grpSpPr>
          <a:xfrm>
            <a:off x="5710943" y="3549804"/>
            <a:ext cx="770115" cy="774393"/>
            <a:chOff x="2025650" y="2516188"/>
            <a:chExt cx="285750" cy="287337"/>
          </a:xfrm>
          <a:solidFill>
            <a:schemeClr val="bg1"/>
          </a:solidFill>
        </p:grpSpPr>
        <p:sp>
          <p:nvSpPr>
            <p:cNvPr id="50" name="Freeform 1153">
              <a:extLst>
                <a:ext uri="{FF2B5EF4-FFF2-40B4-BE49-F238E27FC236}">
                  <a16:creationId xmlns:a16="http://schemas.microsoft.com/office/drawing/2014/main" id="{6BDFCC86-2606-4DB7-888E-6638BA3F1D7E}"/>
                </a:ext>
              </a:extLst>
            </p:cNvPr>
            <p:cNvSpPr>
              <a:spLocks/>
            </p:cNvSpPr>
            <p:nvPr/>
          </p:nvSpPr>
          <p:spPr bwMode="auto">
            <a:xfrm>
              <a:off x="2187575" y="2554288"/>
              <a:ext cx="38100" cy="107950"/>
            </a:xfrm>
            <a:custGeom>
              <a:avLst/>
              <a:gdLst>
                <a:gd name="T0" fmla="*/ 24 w 95"/>
                <a:gd name="T1" fmla="*/ 271 h 271"/>
                <a:gd name="T2" fmla="*/ 40 w 95"/>
                <a:gd name="T3" fmla="*/ 262 h 271"/>
                <a:gd name="T4" fmla="*/ 58 w 95"/>
                <a:gd name="T5" fmla="*/ 255 h 271"/>
                <a:gd name="T6" fmla="*/ 77 w 95"/>
                <a:gd name="T7" fmla="*/ 249 h 271"/>
                <a:gd name="T8" fmla="*/ 95 w 95"/>
                <a:gd name="T9" fmla="*/ 244 h 271"/>
                <a:gd name="T10" fmla="*/ 95 w 95"/>
                <a:gd name="T11" fmla="*/ 11 h 271"/>
                <a:gd name="T12" fmla="*/ 95 w 95"/>
                <a:gd name="T13" fmla="*/ 7 h 271"/>
                <a:gd name="T14" fmla="*/ 92 w 95"/>
                <a:gd name="T15" fmla="*/ 3 h 271"/>
                <a:gd name="T16" fmla="*/ 88 w 95"/>
                <a:gd name="T17" fmla="*/ 1 h 271"/>
                <a:gd name="T18" fmla="*/ 84 w 95"/>
                <a:gd name="T19" fmla="*/ 0 h 271"/>
                <a:gd name="T20" fmla="*/ 0 w 95"/>
                <a:gd name="T21" fmla="*/ 0 h 271"/>
                <a:gd name="T22" fmla="*/ 0 w 95"/>
                <a:gd name="T23" fmla="*/ 71 h 271"/>
                <a:gd name="T24" fmla="*/ 24 w 95"/>
                <a:gd name="T25" fmla="*/ 71 h 271"/>
                <a:gd name="T26" fmla="*/ 24 w 95"/>
                <a:gd name="T2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71">
                  <a:moveTo>
                    <a:pt x="24" y="271"/>
                  </a:moveTo>
                  <a:lnTo>
                    <a:pt x="40" y="262"/>
                  </a:lnTo>
                  <a:lnTo>
                    <a:pt x="58" y="255"/>
                  </a:lnTo>
                  <a:lnTo>
                    <a:pt x="77" y="249"/>
                  </a:lnTo>
                  <a:lnTo>
                    <a:pt x="95" y="244"/>
                  </a:lnTo>
                  <a:lnTo>
                    <a:pt x="95" y="11"/>
                  </a:lnTo>
                  <a:lnTo>
                    <a:pt x="95" y="7"/>
                  </a:lnTo>
                  <a:lnTo>
                    <a:pt x="92" y="3"/>
                  </a:lnTo>
                  <a:lnTo>
                    <a:pt x="88" y="1"/>
                  </a:lnTo>
                  <a:lnTo>
                    <a:pt x="84" y="0"/>
                  </a:lnTo>
                  <a:lnTo>
                    <a:pt x="0" y="0"/>
                  </a:lnTo>
                  <a:lnTo>
                    <a:pt x="0" y="71"/>
                  </a:lnTo>
                  <a:lnTo>
                    <a:pt x="24" y="71"/>
                  </a:lnTo>
                  <a:lnTo>
                    <a:pt x="24"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54">
              <a:extLst>
                <a:ext uri="{FF2B5EF4-FFF2-40B4-BE49-F238E27FC236}">
                  <a16:creationId xmlns:a16="http://schemas.microsoft.com/office/drawing/2014/main" id="{7CA3B121-1323-46FF-828D-11479468847C}"/>
                </a:ext>
              </a:extLst>
            </p:cNvPr>
            <p:cNvSpPr>
              <a:spLocks/>
            </p:cNvSpPr>
            <p:nvPr/>
          </p:nvSpPr>
          <p:spPr bwMode="auto">
            <a:xfrm>
              <a:off x="2025650" y="2554288"/>
              <a:ext cx="146050" cy="220663"/>
            </a:xfrm>
            <a:custGeom>
              <a:avLst/>
              <a:gdLst>
                <a:gd name="T0" fmla="*/ 72 w 369"/>
                <a:gd name="T1" fmla="*/ 481 h 554"/>
                <a:gd name="T2" fmla="*/ 72 w 369"/>
                <a:gd name="T3" fmla="*/ 71 h 554"/>
                <a:gd name="T4" fmla="*/ 97 w 369"/>
                <a:gd name="T5" fmla="*/ 71 h 554"/>
                <a:gd name="T6" fmla="*/ 97 w 369"/>
                <a:gd name="T7" fmla="*/ 0 h 554"/>
                <a:gd name="T8" fmla="*/ 12 w 369"/>
                <a:gd name="T9" fmla="*/ 0 h 554"/>
                <a:gd name="T10" fmla="*/ 8 w 369"/>
                <a:gd name="T11" fmla="*/ 1 h 554"/>
                <a:gd name="T12" fmla="*/ 4 w 369"/>
                <a:gd name="T13" fmla="*/ 3 h 554"/>
                <a:gd name="T14" fmla="*/ 1 w 369"/>
                <a:gd name="T15" fmla="*/ 7 h 554"/>
                <a:gd name="T16" fmla="*/ 0 w 369"/>
                <a:gd name="T17" fmla="*/ 11 h 554"/>
                <a:gd name="T18" fmla="*/ 0 w 369"/>
                <a:gd name="T19" fmla="*/ 494 h 554"/>
                <a:gd name="T20" fmla="*/ 1 w 369"/>
                <a:gd name="T21" fmla="*/ 501 h 554"/>
                <a:gd name="T22" fmla="*/ 1 w 369"/>
                <a:gd name="T23" fmla="*/ 508 h 554"/>
                <a:gd name="T24" fmla="*/ 3 w 369"/>
                <a:gd name="T25" fmla="*/ 514 h 554"/>
                <a:gd name="T26" fmla="*/ 4 w 369"/>
                <a:gd name="T27" fmla="*/ 520 h 554"/>
                <a:gd name="T28" fmla="*/ 6 w 369"/>
                <a:gd name="T29" fmla="*/ 525 h 554"/>
                <a:gd name="T30" fmla="*/ 9 w 369"/>
                <a:gd name="T31" fmla="*/ 530 h 554"/>
                <a:gd name="T32" fmla="*/ 12 w 369"/>
                <a:gd name="T33" fmla="*/ 534 h 554"/>
                <a:gd name="T34" fmla="*/ 15 w 369"/>
                <a:gd name="T35" fmla="*/ 538 h 554"/>
                <a:gd name="T36" fmla="*/ 19 w 369"/>
                <a:gd name="T37" fmla="*/ 542 h 554"/>
                <a:gd name="T38" fmla="*/ 24 w 369"/>
                <a:gd name="T39" fmla="*/ 546 h 554"/>
                <a:gd name="T40" fmla="*/ 28 w 369"/>
                <a:gd name="T41" fmla="*/ 548 h 554"/>
                <a:gd name="T42" fmla="*/ 34 w 369"/>
                <a:gd name="T43" fmla="*/ 550 h 554"/>
                <a:gd name="T44" fmla="*/ 40 w 369"/>
                <a:gd name="T45" fmla="*/ 552 h 554"/>
                <a:gd name="T46" fmla="*/ 47 w 369"/>
                <a:gd name="T47" fmla="*/ 553 h 554"/>
                <a:gd name="T48" fmla="*/ 53 w 369"/>
                <a:gd name="T49" fmla="*/ 554 h 554"/>
                <a:gd name="T50" fmla="*/ 61 w 369"/>
                <a:gd name="T51" fmla="*/ 554 h 554"/>
                <a:gd name="T52" fmla="*/ 369 w 369"/>
                <a:gd name="T53" fmla="*/ 554 h 554"/>
                <a:gd name="T54" fmla="*/ 360 w 369"/>
                <a:gd name="T55" fmla="*/ 536 h 554"/>
                <a:gd name="T56" fmla="*/ 351 w 369"/>
                <a:gd name="T57" fmla="*/ 519 h 554"/>
                <a:gd name="T58" fmla="*/ 345 w 369"/>
                <a:gd name="T59" fmla="*/ 501 h 554"/>
                <a:gd name="T60" fmla="*/ 340 w 369"/>
                <a:gd name="T61" fmla="*/ 481 h 554"/>
                <a:gd name="T62" fmla="*/ 72 w 369"/>
                <a:gd name="T63" fmla="*/ 481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9" h="554">
                  <a:moveTo>
                    <a:pt x="72" y="481"/>
                  </a:moveTo>
                  <a:lnTo>
                    <a:pt x="72" y="71"/>
                  </a:lnTo>
                  <a:lnTo>
                    <a:pt x="97" y="71"/>
                  </a:lnTo>
                  <a:lnTo>
                    <a:pt x="97" y="0"/>
                  </a:lnTo>
                  <a:lnTo>
                    <a:pt x="12" y="0"/>
                  </a:lnTo>
                  <a:lnTo>
                    <a:pt x="8" y="1"/>
                  </a:lnTo>
                  <a:lnTo>
                    <a:pt x="4" y="3"/>
                  </a:lnTo>
                  <a:lnTo>
                    <a:pt x="1" y="7"/>
                  </a:lnTo>
                  <a:lnTo>
                    <a:pt x="0" y="11"/>
                  </a:lnTo>
                  <a:lnTo>
                    <a:pt x="0" y="494"/>
                  </a:lnTo>
                  <a:lnTo>
                    <a:pt x="1" y="501"/>
                  </a:lnTo>
                  <a:lnTo>
                    <a:pt x="1" y="508"/>
                  </a:lnTo>
                  <a:lnTo>
                    <a:pt x="3" y="514"/>
                  </a:lnTo>
                  <a:lnTo>
                    <a:pt x="4" y="520"/>
                  </a:lnTo>
                  <a:lnTo>
                    <a:pt x="6" y="525"/>
                  </a:lnTo>
                  <a:lnTo>
                    <a:pt x="9" y="530"/>
                  </a:lnTo>
                  <a:lnTo>
                    <a:pt x="12" y="534"/>
                  </a:lnTo>
                  <a:lnTo>
                    <a:pt x="15" y="538"/>
                  </a:lnTo>
                  <a:lnTo>
                    <a:pt x="19" y="542"/>
                  </a:lnTo>
                  <a:lnTo>
                    <a:pt x="24" y="546"/>
                  </a:lnTo>
                  <a:lnTo>
                    <a:pt x="28" y="548"/>
                  </a:lnTo>
                  <a:lnTo>
                    <a:pt x="34" y="550"/>
                  </a:lnTo>
                  <a:lnTo>
                    <a:pt x="40" y="552"/>
                  </a:lnTo>
                  <a:lnTo>
                    <a:pt x="47" y="553"/>
                  </a:lnTo>
                  <a:lnTo>
                    <a:pt x="53" y="554"/>
                  </a:lnTo>
                  <a:lnTo>
                    <a:pt x="61" y="554"/>
                  </a:lnTo>
                  <a:lnTo>
                    <a:pt x="369" y="554"/>
                  </a:lnTo>
                  <a:lnTo>
                    <a:pt x="360" y="536"/>
                  </a:lnTo>
                  <a:lnTo>
                    <a:pt x="351" y="519"/>
                  </a:lnTo>
                  <a:lnTo>
                    <a:pt x="345" y="501"/>
                  </a:lnTo>
                  <a:lnTo>
                    <a:pt x="340" y="481"/>
                  </a:lnTo>
                  <a:lnTo>
                    <a:pt x="72" y="4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55">
              <a:extLst>
                <a:ext uri="{FF2B5EF4-FFF2-40B4-BE49-F238E27FC236}">
                  <a16:creationId xmlns:a16="http://schemas.microsoft.com/office/drawing/2014/main" id="{A24BE73E-274C-4610-A6FD-E23772674EF7}"/>
                </a:ext>
              </a:extLst>
            </p:cNvPr>
            <p:cNvSpPr>
              <a:spLocks/>
            </p:cNvSpPr>
            <p:nvPr/>
          </p:nvSpPr>
          <p:spPr bwMode="auto">
            <a:xfrm>
              <a:off x="2085975" y="2622550"/>
              <a:ext cx="69850" cy="9525"/>
            </a:xfrm>
            <a:custGeom>
              <a:avLst/>
              <a:gdLst>
                <a:gd name="T0" fmla="*/ 164 w 176"/>
                <a:gd name="T1" fmla="*/ 0 h 25"/>
                <a:gd name="T2" fmla="*/ 12 w 176"/>
                <a:gd name="T3" fmla="*/ 0 h 25"/>
                <a:gd name="T4" fmla="*/ 8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8 w 176"/>
                <a:gd name="T17" fmla="*/ 24 h 25"/>
                <a:gd name="T18" fmla="*/ 12 w 176"/>
                <a:gd name="T19" fmla="*/ 25 h 25"/>
                <a:gd name="T20" fmla="*/ 164 w 176"/>
                <a:gd name="T21" fmla="*/ 25 h 25"/>
                <a:gd name="T22" fmla="*/ 169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9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8" y="1"/>
                  </a:lnTo>
                  <a:lnTo>
                    <a:pt x="4" y="4"/>
                  </a:lnTo>
                  <a:lnTo>
                    <a:pt x="1" y="7"/>
                  </a:lnTo>
                  <a:lnTo>
                    <a:pt x="0" y="12"/>
                  </a:lnTo>
                  <a:lnTo>
                    <a:pt x="1" y="18"/>
                  </a:lnTo>
                  <a:lnTo>
                    <a:pt x="4" y="21"/>
                  </a:lnTo>
                  <a:lnTo>
                    <a:pt x="8" y="24"/>
                  </a:lnTo>
                  <a:lnTo>
                    <a:pt x="12" y="25"/>
                  </a:lnTo>
                  <a:lnTo>
                    <a:pt x="164" y="25"/>
                  </a:lnTo>
                  <a:lnTo>
                    <a:pt x="169" y="24"/>
                  </a:lnTo>
                  <a:lnTo>
                    <a:pt x="172" y="21"/>
                  </a:lnTo>
                  <a:lnTo>
                    <a:pt x="175" y="18"/>
                  </a:lnTo>
                  <a:lnTo>
                    <a:pt x="176" y="12"/>
                  </a:lnTo>
                  <a:lnTo>
                    <a:pt x="175" y="7"/>
                  </a:lnTo>
                  <a:lnTo>
                    <a:pt x="172" y="4"/>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56">
              <a:extLst>
                <a:ext uri="{FF2B5EF4-FFF2-40B4-BE49-F238E27FC236}">
                  <a16:creationId xmlns:a16="http://schemas.microsoft.com/office/drawing/2014/main" id="{1234E4D2-C752-46FE-B1C2-B6C68AB73D0E}"/>
                </a:ext>
              </a:extLst>
            </p:cNvPr>
            <p:cNvSpPr>
              <a:spLocks/>
            </p:cNvSpPr>
            <p:nvPr/>
          </p:nvSpPr>
          <p:spPr bwMode="auto">
            <a:xfrm>
              <a:off x="2085975" y="2651125"/>
              <a:ext cx="69850" cy="9525"/>
            </a:xfrm>
            <a:custGeom>
              <a:avLst/>
              <a:gdLst>
                <a:gd name="T0" fmla="*/ 164 w 176"/>
                <a:gd name="T1" fmla="*/ 0 h 23"/>
                <a:gd name="T2" fmla="*/ 12 w 176"/>
                <a:gd name="T3" fmla="*/ 0 h 23"/>
                <a:gd name="T4" fmla="*/ 8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8 w 176"/>
                <a:gd name="T17" fmla="*/ 23 h 23"/>
                <a:gd name="T18" fmla="*/ 12 w 176"/>
                <a:gd name="T19" fmla="*/ 23 h 23"/>
                <a:gd name="T20" fmla="*/ 164 w 176"/>
                <a:gd name="T21" fmla="*/ 23 h 23"/>
                <a:gd name="T22" fmla="*/ 169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9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8" y="1"/>
                  </a:lnTo>
                  <a:lnTo>
                    <a:pt x="4" y="3"/>
                  </a:lnTo>
                  <a:lnTo>
                    <a:pt x="1" y="7"/>
                  </a:lnTo>
                  <a:lnTo>
                    <a:pt x="0" y="12"/>
                  </a:lnTo>
                  <a:lnTo>
                    <a:pt x="1" y="16"/>
                  </a:lnTo>
                  <a:lnTo>
                    <a:pt x="4" y="20"/>
                  </a:lnTo>
                  <a:lnTo>
                    <a:pt x="8" y="23"/>
                  </a:lnTo>
                  <a:lnTo>
                    <a:pt x="12" y="23"/>
                  </a:lnTo>
                  <a:lnTo>
                    <a:pt x="164" y="23"/>
                  </a:lnTo>
                  <a:lnTo>
                    <a:pt x="169" y="23"/>
                  </a:lnTo>
                  <a:lnTo>
                    <a:pt x="172" y="20"/>
                  </a:lnTo>
                  <a:lnTo>
                    <a:pt x="175" y="16"/>
                  </a:lnTo>
                  <a:lnTo>
                    <a:pt x="176" y="12"/>
                  </a:lnTo>
                  <a:lnTo>
                    <a:pt x="175" y="7"/>
                  </a:lnTo>
                  <a:lnTo>
                    <a:pt x="172" y="3"/>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57">
              <a:extLst>
                <a:ext uri="{FF2B5EF4-FFF2-40B4-BE49-F238E27FC236}">
                  <a16:creationId xmlns:a16="http://schemas.microsoft.com/office/drawing/2014/main" id="{E36055BD-4449-4742-AD88-9D6CE2FEA779}"/>
                </a:ext>
              </a:extLst>
            </p:cNvPr>
            <p:cNvSpPr>
              <a:spLocks/>
            </p:cNvSpPr>
            <p:nvPr/>
          </p:nvSpPr>
          <p:spPr bwMode="auto">
            <a:xfrm>
              <a:off x="2085975" y="2679700"/>
              <a:ext cx="69850" cy="9525"/>
            </a:xfrm>
            <a:custGeom>
              <a:avLst/>
              <a:gdLst>
                <a:gd name="T0" fmla="*/ 176 w 176"/>
                <a:gd name="T1" fmla="*/ 11 h 23"/>
                <a:gd name="T2" fmla="*/ 175 w 176"/>
                <a:gd name="T3" fmla="*/ 7 h 23"/>
                <a:gd name="T4" fmla="*/ 172 w 176"/>
                <a:gd name="T5" fmla="*/ 3 h 23"/>
                <a:gd name="T6" fmla="*/ 169 w 176"/>
                <a:gd name="T7" fmla="*/ 1 h 23"/>
                <a:gd name="T8" fmla="*/ 164 w 176"/>
                <a:gd name="T9" fmla="*/ 0 h 23"/>
                <a:gd name="T10" fmla="*/ 12 w 176"/>
                <a:gd name="T11" fmla="*/ 0 h 23"/>
                <a:gd name="T12" fmla="*/ 8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8 w 176"/>
                <a:gd name="T25" fmla="*/ 22 h 23"/>
                <a:gd name="T26" fmla="*/ 12 w 176"/>
                <a:gd name="T27" fmla="*/ 23 h 23"/>
                <a:gd name="T28" fmla="*/ 164 w 176"/>
                <a:gd name="T29" fmla="*/ 23 h 23"/>
                <a:gd name="T30" fmla="*/ 169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9" y="1"/>
                  </a:lnTo>
                  <a:lnTo>
                    <a:pt x="164" y="0"/>
                  </a:lnTo>
                  <a:lnTo>
                    <a:pt x="12" y="0"/>
                  </a:lnTo>
                  <a:lnTo>
                    <a:pt x="8" y="1"/>
                  </a:lnTo>
                  <a:lnTo>
                    <a:pt x="4" y="3"/>
                  </a:lnTo>
                  <a:lnTo>
                    <a:pt x="1" y="7"/>
                  </a:lnTo>
                  <a:lnTo>
                    <a:pt x="0" y="11"/>
                  </a:lnTo>
                  <a:lnTo>
                    <a:pt x="1" y="16"/>
                  </a:lnTo>
                  <a:lnTo>
                    <a:pt x="4" y="20"/>
                  </a:lnTo>
                  <a:lnTo>
                    <a:pt x="8" y="22"/>
                  </a:lnTo>
                  <a:lnTo>
                    <a:pt x="12" y="23"/>
                  </a:lnTo>
                  <a:lnTo>
                    <a:pt x="164" y="23"/>
                  </a:lnTo>
                  <a:lnTo>
                    <a:pt x="169"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158">
              <a:extLst>
                <a:ext uri="{FF2B5EF4-FFF2-40B4-BE49-F238E27FC236}">
                  <a16:creationId xmlns:a16="http://schemas.microsoft.com/office/drawing/2014/main" id="{F1E65B1F-E651-4D91-9AE1-57FAB41A9833}"/>
                </a:ext>
              </a:extLst>
            </p:cNvPr>
            <p:cNvSpPr>
              <a:spLocks/>
            </p:cNvSpPr>
            <p:nvPr/>
          </p:nvSpPr>
          <p:spPr bwMode="auto">
            <a:xfrm>
              <a:off x="2085975" y="2708275"/>
              <a:ext cx="44450" cy="9525"/>
            </a:xfrm>
            <a:custGeom>
              <a:avLst/>
              <a:gdLst>
                <a:gd name="T0" fmla="*/ 12 w 115"/>
                <a:gd name="T1" fmla="*/ 0 h 24"/>
                <a:gd name="T2" fmla="*/ 8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8 w 115"/>
                <a:gd name="T15" fmla="*/ 23 h 24"/>
                <a:gd name="T16" fmla="*/ 12 w 115"/>
                <a:gd name="T17" fmla="*/ 24 h 24"/>
                <a:gd name="T18" fmla="*/ 104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4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8" y="1"/>
                  </a:lnTo>
                  <a:lnTo>
                    <a:pt x="4" y="3"/>
                  </a:lnTo>
                  <a:lnTo>
                    <a:pt x="1" y="8"/>
                  </a:lnTo>
                  <a:lnTo>
                    <a:pt x="0" y="12"/>
                  </a:lnTo>
                  <a:lnTo>
                    <a:pt x="1" y="17"/>
                  </a:lnTo>
                  <a:lnTo>
                    <a:pt x="4" y="21"/>
                  </a:lnTo>
                  <a:lnTo>
                    <a:pt x="8" y="23"/>
                  </a:lnTo>
                  <a:lnTo>
                    <a:pt x="12" y="24"/>
                  </a:lnTo>
                  <a:lnTo>
                    <a:pt x="104" y="24"/>
                  </a:lnTo>
                  <a:lnTo>
                    <a:pt x="108" y="23"/>
                  </a:lnTo>
                  <a:lnTo>
                    <a:pt x="112" y="21"/>
                  </a:lnTo>
                  <a:lnTo>
                    <a:pt x="114" y="17"/>
                  </a:lnTo>
                  <a:lnTo>
                    <a:pt x="115" y="12"/>
                  </a:lnTo>
                  <a:lnTo>
                    <a:pt x="114" y="8"/>
                  </a:lnTo>
                  <a:lnTo>
                    <a:pt x="112" y="3"/>
                  </a:lnTo>
                  <a:lnTo>
                    <a:pt x="108" y="1"/>
                  </a:lnTo>
                  <a:lnTo>
                    <a:pt x="104"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159">
              <a:extLst>
                <a:ext uri="{FF2B5EF4-FFF2-40B4-BE49-F238E27FC236}">
                  <a16:creationId xmlns:a16="http://schemas.microsoft.com/office/drawing/2014/main" id="{D6BE9CD9-9FDF-47AB-B8F0-24E3F53A39DF}"/>
                </a:ext>
              </a:extLst>
            </p:cNvPr>
            <p:cNvSpPr>
              <a:spLocks noEditPoints="1"/>
            </p:cNvSpPr>
            <p:nvPr/>
          </p:nvSpPr>
          <p:spPr bwMode="auto">
            <a:xfrm>
              <a:off x="2168525" y="2660650"/>
              <a:ext cx="142875" cy="142875"/>
            </a:xfrm>
            <a:custGeom>
              <a:avLst/>
              <a:gdLst>
                <a:gd name="T0" fmla="*/ 157 w 361"/>
                <a:gd name="T1" fmla="*/ 259 h 362"/>
                <a:gd name="T2" fmla="*/ 84 w 361"/>
                <a:gd name="T3" fmla="*/ 186 h 362"/>
                <a:gd name="T4" fmla="*/ 84 w 361"/>
                <a:gd name="T5" fmla="*/ 176 h 362"/>
                <a:gd name="T6" fmla="*/ 91 w 361"/>
                <a:gd name="T7" fmla="*/ 170 h 362"/>
                <a:gd name="T8" fmla="*/ 101 w 361"/>
                <a:gd name="T9" fmla="*/ 170 h 362"/>
                <a:gd name="T10" fmla="*/ 156 w 361"/>
                <a:gd name="T11" fmla="*/ 224 h 362"/>
                <a:gd name="T12" fmla="*/ 260 w 361"/>
                <a:gd name="T13" fmla="*/ 111 h 362"/>
                <a:gd name="T14" fmla="*/ 266 w 361"/>
                <a:gd name="T15" fmla="*/ 109 h 362"/>
                <a:gd name="T16" fmla="*/ 271 w 361"/>
                <a:gd name="T17" fmla="*/ 111 h 362"/>
                <a:gd name="T18" fmla="*/ 275 w 361"/>
                <a:gd name="T19" fmla="*/ 116 h 362"/>
                <a:gd name="T20" fmla="*/ 276 w 361"/>
                <a:gd name="T21" fmla="*/ 125 h 362"/>
                <a:gd name="T22" fmla="*/ 180 w 361"/>
                <a:gd name="T23" fmla="*/ 0 h 362"/>
                <a:gd name="T24" fmla="*/ 143 w 361"/>
                <a:gd name="T25" fmla="*/ 4 h 362"/>
                <a:gd name="T26" fmla="*/ 110 w 361"/>
                <a:gd name="T27" fmla="*/ 14 h 362"/>
                <a:gd name="T28" fmla="*/ 79 w 361"/>
                <a:gd name="T29" fmla="*/ 32 h 362"/>
                <a:gd name="T30" fmla="*/ 53 w 361"/>
                <a:gd name="T31" fmla="*/ 54 h 362"/>
                <a:gd name="T32" fmla="*/ 30 w 361"/>
                <a:gd name="T33" fmla="*/ 81 h 362"/>
                <a:gd name="T34" fmla="*/ 14 w 361"/>
                <a:gd name="T35" fmla="*/ 111 h 362"/>
                <a:gd name="T36" fmla="*/ 3 w 361"/>
                <a:gd name="T37" fmla="*/ 145 h 362"/>
                <a:gd name="T38" fmla="*/ 0 w 361"/>
                <a:gd name="T39" fmla="*/ 182 h 362"/>
                <a:gd name="T40" fmla="*/ 3 w 361"/>
                <a:gd name="T41" fmla="*/ 217 h 362"/>
                <a:gd name="T42" fmla="*/ 14 w 361"/>
                <a:gd name="T43" fmla="*/ 252 h 362"/>
                <a:gd name="T44" fmla="*/ 30 w 361"/>
                <a:gd name="T45" fmla="*/ 283 h 362"/>
                <a:gd name="T46" fmla="*/ 53 w 361"/>
                <a:gd name="T47" fmla="*/ 309 h 362"/>
                <a:gd name="T48" fmla="*/ 79 w 361"/>
                <a:gd name="T49" fmla="*/ 331 h 362"/>
                <a:gd name="T50" fmla="*/ 110 w 361"/>
                <a:gd name="T51" fmla="*/ 348 h 362"/>
                <a:gd name="T52" fmla="*/ 143 w 361"/>
                <a:gd name="T53" fmla="*/ 358 h 362"/>
                <a:gd name="T54" fmla="*/ 180 w 361"/>
                <a:gd name="T55" fmla="*/ 362 h 362"/>
                <a:gd name="T56" fmla="*/ 217 w 361"/>
                <a:gd name="T57" fmla="*/ 358 h 362"/>
                <a:gd name="T58" fmla="*/ 251 w 361"/>
                <a:gd name="T59" fmla="*/ 348 h 362"/>
                <a:gd name="T60" fmla="*/ 281 w 361"/>
                <a:gd name="T61" fmla="*/ 331 h 362"/>
                <a:gd name="T62" fmla="*/ 308 w 361"/>
                <a:gd name="T63" fmla="*/ 309 h 362"/>
                <a:gd name="T64" fmla="*/ 330 w 361"/>
                <a:gd name="T65" fmla="*/ 283 h 362"/>
                <a:gd name="T66" fmla="*/ 346 w 361"/>
                <a:gd name="T67" fmla="*/ 252 h 362"/>
                <a:gd name="T68" fmla="*/ 357 w 361"/>
                <a:gd name="T69" fmla="*/ 217 h 362"/>
                <a:gd name="T70" fmla="*/ 361 w 361"/>
                <a:gd name="T71" fmla="*/ 182 h 362"/>
                <a:gd name="T72" fmla="*/ 357 w 361"/>
                <a:gd name="T73" fmla="*/ 145 h 362"/>
                <a:gd name="T74" fmla="*/ 346 w 361"/>
                <a:gd name="T75" fmla="*/ 111 h 362"/>
                <a:gd name="T76" fmla="*/ 330 w 361"/>
                <a:gd name="T77" fmla="*/ 81 h 362"/>
                <a:gd name="T78" fmla="*/ 308 w 361"/>
                <a:gd name="T79" fmla="*/ 54 h 362"/>
                <a:gd name="T80" fmla="*/ 281 w 361"/>
                <a:gd name="T81" fmla="*/ 32 h 362"/>
                <a:gd name="T82" fmla="*/ 251 w 361"/>
                <a:gd name="T83" fmla="*/ 14 h 362"/>
                <a:gd name="T84" fmla="*/ 217 w 361"/>
                <a:gd name="T85" fmla="*/ 4 h 362"/>
                <a:gd name="T86" fmla="*/ 180 w 361"/>
                <a:gd name="T8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1" h="362">
                  <a:moveTo>
                    <a:pt x="273" y="130"/>
                  </a:moveTo>
                  <a:lnTo>
                    <a:pt x="157" y="259"/>
                  </a:lnTo>
                  <a:lnTo>
                    <a:pt x="87" y="190"/>
                  </a:lnTo>
                  <a:lnTo>
                    <a:pt x="84" y="186"/>
                  </a:lnTo>
                  <a:lnTo>
                    <a:pt x="83" y="182"/>
                  </a:lnTo>
                  <a:lnTo>
                    <a:pt x="84" y="176"/>
                  </a:lnTo>
                  <a:lnTo>
                    <a:pt x="87" y="172"/>
                  </a:lnTo>
                  <a:lnTo>
                    <a:pt x="91" y="170"/>
                  </a:lnTo>
                  <a:lnTo>
                    <a:pt x="96" y="169"/>
                  </a:lnTo>
                  <a:lnTo>
                    <a:pt x="101" y="170"/>
                  </a:lnTo>
                  <a:lnTo>
                    <a:pt x="105" y="172"/>
                  </a:lnTo>
                  <a:lnTo>
                    <a:pt x="156" y="224"/>
                  </a:lnTo>
                  <a:lnTo>
                    <a:pt x="256" y="113"/>
                  </a:lnTo>
                  <a:lnTo>
                    <a:pt x="260" y="111"/>
                  </a:lnTo>
                  <a:lnTo>
                    <a:pt x="264" y="109"/>
                  </a:lnTo>
                  <a:lnTo>
                    <a:pt x="266" y="109"/>
                  </a:lnTo>
                  <a:lnTo>
                    <a:pt x="268" y="110"/>
                  </a:lnTo>
                  <a:lnTo>
                    <a:pt x="271" y="111"/>
                  </a:lnTo>
                  <a:lnTo>
                    <a:pt x="272" y="112"/>
                  </a:lnTo>
                  <a:lnTo>
                    <a:pt x="275" y="116"/>
                  </a:lnTo>
                  <a:lnTo>
                    <a:pt x="276" y="121"/>
                  </a:lnTo>
                  <a:lnTo>
                    <a:pt x="276" y="125"/>
                  </a:lnTo>
                  <a:lnTo>
                    <a:pt x="273" y="130"/>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3" y="145"/>
                  </a:lnTo>
                  <a:lnTo>
                    <a:pt x="1" y="163"/>
                  </a:lnTo>
                  <a:lnTo>
                    <a:pt x="0" y="182"/>
                  </a:lnTo>
                  <a:lnTo>
                    <a:pt x="1" y="200"/>
                  </a:lnTo>
                  <a:lnTo>
                    <a:pt x="3"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9" y="361"/>
                  </a:lnTo>
                  <a:lnTo>
                    <a:pt x="217" y="358"/>
                  </a:lnTo>
                  <a:lnTo>
                    <a:pt x="234" y="354"/>
                  </a:lnTo>
                  <a:lnTo>
                    <a:pt x="251" y="348"/>
                  </a:lnTo>
                  <a:lnTo>
                    <a:pt x="266" y="340"/>
                  </a:lnTo>
                  <a:lnTo>
                    <a:pt x="281" y="331"/>
                  </a:lnTo>
                  <a:lnTo>
                    <a:pt x="295" y="320"/>
                  </a:lnTo>
                  <a:lnTo>
                    <a:pt x="308"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8" y="54"/>
                  </a:lnTo>
                  <a:lnTo>
                    <a:pt x="295" y="42"/>
                  </a:lnTo>
                  <a:lnTo>
                    <a:pt x="281" y="32"/>
                  </a:lnTo>
                  <a:lnTo>
                    <a:pt x="266" y="23"/>
                  </a:lnTo>
                  <a:lnTo>
                    <a:pt x="251" y="14"/>
                  </a:lnTo>
                  <a:lnTo>
                    <a:pt x="234" y="8"/>
                  </a:lnTo>
                  <a:lnTo>
                    <a:pt x="217" y="4"/>
                  </a:lnTo>
                  <a:lnTo>
                    <a:pt x="199" y="1"/>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160">
              <a:extLst>
                <a:ext uri="{FF2B5EF4-FFF2-40B4-BE49-F238E27FC236}">
                  <a16:creationId xmlns:a16="http://schemas.microsoft.com/office/drawing/2014/main" id="{52391DCC-92DE-4DFB-9E58-8DED5779ED31}"/>
                </a:ext>
              </a:extLst>
            </p:cNvPr>
            <p:cNvSpPr>
              <a:spLocks/>
            </p:cNvSpPr>
            <p:nvPr/>
          </p:nvSpPr>
          <p:spPr bwMode="auto">
            <a:xfrm>
              <a:off x="2073275" y="2516188"/>
              <a:ext cx="104775" cy="82550"/>
            </a:xfrm>
            <a:custGeom>
              <a:avLst/>
              <a:gdLst>
                <a:gd name="T0" fmla="*/ 253 w 264"/>
                <a:gd name="T1" fmla="*/ 205 h 205"/>
                <a:gd name="T2" fmla="*/ 261 w 264"/>
                <a:gd name="T3" fmla="*/ 202 h 205"/>
                <a:gd name="T4" fmla="*/ 264 w 264"/>
                <a:gd name="T5" fmla="*/ 193 h 205"/>
                <a:gd name="T6" fmla="*/ 263 w 264"/>
                <a:gd name="T7" fmla="*/ 56 h 205"/>
                <a:gd name="T8" fmla="*/ 257 w 264"/>
                <a:gd name="T9" fmla="*/ 49 h 205"/>
                <a:gd name="T10" fmla="*/ 215 w 264"/>
                <a:gd name="T11" fmla="*/ 48 h 205"/>
                <a:gd name="T12" fmla="*/ 204 w 264"/>
                <a:gd name="T13" fmla="*/ 43 h 205"/>
                <a:gd name="T14" fmla="*/ 200 w 264"/>
                <a:gd name="T15" fmla="*/ 32 h 205"/>
                <a:gd name="T16" fmla="*/ 191 w 264"/>
                <a:gd name="T17" fmla="*/ 19 h 205"/>
                <a:gd name="T18" fmla="*/ 176 w 264"/>
                <a:gd name="T19" fmla="*/ 9 h 205"/>
                <a:gd name="T20" fmla="*/ 167 w 264"/>
                <a:gd name="T21" fmla="*/ 5 h 205"/>
                <a:gd name="T22" fmla="*/ 164 w 264"/>
                <a:gd name="T23" fmla="*/ 4 h 205"/>
                <a:gd name="T24" fmla="*/ 160 w 264"/>
                <a:gd name="T25" fmla="*/ 4 h 205"/>
                <a:gd name="T26" fmla="*/ 157 w 264"/>
                <a:gd name="T27" fmla="*/ 3 h 205"/>
                <a:gd name="T28" fmla="*/ 153 w 264"/>
                <a:gd name="T29" fmla="*/ 2 h 205"/>
                <a:gd name="T30" fmla="*/ 149 w 264"/>
                <a:gd name="T31" fmla="*/ 1 h 205"/>
                <a:gd name="T32" fmla="*/ 145 w 264"/>
                <a:gd name="T33" fmla="*/ 1 h 205"/>
                <a:gd name="T34" fmla="*/ 139 w 264"/>
                <a:gd name="T35" fmla="*/ 0 h 205"/>
                <a:gd name="T36" fmla="*/ 130 w 264"/>
                <a:gd name="T37" fmla="*/ 0 h 205"/>
                <a:gd name="T38" fmla="*/ 123 w 264"/>
                <a:gd name="T39" fmla="*/ 1 h 205"/>
                <a:gd name="T40" fmla="*/ 119 w 264"/>
                <a:gd name="T41" fmla="*/ 1 h 205"/>
                <a:gd name="T42" fmla="*/ 115 w 264"/>
                <a:gd name="T43" fmla="*/ 2 h 205"/>
                <a:gd name="T44" fmla="*/ 111 w 264"/>
                <a:gd name="T45" fmla="*/ 3 h 205"/>
                <a:gd name="T46" fmla="*/ 108 w 264"/>
                <a:gd name="T47" fmla="*/ 4 h 205"/>
                <a:gd name="T48" fmla="*/ 104 w 264"/>
                <a:gd name="T49" fmla="*/ 4 h 205"/>
                <a:gd name="T50" fmla="*/ 101 w 264"/>
                <a:gd name="T51" fmla="*/ 5 h 205"/>
                <a:gd name="T52" fmla="*/ 92 w 264"/>
                <a:gd name="T53" fmla="*/ 9 h 205"/>
                <a:gd name="T54" fmla="*/ 78 w 264"/>
                <a:gd name="T55" fmla="*/ 19 h 205"/>
                <a:gd name="T56" fmla="*/ 68 w 264"/>
                <a:gd name="T57" fmla="*/ 32 h 205"/>
                <a:gd name="T58" fmla="*/ 64 w 264"/>
                <a:gd name="T59" fmla="*/ 43 h 205"/>
                <a:gd name="T60" fmla="*/ 53 w 264"/>
                <a:gd name="T61" fmla="*/ 48 h 205"/>
                <a:gd name="T62" fmla="*/ 7 w 264"/>
                <a:gd name="T63" fmla="*/ 49 h 205"/>
                <a:gd name="T64" fmla="*/ 0 w 264"/>
                <a:gd name="T65" fmla="*/ 56 h 205"/>
                <a:gd name="T66" fmla="*/ 0 w 264"/>
                <a:gd name="T67" fmla="*/ 193 h 205"/>
                <a:gd name="T68" fmla="*/ 3 w 264"/>
                <a:gd name="T69" fmla="*/ 202 h 205"/>
                <a:gd name="T70" fmla="*/ 11 w 264"/>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4" h="205">
                  <a:moveTo>
                    <a:pt x="11" y="205"/>
                  </a:moveTo>
                  <a:lnTo>
                    <a:pt x="253" y="205"/>
                  </a:lnTo>
                  <a:lnTo>
                    <a:pt x="257" y="204"/>
                  </a:lnTo>
                  <a:lnTo>
                    <a:pt x="261" y="202"/>
                  </a:lnTo>
                  <a:lnTo>
                    <a:pt x="263" y="198"/>
                  </a:lnTo>
                  <a:lnTo>
                    <a:pt x="264" y="193"/>
                  </a:lnTo>
                  <a:lnTo>
                    <a:pt x="264" y="60"/>
                  </a:lnTo>
                  <a:lnTo>
                    <a:pt x="263" y="56"/>
                  </a:lnTo>
                  <a:lnTo>
                    <a:pt x="261" y="52"/>
                  </a:lnTo>
                  <a:lnTo>
                    <a:pt x="257" y="49"/>
                  </a:lnTo>
                  <a:lnTo>
                    <a:pt x="253" y="48"/>
                  </a:lnTo>
                  <a:lnTo>
                    <a:pt x="215" y="48"/>
                  </a:lnTo>
                  <a:lnTo>
                    <a:pt x="206" y="48"/>
                  </a:lnTo>
                  <a:lnTo>
                    <a:pt x="204" y="43"/>
                  </a:lnTo>
                  <a:lnTo>
                    <a:pt x="202" y="38"/>
                  </a:lnTo>
                  <a:lnTo>
                    <a:pt x="200" y="32"/>
                  </a:lnTo>
                  <a:lnTo>
                    <a:pt x="196" y="26"/>
                  </a:lnTo>
                  <a:lnTo>
                    <a:pt x="191" y="19"/>
                  </a:lnTo>
                  <a:lnTo>
                    <a:pt x="185" y="14"/>
                  </a:lnTo>
                  <a:lnTo>
                    <a:pt x="176" y="9"/>
                  </a:lnTo>
                  <a:lnTo>
                    <a:pt x="167" y="5"/>
                  </a:lnTo>
                  <a:lnTo>
                    <a:pt x="167" y="5"/>
                  </a:lnTo>
                  <a:lnTo>
                    <a:pt x="167" y="5"/>
                  </a:lnTo>
                  <a:lnTo>
                    <a:pt x="164" y="4"/>
                  </a:lnTo>
                  <a:lnTo>
                    <a:pt x="161" y="4"/>
                  </a:lnTo>
                  <a:lnTo>
                    <a:pt x="160" y="4"/>
                  </a:lnTo>
                  <a:lnTo>
                    <a:pt x="159" y="4"/>
                  </a:lnTo>
                  <a:lnTo>
                    <a:pt x="157" y="3"/>
                  </a:lnTo>
                  <a:lnTo>
                    <a:pt x="154" y="2"/>
                  </a:lnTo>
                  <a:lnTo>
                    <a:pt x="153" y="2"/>
                  </a:lnTo>
                  <a:lnTo>
                    <a:pt x="152" y="1"/>
                  </a:lnTo>
                  <a:lnTo>
                    <a:pt x="149" y="1"/>
                  </a:lnTo>
                  <a:lnTo>
                    <a:pt x="146" y="1"/>
                  </a:lnTo>
                  <a:lnTo>
                    <a:pt x="145" y="1"/>
                  </a:lnTo>
                  <a:lnTo>
                    <a:pt x="143" y="1"/>
                  </a:lnTo>
                  <a:lnTo>
                    <a:pt x="139" y="0"/>
                  </a:lnTo>
                  <a:lnTo>
                    <a:pt x="135" y="0"/>
                  </a:lnTo>
                  <a:lnTo>
                    <a:pt x="130" y="0"/>
                  </a:lnTo>
                  <a:lnTo>
                    <a:pt x="125" y="1"/>
                  </a:lnTo>
                  <a:lnTo>
                    <a:pt x="123"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8" y="19"/>
                  </a:lnTo>
                  <a:lnTo>
                    <a:pt x="72" y="26"/>
                  </a:lnTo>
                  <a:lnTo>
                    <a:pt x="68" y="32"/>
                  </a:lnTo>
                  <a:lnTo>
                    <a:pt x="66" y="38"/>
                  </a:lnTo>
                  <a:lnTo>
                    <a:pt x="64" y="43"/>
                  </a:lnTo>
                  <a:lnTo>
                    <a:pt x="62" y="48"/>
                  </a:lnTo>
                  <a:lnTo>
                    <a:pt x="53" y="48"/>
                  </a:lnTo>
                  <a:lnTo>
                    <a:pt x="11" y="48"/>
                  </a:lnTo>
                  <a:lnTo>
                    <a:pt x="7" y="49"/>
                  </a:lnTo>
                  <a:lnTo>
                    <a:pt x="3" y="52"/>
                  </a:lnTo>
                  <a:lnTo>
                    <a:pt x="0" y="56"/>
                  </a:lnTo>
                  <a:lnTo>
                    <a:pt x="0" y="60"/>
                  </a:lnTo>
                  <a:lnTo>
                    <a:pt x="0" y="193"/>
                  </a:lnTo>
                  <a:lnTo>
                    <a:pt x="0" y="198"/>
                  </a:lnTo>
                  <a:lnTo>
                    <a:pt x="3" y="202"/>
                  </a:lnTo>
                  <a:lnTo>
                    <a:pt x="7" y="204"/>
                  </a:lnTo>
                  <a:lnTo>
                    <a:pt x="1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8" name="Rectangle 57">
            <a:extLst>
              <a:ext uri="{FF2B5EF4-FFF2-40B4-BE49-F238E27FC236}">
                <a16:creationId xmlns:a16="http://schemas.microsoft.com/office/drawing/2014/main" id="{F4A5F79F-ACF6-4251-AF9D-CE4B15EE5F01}"/>
              </a:ext>
            </a:extLst>
          </p:cNvPr>
          <p:cNvSpPr/>
          <p:nvPr/>
        </p:nvSpPr>
        <p:spPr>
          <a:xfrm>
            <a:off x="674335" y="2400207"/>
            <a:ext cx="3183171" cy="1508105"/>
          </a:xfrm>
          <a:prstGeom prst="rect">
            <a:avLst/>
          </a:prstGeom>
        </p:spPr>
        <p:txBody>
          <a:bodyPr wrap="square" lIns="0" tIns="0" rIns="0" bIns="0">
            <a:spAutoFit/>
          </a:bodyPr>
          <a:lstStyle/>
          <a:p>
            <a:pPr algn="r"/>
            <a:r>
              <a:rPr lang="en-ID" sz="1400" dirty="0">
                <a:solidFill>
                  <a:schemeClr val="tx1">
                    <a:lumMod val="85000"/>
                    <a:lumOff val="15000"/>
                  </a:schemeClr>
                </a:solidFill>
                <a:latin typeface="Segoe UI" panose="020B0502040204020203" pitchFamily="34" charset="0"/>
                <a:cs typeface="Segoe UI" panose="020B0502040204020203" pitchFamily="34" charset="0"/>
              </a:rPr>
              <a:t>We developed our idea by first jotting down the key aspects that needs to be answered . After that we cleaned the data and prepared it for  analysis. Then we represented analysis through Power BI tool and derived solutions are then proposed </a:t>
            </a:r>
          </a:p>
        </p:txBody>
      </p:sp>
      <p:sp>
        <p:nvSpPr>
          <p:cNvPr id="59" name="Rectangle 58">
            <a:extLst>
              <a:ext uri="{FF2B5EF4-FFF2-40B4-BE49-F238E27FC236}">
                <a16:creationId xmlns:a16="http://schemas.microsoft.com/office/drawing/2014/main" id="{2135289E-9F34-4C4A-9251-6D879E40A441}"/>
              </a:ext>
            </a:extLst>
          </p:cNvPr>
          <p:cNvSpPr/>
          <p:nvPr/>
        </p:nvSpPr>
        <p:spPr>
          <a:xfrm>
            <a:off x="8493806" y="4431966"/>
            <a:ext cx="3183171" cy="1077218"/>
          </a:xfrm>
          <a:prstGeom prst="rect">
            <a:avLst/>
          </a:prstGeom>
        </p:spPr>
        <p:txBody>
          <a:bodyPr wrap="square" lIns="0" tIns="0" rIns="0" bIns="0">
            <a:spAutoFit/>
          </a:bodyPr>
          <a:lstStyle/>
          <a:p>
            <a:r>
              <a:rPr lang="en-ID" sz="1400" b="0" i="0" dirty="0">
                <a:solidFill>
                  <a:schemeClr val="tx1">
                    <a:lumMod val="85000"/>
                    <a:lumOff val="15000"/>
                  </a:schemeClr>
                </a:solidFill>
                <a:effectLst/>
                <a:latin typeface="Segoe UI" panose="020B0502040204020203" pitchFamily="34" charset="0"/>
                <a:cs typeface="Segoe UI" panose="020B0502040204020203" pitchFamily="34" charset="0"/>
              </a:rPr>
              <a:t>Early stage innovation </a:t>
            </a:r>
            <a:r>
              <a:rPr lang="en-ID" sz="1400" dirty="0">
                <a:solidFill>
                  <a:schemeClr val="tx1">
                    <a:lumMod val="85000"/>
                    <a:lumOff val="15000"/>
                  </a:schemeClr>
                </a:solidFill>
                <a:latin typeface="Segoe UI" panose="020B0502040204020203" pitchFamily="34" charset="0"/>
                <a:cs typeface="Segoe UI" panose="020B0502040204020203" pitchFamily="34" charset="0"/>
              </a:rPr>
              <a:t>that we identified is the ability of the system to derive locations based on the latitude and longitude given and find the peak spots where most crimes have been reported.</a:t>
            </a:r>
          </a:p>
        </p:txBody>
      </p:sp>
      <p:sp>
        <p:nvSpPr>
          <p:cNvPr id="60" name="Rectangle 59">
            <a:extLst>
              <a:ext uri="{FF2B5EF4-FFF2-40B4-BE49-F238E27FC236}">
                <a16:creationId xmlns:a16="http://schemas.microsoft.com/office/drawing/2014/main" id="{B592D3F8-65B1-4D2D-9467-3E43D9429729}"/>
              </a:ext>
            </a:extLst>
          </p:cNvPr>
          <p:cNvSpPr/>
          <p:nvPr/>
        </p:nvSpPr>
        <p:spPr>
          <a:xfrm>
            <a:off x="604738" y="4340526"/>
            <a:ext cx="3183171" cy="1508105"/>
          </a:xfrm>
          <a:prstGeom prst="rect">
            <a:avLst/>
          </a:prstGeom>
        </p:spPr>
        <p:txBody>
          <a:bodyPr wrap="square" lIns="0" tIns="0" rIns="0" bIns="0">
            <a:spAutoFit/>
          </a:bodyPr>
          <a:lstStyle/>
          <a:p>
            <a:pPr algn="r"/>
            <a:r>
              <a:rPr lang="en-ID" sz="1400" dirty="0">
                <a:solidFill>
                  <a:schemeClr val="tx1">
                    <a:lumMod val="85000"/>
                    <a:lumOff val="15000"/>
                  </a:schemeClr>
                </a:solidFill>
                <a:latin typeface="Segoe UI" panose="020B0502040204020203" pitchFamily="34" charset="0"/>
                <a:cs typeface="Segoe UI" panose="020B0502040204020203" pitchFamily="34" charset="0"/>
              </a:rPr>
              <a:t>We have implemented the analysis , forecasting for the dataset given for the district of </a:t>
            </a:r>
            <a:r>
              <a:rPr lang="en-ID" sz="1400" dirty="0" err="1">
                <a:solidFill>
                  <a:schemeClr val="tx1">
                    <a:lumMod val="85000"/>
                    <a:lumOff val="15000"/>
                  </a:schemeClr>
                </a:solidFill>
                <a:latin typeface="Segoe UI" panose="020B0502040204020203" pitchFamily="34" charset="0"/>
                <a:cs typeface="Segoe UI" panose="020B0502040204020203" pitchFamily="34" charset="0"/>
              </a:rPr>
              <a:t>Lucknow</a:t>
            </a:r>
            <a:r>
              <a:rPr lang="en-ID" sz="1400" dirty="0">
                <a:solidFill>
                  <a:schemeClr val="tx1">
                    <a:lumMod val="85000"/>
                    <a:lumOff val="15000"/>
                  </a:schemeClr>
                </a:solidFill>
                <a:latin typeface="Segoe UI" panose="020B0502040204020203" pitchFamily="34" charset="0"/>
                <a:cs typeface="Segoe UI" panose="020B0502040204020203" pitchFamily="34" charset="0"/>
              </a:rPr>
              <a:t> which took around 6 hrs to prepare and process the data to useful insights. So if more data of diverse districts are given it might take upto 3-4 days for better products </a:t>
            </a:r>
          </a:p>
        </p:txBody>
      </p:sp>
      <p:sp>
        <p:nvSpPr>
          <p:cNvPr id="63" name="Oval 62">
            <a:extLst>
              <a:ext uri="{FF2B5EF4-FFF2-40B4-BE49-F238E27FC236}">
                <a16:creationId xmlns:a16="http://schemas.microsoft.com/office/drawing/2014/main" id="{54A52360-2833-4F42-B218-A458AC2635D4}"/>
              </a:ext>
            </a:extLst>
          </p:cNvPr>
          <p:cNvSpPr/>
          <p:nvPr/>
        </p:nvSpPr>
        <p:spPr>
          <a:xfrm>
            <a:off x="4238705" y="4667610"/>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63">
            <a:extLst>
              <a:ext uri="{FF2B5EF4-FFF2-40B4-BE49-F238E27FC236}">
                <a16:creationId xmlns:a16="http://schemas.microsoft.com/office/drawing/2014/main" id="{A1FA73E1-FFD9-48BF-8B50-7CA83CCA995E}"/>
              </a:ext>
            </a:extLst>
          </p:cNvPr>
          <p:cNvSpPr/>
          <p:nvPr/>
        </p:nvSpPr>
        <p:spPr>
          <a:xfrm>
            <a:off x="7591381" y="4667610"/>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7" name="Picture 46" descr="Logo, company name&#10;&#10;Description automatically generated">
            <a:extLst>
              <a:ext uri="{FF2B5EF4-FFF2-40B4-BE49-F238E27FC236}">
                <a16:creationId xmlns:a16="http://schemas.microsoft.com/office/drawing/2014/main" id="{349C12E0-03DB-1849-8D6A-90A2A1EFE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Tree>
    <p:extLst>
      <p:ext uri="{BB962C8B-B14F-4D97-AF65-F5344CB8AC3E}">
        <p14:creationId xmlns:p14="http://schemas.microsoft.com/office/powerpoint/2010/main" val="2284134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3010</TotalTime>
  <Words>580</Words>
  <Application>Microsoft Office PowerPoint</Application>
  <PresentationFormat>Widescreen</PresentationFormat>
  <Paragraphs>75</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Abadi MT Condensed Light</vt:lpstr>
      <vt:lpstr>Arial</vt:lpstr>
      <vt:lpstr>Calibri</vt:lpstr>
      <vt:lpstr>Calibri Light</vt:lpstr>
      <vt:lpstr>Segoe UI</vt:lpstr>
      <vt:lpstr>Office Theme</vt:lpstr>
      <vt:lpstr>PowerPoint Presentation</vt:lpstr>
      <vt:lpstr>Idea Introduction</vt:lpstr>
      <vt:lpstr>Your Approach Towards Idea</vt:lpstr>
      <vt:lpstr>Team Slide</vt:lpstr>
      <vt:lpstr>Development Pipeline</vt:lpstr>
      <vt:lpstr>Vision of Innovation/Idea/Solution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Suren</cp:lastModifiedBy>
  <cp:revision>1122</cp:revision>
  <dcterms:created xsi:type="dcterms:W3CDTF">2019-07-10T03:07:26Z</dcterms:created>
  <dcterms:modified xsi:type="dcterms:W3CDTF">2021-10-31T05:55:21Z</dcterms:modified>
</cp:coreProperties>
</file>