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1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1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2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963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68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8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3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07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0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4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9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26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1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6B01E1-20ED-4E74-85B9-E44546410822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C1FB-3024-4CBE-8485-F098AAD11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02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7EBC-14C9-B708-EBDE-C83491BD1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53" y="1520729"/>
            <a:ext cx="11336694" cy="1119781"/>
          </a:xfrm>
        </p:spPr>
        <p:txBody>
          <a:bodyPr/>
          <a:lstStyle/>
          <a:p>
            <a:pPr algn="ctr"/>
            <a:r>
              <a:rPr lang="en-US" sz="2800" dirty="0"/>
              <a:t>Multi-Module PCB: pH, Turbidity, and TDS 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0C060-E8A5-135E-0C92-6BD3CBAB0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5452" y="3786781"/>
            <a:ext cx="3075960" cy="861420"/>
          </a:xfrm>
        </p:spPr>
        <p:txBody>
          <a:bodyPr/>
          <a:lstStyle/>
          <a:p>
            <a:r>
              <a:rPr lang="en-US" dirty="0" err="1"/>
              <a:t>Surendhar</a:t>
            </a:r>
            <a:r>
              <a:rPr lang="en-US" dirty="0"/>
              <a:t> d(</a:t>
            </a:r>
            <a:r>
              <a:rPr lang="en-US" dirty="0" err="1"/>
              <a:t>ece</a:t>
            </a:r>
            <a:r>
              <a:rPr lang="en-US" dirty="0"/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71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479A-E17E-8339-1204-6A02F000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2887-3EFD-9AAD-AC07-C75BA43F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aims to consolidate three independent turbidity, TDS, and pH sensor modules into a single, integrated PCB board using </a:t>
            </a:r>
            <a:r>
              <a:rPr lang="en-US" dirty="0" err="1"/>
              <a:t>KiCad</a:t>
            </a:r>
            <a:r>
              <a:rPr lang="en-US" dirty="0"/>
              <a:t> software. The unified design will reduce board size and complexity, streamline component placement and routing, and enhance overall efficiency and cost-effectiveness. The methodology involves creating a unified schematic, consolidating footprints onto a single PCB layout, generating </a:t>
            </a:r>
            <a:r>
              <a:rPr lang="en-US" dirty="0" err="1"/>
              <a:t>gerber</a:t>
            </a:r>
            <a:r>
              <a:rPr lang="en-US" dirty="0"/>
              <a:t> files, fabricating the PCB, and assembling the components. The successful outcome will be a single PCB board seamlessly integrating three sensor modules, offering significant advantages in size, complexity, and assembly.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1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436C-2A05-579B-BFC2-14796757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915"/>
          </a:xfrm>
        </p:spPr>
        <p:txBody>
          <a:bodyPr/>
          <a:lstStyle/>
          <a:p>
            <a:r>
              <a:rPr lang="en-IN" dirty="0"/>
              <a:t>Design: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00F58-E7EF-A717-4616-ED3D0F77F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96" y="1510173"/>
            <a:ext cx="3583931" cy="4784880"/>
          </a:xfrm>
        </p:spPr>
      </p:pic>
    </p:spTree>
    <p:extLst>
      <p:ext uri="{BB962C8B-B14F-4D97-AF65-F5344CB8AC3E}">
        <p14:creationId xmlns:p14="http://schemas.microsoft.com/office/powerpoint/2010/main" val="20092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44F1-1FFA-D719-DE9E-492E38A7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0262"/>
          </a:xfrm>
        </p:spPr>
        <p:txBody>
          <a:bodyPr/>
          <a:lstStyle/>
          <a:p>
            <a:r>
              <a:rPr lang="en-IN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352E-7579-0345-6F14-5DC2C272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7624"/>
            <a:ext cx="8946541" cy="49607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Schematic Design: Create a new project and schematic in </a:t>
            </a:r>
            <a:r>
              <a:rPr lang="en-US" dirty="0" err="1"/>
              <a:t>KiCad</a:t>
            </a:r>
            <a:r>
              <a:rPr lang="en-US" dirty="0"/>
              <a:t> for each individual module. Add components, assign reference designators, and draw connections between components using correct net names. Save each schematic as a .sch file. </a:t>
            </a:r>
          </a:p>
          <a:p>
            <a:r>
              <a:rPr lang="en-US" dirty="0"/>
              <a:t>Footprint Import: Import the footprints for all components into the PCB layout using the "Footprint Library Editor" tool.</a:t>
            </a:r>
          </a:p>
          <a:p>
            <a:r>
              <a:rPr lang="en-US" dirty="0"/>
              <a:t> PCB Layout Creation: Create a new PCB layout in </a:t>
            </a:r>
            <a:r>
              <a:rPr lang="en-US" dirty="0" err="1"/>
              <a:t>KiCad</a:t>
            </a:r>
            <a:r>
              <a:rPr lang="en-US" dirty="0"/>
              <a:t>. Place the imported footprints on the layout, ensuring correct positioning and orientation. </a:t>
            </a:r>
          </a:p>
          <a:p>
            <a:r>
              <a:rPr lang="en-US" dirty="0"/>
              <a:t>Trace Placement: Draw traces between the footprints to connect the components, adhering to correct net names for each trace. </a:t>
            </a:r>
          </a:p>
          <a:p>
            <a:r>
              <a:rPr lang="en-US" dirty="0"/>
              <a:t>Design Review: Use the Design Rule Check (DRC) tool to identify and rectify any design errors. </a:t>
            </a:r>
          </a:p>
          <a:p>
            <a:r>
              <a:rPr lang="en-US" dirty="0"/>
              <a:t>Gerber Generation: Generate </a:t>
            </a:r>
            <a:r>
              <a:rPr lang="en-US" dirty="0" err="1"/>
              <a:t>gerber</a:t>
            </a:r>
            <a:r>
              <a:rPr lang="en-US" dirty="0"/>
              <a:t> files from the finalized PCB layout using the "Gerber Files Generator" tool.</a:t>
            </a:r>
          </a:p>
          <a:p>
            <a:r>
              <a:rPr lang="en-US" dirty="0"/>
              <a:t>Fabrication and Assembly: Fabricate the PCB using the generated </a:t>
            </a:r>
            <a:r>
              <a:rPr lang="en-US" dirty="0" err="1"/>
              <a:t>gerber</a:t>
            </a:r>
            <a:r>
              <a:rPr lang="en-US" dirty="0"/>
              <a:t> files and assemble the PCB by soldering components to the 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65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A837-3DF8-4C23-1E8F-78C5B836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7543"/>
          </a:xfrm>
        </p:spPr>
        <p:txBody>
          <a:bodyPr/>
          <a:lstStyle/>
          <a:p>
            <a:r>
              <a:rPr lang="en-IN" dirty="0"/>
              <a:t>Demonstration: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2303E-DB18-848A-4BBE-52C9971D0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18" y="1390650"/>
            <a:ext cx="5760739" cy="4857750"/>
          </a:xfrm>
        </p:spPr>
      </p:pic>
    </p:spTree>
    <p:extLst>
      <p:ext uri="{BB962C8B-B14F-4D97-AF65-F5344CB8AC3E}">
        <p14:creationId xmlns:p14="http://schemas.microsoft.com/office/powerpoint/2010/main" val="345913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C9AD-CBEB-212C-CC62-EB073398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6874"/>
          </a:xfrm>
        </p:spPr>
        <p:txBody>
          <a:bodyPr/>
          <a:lstStyle/>
          <a:p>
            <a:r>
              <a:rPr lang="en-IN" dirty="0"/>
              <a:t>Results and Discussion: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0AB9-5153-7ED7-9D6B-524E45AB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Successfully designing a single PCB board for three individual modules using </a:t>
            </a:r>
            <a:r>
              <a:rPr lang="en-US" dirty="0" err="1"/>
              <a:t>KiCad</a:t>
            </a:r>
            <a:r>
              <a:rPr lang="en-US" dirty="0"/>
              <a:t> resulted in a more compact and integrated solution. The combined schematic and PCB layout streamlined the design process and facilitated easier component placement and routing. The generated </a:t>
            </a:r>
            <a:r>
              <a:rPr lang="en-US" dirty="0" err="1"/>
              <a:t>gerber</a:t>
            </a:r>
            <a:r>
              <a:rPr lang="en-US" dirty="0"/>
              <a:t> files enabled seamless PCB fabrication, and the assembled PCB successfully integrated the three modules into a single unit. This project demonstrated the effectiveness of </a:t>
            </a:r>
            <a:r>
              <a:rPr lang="en-US" dirty="0" err="1"/>
              <a:t>KiCad</a:t>
            </a:r>
            <a:r>
              <a:rPr lang="en-US" dirty="0"/>
              <a:t> in consolidating multiple modules onto a single PCB, reducing board size and complexity while maintaining functionality.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7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Letter Background Images - Free Download on Freepik">
            <a:extLst>
              <a:ext uri="{FF2B5EF4-FFF2-40B4-BE49-F238E27FC236}">
                <a16:creationId xmlns:a16="http://schemas.microsoft.com/office/drawing/2014/main" id="{AD42DD39-3A18-A0EF-D58D-5CE1350A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87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393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Multi-Module PCB: pH, Turbidity, and TDS </vt:lpstr>
      <vt:lpstr>Abstract: </vt:lpstr>
      <vt:lpstr>Design:</vt:lpstr>
      <vt:lpstr>Methodology:</vt:lpstr>
      <vt:lpstr>Demonstration: </vt:lpstr>
      <vt:lpstr>Results and Discussion: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Design and Development for Ph Turbidity and TDS modules</dc:title>
  <dc:creator>sura deva</dc:creator>
  <cp:lastModifiedBy>sura deva</cp:lastModifiedBy>
  <cp:revision>2</cp:revision>
  <dcterms:created xsi:type="dcterms:W3CDTF">2023-12-08T02:58:39Z</dcterms:created>
  <dcterms:modified xsi:type="dcterms:W3CDTF">2024-02-29T01:44:00Z</dcterms:modified>
</cp:coreProperties>
</file>