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3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22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7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98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1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Portfolio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Surendhar - BCA Student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3D tilt cards</a:t>
            </a:r>
          </a:p>
          <a:p>
            <a:r>
              <a:t>- Particle-based animated background</a:t>
            </a:r>
          </a:p>
          <a:p>
            <a:r>
              <a:t>- Theme switching</a:t>
            </a:r>
          </a:p>
          <a:p>
            <a:r>
              <a:t>- Responsive design</a:t>
            </a:r>
          </a:p>
          <a:p>
            <a:r>
              <a:t>- Contact form with resume download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portfolio successfully delivers:</a:t>
            </a:r>
          </a:p>
          <a:p>
            <a:r>
              <a:rPr dirty="0"/>
              <a:t>Anime-inspired creative UI</a:t>
            </a:r>
          </a:p>
          <a:p>
            <a:r>
              <a:rPr dirty="0"/>
              <a:t>Project showcases with Ben 10, Solo Leveling, Naruto themes</a:t>
            </a:r>
          </a:p>
          <a:p>
            <a:r>
              <a:rPr dirty="0"/>
              <a:t>Modern skills and responsive 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both a resume and creative showcase. It reflects technical skills, creativity, and personal interests.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E7925-3743-BA01-22CC-80EC6376BAC3}"/>
              </a:ext>
            </a:extLst>
          </p:cNvPr>
          <p:cNvSpPr txBox="1"/>
          <p:nvPr/>
        </p:nvSpPr>
        <p:spPr>
          <a:xfrm>
            <a:off x="2756598" y="2057401"/>
            <a:ext cx="4575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https://github.com/surendhar98/Naanmudhalvan.git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9E51AF-B31D-A1BE-0911-1B6D918D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10" y="2057401"/>
            <a:ext cx="7955280" cy="4069080"/>
          </a:xfrm>
        </p:spPr>
        <p:txBody>
          <a:bodyPr/>
          <a:lstStyle/>
          <a:p>
            <a:r>
              <a:rPr lang="en-US" dirty="0" err="1"/>
              <a:t>Repositary</a:t>
            </a:r>
            <a:r>
              <a:rPr lang="en-US" dirty="0"/>
              <a:t> link: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86EA-B9F9-E85A-1D53-7C51D471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84037"/>
            <a:ext cx="6377940" cy="1293028"/>
          </a:xfrm>
        </p:spPr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016A-B0EB-C3C7-5B31-9E0FF459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34" y="2450199"/>
            <a:ext cx="8470982" cy="406908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IN" sz="2400" dirty="0"/>
              <a:t>STUDENT NAME  	       : Surendhar P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REGISTER NO &amp; NMID   : 2422J1124&amp;asbru002422J199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DEPARTMENT                 : BCA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COLLEGE </a:t>
            </a:r>
            <a:r>
              <a:rPr lang="en-US" sz="2400" dirty="0"/>
              <a:t>            </a:t>
            </a:r>
            <a:r>
              <a:rPr lang="en-IN" sz="2400" dirty="0"/>
              <a:t> : C</a:t>
            </a:r>
            <a:r>
              <a:rPr lang="en-US" sz="2400" dirty="0" err="1"/>
              <a:t>hikkanna</a:t>
            </a:r>
            <a:r>
              <a:rPr lang="en-US" sz="2400" dirty="0"/>
              <a:t> government arts college </a:t>
            </a:r>
          </a:p>
          <a:p>
            <a:pPr marL="0" indent="0">
              <a:buNone/>
            </a:pPr>
            <a:r>
              <a:rPr lang="en-US" sz="2400" dirty="0"/>
              <a:t>UNIVERSITY            : </a:t>
            </a:r>
            <a:r>
              <a:rPr lang="en-US" sz="2400" dirty="0" err="1"/>
              <a:t>Bharathiyar</a:t>
            </a:r>
            <a:r>
              <a:rPr lang="en-US" sz="2400" dirty="0"/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1526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D653-6480-FAC1-3177-603F8A0F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60B6-DC5B-1629-9602-4910F01D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1.Problem Statement</a:t>
            </a:r>
          </a:p>
          <a:p>
            <a:pPr marL="0" indent="0">
              <a:buNone/>
            </a:pPr>
            <a:r>
              <a:rPr lang="en-US" dirty="0"/>
              <a:t>2.Project Overview</a:t>
            </a:r>
          </a:p>
          <a:p>
            <a:pPr marL="0" indent="0">
              <a:buNone/>
            </a:pPr>
            <a:r>
              <a:rPr lang="en-US" dirty="0"/>
              <a:t>3.End Users</a:t>
            </a:r>
          </a:p>
          <a:p>
            <a:pPr marL="0" indent="0">
              <a:buNone/>
            </a:pPr>
            <a:r>
              <a:rPr lang="en-US" dirty="0"/>
              <a:t>4. Tools and Technologies</a:t>
            </a:r>
          </a:p>
          <a:p>
            <a:pPr marL="0" indent="0">
              <a:buNone/>
            </a:pPr>
            <a:r>
              <a:rPr lang="en-US" dirty="0"/>
              <a:t>5.Portfolio design and Layout</a:t>
            </a:r>
          </a:p>
          <a:p>
            <a:pPr marL="0" indent="0">
              <a:buNone/>
            </a:pPr>
            <a:r>
              <a:rPr lang="en-US" dirty="0"/>
              <a:t>6.Features and Functionality</a:t>
            </a:r>
          </a:p>
          <a:p>
            <a:pPr marL="0" indent="0">
              <a:buNone/>
            </a:pPr>
            <a:r>
              <a:rPr lang="en-US" dirty="0"/>
              <a:t>7.Results and Screenshots</a:t>
            </a:r>
          </a:p>
          <a:p>
            <a:pPr marL="0" indent="0">
              <a:buNone/>
            </a:pPr>
            <a:r>
              <a:rPr lang="en-US" dirty="0"/>
              <a:t>8.Conclusion</a:t>
            </a:r>
          </a:p>
          <a:p>
            <a:pPr marL="0" indent="0">
              <a:buNone/>
            </a:pPr>
            <a:r>
              <a:rPr lang="en-US" dirty="0"/>
              <a:t>9.Github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3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personal portfolio website with Anime/Gamer themes (Ben 10, Solo Leveling, Naruto). It highlights skills, projects, and creativity with modern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resumes lack creativity and fail to showcase skills effectively. There is a need for a more engaging and interactive presentation of 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Anime/Gamer Portfolio is a responsive, interactive web project with:</a:t>
            </a:r>
          </a:p>
          <a:p>
            <a:r>
              <a:t>- Neon UI &amp; 3D tilt effects</a:t>
            </a:r>
          </a:p>
          <a:p>
            <a:r>
              <a:t>- Themed visuals</a:t>
            </a:r>
          </a:p>
          <a:p>
            <a:r>
              <a:t>- Skills, Projects, Timeline, and Contact sections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Students creating digital portfolios</a:t>
            </a:r>
          </a:p>
          <a:p>
            <a:r>
              <a:t>- Freelancers showcasing work</a:t>
            </a:r>
          </a:p>
          <a:p>
            <a:r>
              <a:t>- Anime/gamer enthusiasts</a:t>
            </a:r>
          </a:p>
          <a:p>
            <a:r>
              <a:t>- Recruiters looking for creative candidates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HTML5, CSS3, JavaScript</a:t>
            </a:r>
          </a:p>
          <a:p>
            <a:r>
              <a:t>- Google Fonts: Orbitron, Rajdhani, Inter</a:t>
            </a:r>
          </a:p>
          <a:p>
            <a:r>
              <a:t>- Animations, Particle Background, Responsive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Sections: Hero, About, Skills, Projects, Timeline, Contact</a:t>
            </a:r>
          </a:p>
          <a:p>
            <a:r>
              <a:t>- Theme switcher: Ben 10, Solo Leveling, Naruto</a:t>
            </a:r>
          </a:p>
          <a:p>
            <a:r>
              <a:t>- Neon colors, glowing effects, 3D animations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</TotalTime>
  <Words>349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Vapor Trail</vt:lpstr>
      <vt:lpstr>Portfolio Project</vt:lpstr>
      <vt:lpstr>About ME</vt:lpstr>
      <vt:lpstr>AGENDA</vt:lpstr>
      <vt:lpstr>Introduction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Project</dc:title>
  <dc:subject/>
  <dc:creator/>
  <cp:keywords/>
  <dc:description>generated using python-pptx</dc:description>
  <cp:lastModifiedBy>. net</cp:lastModifiedBy>
  <cp:revision>5</cp:revision>
  <dcterms:created xsi:type="dcterms:W3CDTF">2013-01-27T09:14:16Z</dcterms:created>
  <dcterms:modified xsi:type="dcterms:W3CDTF">2025-08-31T12:56:02Z</dcterms:modified>
  <cp:category/>
</cp:coreProperties>
</file>