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753600" cy="7315200"/>
  <p:notesSz cx="6858000" cy="9144000"/>
  <p:embeddedFontLst>
    <p:embeddedFont>
      <p:font typeface="Century Gothic Paneuropean" panose="020B0502020202020204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9753600" cy="1153161"/>
            <a:chOff x="0" y="0"/>
            <a:chExt cx="13004800" cy="1537547"/>
          </a:xfrm>
        </p:grpSpPr>
        <p:sp>
          <p:nvSpPr>
            <p:cNvPr id="3" name="Freeform 3" descr="C0-HD-TOP.png"/>
            <p:cNvSpPr/>
            <p:nvPr/>
          </p:nvSpPr>
          <p:spPr>
            <a:xfrm>
              <a:off x="0" y="0"/>
              <a:ext cx="13004800" cy="1537589"/>
            </a:xfrm>
            <a:custGeom>
              <a:avLst/>
              <a:gdLst/>
              <a:ahLst/>
              <a:cxnLst/>
              <a:rect l="l" t="t" r="r" b="b"/>
              <a:pathLst>
                <a:path w="13004800" h="1537589">
                  <a:moveTo>
                    <a:pt x="0" y="0"/>
                  </a:moveTo>
                  <a:lnTo>
                    <a:pt x="13004800" y="0"/>
                  </a:lnTo>
                  <a:lnTo>
                    <a:pt x="13004800" y="1537589"/>
                  </a:lnTo>
                  <a:lnTo>
                    <a:pt x="0" y="1537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356241" y="2415515"/>
            <a:ext cx="7802880" cy="1946769"/>
            <a:chOff x="0" y="0"/>
            <a:chExt cx="10403840" cy="25956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403840" cy="2595692"/>
            </a:xfrm>
            <a:custGeom>
              <a:avLst/>
              <a:gdLst/>
              <a:ahLst/>
              <a:cxnLst/>
              <a:rect l="l" t="t" r="r" b="b"/>
              <a:pathLst>
                <a:path w="10403840" h="2595692">
                  <a:moveTo>
                    <a:pt x="0" y="0"/>
                  </a:moveTo>
                  <a:lnTo>
                    <a:pt x="10403840" y="0"/>
                  </a:lnTo>
                  <a:lnTo>
                    <a:pt x="10403840" y="2595692"/>
                  </a:lnTo>
                  <a:lnTo>
                    <a:pt x="0" y="25956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66675"/>
              <a:ext cx="10403840" cy="252901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912"/>
                </a:lnSpc>
              </a:pPr>
              <a:r>
                <a:rPr lang="en-US" sz="6400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Portfolio Project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39121" y="4638404"/>
            <a:ext cx="7620000" cy="621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sz="2133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Surendhar - BCA Student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ACF9F6-67F7-6AC4-C330-43573ECFE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22" y="889988"/>
            <a:ext cx="2554811" cy="24860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9753600" cy="1153161"/>
            <a:chOff x="0" y="0"/>
            <a:chExt cx="13004800" cy="1537547"/>
          </a:xfrm>
        </p:grpSpPr>
        <p:sp>
          <p:nvSpPr>
            <p:cNvPr id="3" name="Freeform 3" descr="C0-HD-TOP.png"/>
            <p:cNvSpPr/>
            <p:nvPr/>
          </p:nvSpPr>
          <p:spPr>
            <a:xfrm>
              <a:off x="0" y="0"/>
              <a:ext cx="13004800" cy="1537589"/>
            </a:xfrm>
            <a:custGeom>
              <a:avLst/>
              <a:gdLst/>
              <a:ahLst/>
              <a:cxnLst/>
              <a:rect l="l" t="t" r="r" b="b"/>
              <a:pathLst>
                <a:path w="13004800" h="1537589">
                  <a:moveTo>
                    <a:pt x="0" y="0"/>
                  </a:moveTo>
                  <a:lnTo>
                    <a:pt x="13004800" y="0"/>
                  </a:lnTo>
                  <a:lnTo>
                    <a:pt x="13004800" y="1537589"/>
                  </a:lnTo>
                  <a:lnTo>
                    <a:pt x="0" y="1537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16480" y="815331"/>
            <a:ext cx="6803136" cy="1379230"/>
            <a:chOff x="0" y="0"/>
            <a:chExt cx="9070848" cy="18389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70848" cy="1838973"/>
            </a:xfrm>
            <a:custGeom>
              <a:avLst/>
              <a:gdLst/>
              <a:ahLst/>
              <a:cxnLst/>
              <a:rect l="l" t="t" r="r" b="b"/>
              <a:pathLst>
                <a:path w="9070848" h="1838973">
                  <a:moveTo>
                    <a:pt x="0" y="0"/>
                  </a:moveTo>
                  <a:lnTo>
                    <a:pt x="9070848" y="0"/>
                  </a:lnTo>
                  <a:lnTo>
                    <a:pt x="9070848" y="1838973"/>
                  </a:lnTo>
                  <a:lnTo>
                    <a:pt x="0" y="18389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7625"/>
              <a:ext cx="9070848" cy="17913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4608"/>
                </a:lnSpc>
              </a:pPr>
              <a:r>
                <a:rPr lang="en-US" sz="426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Features and Functionality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5424" y="2415159"/>
            <a:ext cx="8302752" cy="422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Interactive 3D tilt cards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Particle-based animated background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Theme switching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Responsive design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Contact form with resume download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9753600" cy="1153161"/>
            <a:chOff x="0" y="0"/>
            <a:chExt cx="13004800" cy="1537547"/>
          </a:xfrm>
        </p:grpSpPr>
        <p:sp>
          <p:nvSpPr>
            <p:cNvPr id="3" name="Freeform 3" descr="C0-HD-TOP.png"/>
            <p:cNvSpPr/>
            <p:nvPr/>
          </p:nvSpPr>
          <p:spPr>
            <a:xfrm>
              <a:off x="0" y="0"/>
              <a:ext cx="13004800" cy="1537589"/>
            </a:xfrm>
            <a:custGeom>
              <a:avLst/>
              <a:gdLst/>
              <a:ahLst/>
              <a:cxnLst/>
              <a:rect l="l" t="t" r="r" b="b"/>
              <a:pathLst>
                <a:path w="13004800" h="1537589">
                  <a:moveTo>
                    <a:pt x="0" y="0"/>
                  </a:moveTo>
                  <a:lnTo>
                    <a:pt x="13004800" y="0"/>
                  </a:lnTo>
                  <a:lnTo>
                    <a:pt x="13004800" y="1537589"/>
                  </a:lnTo>
                  <a:lnTo>
                    <a:pt x="0" y="1537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16480" y="815331"/>
            <a:ext cx="6803136" cy="1379230"/>
            <a:chOff x="0" y="0"/>
            <a:chExt cx="9070848" cy="18389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70848" cy="1838973"/>
            </a:xfrm>
            <a:custGeom>
              <a:avLst/>
              <a:gdLst/>
              <a:ahLst/>
              <a:cxnLst/>
              <a:rect l="l" t="t" r="r" b="b"/>
              <a:pathLst>
                <a:path w="9070848" h="1838973">
                  <a:moveTo>
                    <a:pt x="0" y="0"/>
                  </a:moveTo>
                  <a:lnTo>
                    <a:pt x="9070848" y="0"/>
                  </a:lnTo>
                  <a:lnTo>
                    <a:pt x="9070848" y="1838973"/>
                  </a:lnTo>
                  <a:lnTo>
                    <a:pt x="0" y="18389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7625"/>
              <a:ext cx="9070848" cy="17913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4608"/>
                </a:lnSpc>
              </a:pPr>
              <a:r>
                <a:rPr lang="en-US" sz="426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Results and Screenshots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5424" y="2415159"/>
            <a:ext cx="8302752" cy="422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portfolio successfully delivers: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Anime-inspired creative UI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Project showcases with Ben 10, Solo Leveling, Naruto themes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Modern skills and responsive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F4221E-A717-099A-8578-D11355ED4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41" y="4374715"/>
            <a:ext cx="4020221" cy="237945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9753600" cy="1153161"/>
            <a:chOff x="0" y="0"/>
            <a:chExt cx="13004800" cy="1537547"/>
          </a:xfrm>
        </p:grpSpPr>
        <p:sp>
          <p:nvSpPr>
            <p:cNvPr id="3" name="Freeform 3" descr="C0-HD-TOP.png"/>
            <p:cNvSpPr/>
            <p:nvPr/>
          </p:nvSpPr>
          <p:spPr>
            <a:xfrm>
              <a:off x="0" y="0"/>
              <a:ext cx="13004800" cy="1537589"/>
            </a:xfrm>
            <a:custGeom>
              <a:avLst/>
              <a:gdLst/>
              <a:ahLst/>
              <a:cxnLst/>
              <a:rect l="l" t="t" r="r" b="b"/>
              <a:pathLst>
                <a:path w="13004800" h="1537589">
                  <a:moveTo>
                    <a:pt x="0" y="0"/>
                  </a:moveTo>
                  <a:lnTo>
                    <a:pt x="13004800" y="0"/>
                  </a:lnTo>
                  <a:lnTo>
                    <a:pt x="13004800" y="1537589"/>
                  </a:lnTo>
                  <a:lnTo>
                    <a:pt x="0" y="1537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16480" y="815331"/>
            <a:ext cx="6803136" cy="1379230"/>
            <a:chOff x="0" y="0"/>
            <a:chExt cx="9070848" cy="18389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70848" cy="1838973"/>
            </a:xfrm>
            <a:custGeom>
              <a:avLst/>
              <a:gdLst/>
              <a:ahLst/>
              <a:cxnLst/>
              <a:rect l="l" t="t" r="r" b="b"/>
              <a:pathLst>
                <a:path w="9070848" h="1838973">
                  <a:moveTo>
                    <a:pt x="0" y="0"/>
                  </a:moveTo>
                  <a:lnTo>
                    <a:pt x="9070848" y="0"/>
                  </a:lnTo>
                  <a:lnTo>
                    <a:pt x="9070848" y="1838973"/>
                  </a:lnTo>
                  <a:lnTo>
                    <a:pt x="0" y="18389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7625"/>
              <a:ext cx="9070848" cy="17913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4608"/>
                </a:lnSpc>
              </a:pPr>
              <a:r>
                <a:rPr lang="en-US" sz="426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Conclusion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5424" y="2415159"/>
            <a:ext cx="8302752" cy="422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project is both a resume and creative showcase. It reflects technical skills, creativity, and personal interests.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9753600" cy="1153161"/>
            <a:chOff x="0" y="0"/>
            <a:chExt cx="13004800" cy="1537547"/>
          </a:xfrm>
        </p:grpSpPr>
        <p:sp>
          <p:nvSpPr>
            <p:cNvPr id="3" name="Freeform 3" descr="C0-HD-TOP.png"/>
            <p:cNvSpPr/>
            <p:nvPr/>
          </p:nvSpPr>
          <p:spPr>
            <a:xfrm>
              <a:off x="0" y="0"/>
              <a:ext cx="13004800" cy="1537589"/>
            </a:xfrm>
            <a:custGeom>
              <a:avLst/>
              <a:gdLst/>
              <a:ahLst/>
              <a:cxnLst/>
              <a:rect l="l" t="t" r="r" b="b"/>
              <a:pathLst>
                <a:path w="13004800" h="1537589">
                  <a:moveTo>
                    <a:pt x="0" y="0"/>
                  </a:moveTo>
                  <a:lnTo>
                    <a:pt x="13004800" y="0"/>
                  </a:lnTo>
                  <a:lnTo>
                    <a:pt x="13004800" y="1537589"/>
                  </a:lnTo>
                  <a:lnTo>
                    <a:pt x="0" y="1537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16480" y="815331"/>
            <a:ext cx="6803136" cy="1379230"/>
            <a:chOff x="0" y="0"/>
            <a:chExt cx="9070848" cy="18389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70848" cy="1838973"/>
            </a:xfrm>
            <a:custGeom>
              <a:avLst/>
              <a:gdLst/>
              <a:ahLst/>
              <a:cxnLst/>
              <a:rect l="l" t="t" r="r" b="b"/>
              <a:pathLst>
                <a:path w="9070848" h="1838973">
                  <a:moveTo>
                    <a:pt x="0" y="0"/>
                  </a:moveTo>
                  <a:lnTo>
                    <a:pt x="9070848" y="0"/>
                  </a:lnTo>
                  <a:lnTo>
                    <a:pt x="9070848" y="1838973"/>
                  </a:lnTo>
                  <a:lnTo>
                    <a:pt x="0" y="18389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7625"/>
              <a:ext cx="9070848" cy="17913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4608"/>
                </a:lnSpc>
              </a:pPr>
              <a:r>
                <a:rPr lang="en-US" sz="426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GitHub Link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5424" y="2415159"/>
            <a:ext cx="8302752" cy="422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Repository: [Insert GitHub Link Here]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9753600" cy="1153161"/>
            <a:chOff x="0" y="0"/>
            <a:chExt cx="13004800" cy="1537547"/>
          </a:xfrm>
        </p:grpSpPr>
        <p:sp>
          <p:nvSpPr>
            <p:cNvPr id="3" name="Freeform 3" descr="C0-HD-TOP.png"/>
            <p:cNvSpPr/>
            <p:nvPr/>
          </p:nvSpPr>
          <p:spPr>
            <a:xfrm>
              <a:off x="0" y="0"/>
              <a:ext cx="13004800" cy="1537589"/>
            </a:xfrm>
            <a:custGeom>
              <a:avLst/>
              <a:gdLst/>
              <a:ahLst/>
              <a:cxnLst/>
              <a:rect l="l" t="t" r="r" b="b"/>
              <a:pathLst>
                <a:path w="13004800" h="1537589">
                  <a:moveTo>
                    <a:pt x="0" y="0"/>
                  </a:moveTo>
                  <a:lnTo>
                    <a:pt x="13004800" y="0"/>
                  </a:lnTo>
                  <a:lnTo>
                    <a:pt x="13004800" y="1537589"/>
                  </a:lnTo>
                  <a:lnTo>
                    <a:pt x="0" y="1537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16480" y="836306"/>
            <a:ext cx="6803136" cy="1379230"/>
            <a:chOff x="0" y="0"/>
            <a:chExt cx="9070848" cy="18389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70848" cy="1838973"/>
            </a:xfrm>
            <a:custGeom>
              <a:avLst/>
              <a:gdLst/>
              <a:ahLst/>
              <a:cxnLst/>
              <a:rect l="l" t="t" r="r" b="b"/>
              <a:pathLst>
                <a:path w="9070848" h="1838973">
                  <a:moveTo>
                    <a:pt x="0" y="0"/>
                  </a:moveTo>
                  <a:lnTo>
                    <a:pt x="9070848" y="0"/>
                  </a:lnTo>
                  <a:lnTo>
                    <a:pt x="9070848" y="1838973"/>
                  </a:lnTo>
                  <a:lnTo>
                    <a:pt x="0" y="18389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7625"/>
              <a:ext cx="9070848" cy="17913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4608"/>
                </a:lnSpc>
              </a:pPr>
              <a:r>
                <a:rPr lang="en-US" sz="426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About ME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53796" y="2606772"/>
            <a:ext cx="9049261" cy="4353899"/>
            <a:chOff x="0" y="0"/>
            <a:chExt cx="12065681" cy="5805198"/>
          </a:xfrm>
        </p:grpSpPr>
        <p:sp>
          <p:nvSpPr>
            <p:cNvPr id="8" name="Freeform 8"/>
            <p:cNvSpPr/>
            <p:nvPr/>
          </p:nvSpPr>
          <p:spPr>
            <a:xfrm>
              <a:off x="9017" y="9017"/>
              <a:ext cx="12047601" cy="5787136"/>
            </a:xfrm>
            <a:custGeom>
              <a:avLst/>
              <a:gdLst/>
              <a:ahLst/>
              <a:cxnLst/>
              <a:rect l="l" t="t" r="r" b="b"/>
              <a:pathLst>
                <a:path w="12047601" h="5787136">
                  <a:moveTo>
                    <a:pt x="0" y="0"/>
                  </a:moveTo>
                  <a:lnTo>
                    <a:pt x="12047601" y="0"/>
                  </a:lnTo>
                  <a:lnTo>
                    <a:pt x="12047601" y="5787136"/>
                  </a:lnTo>
                  <a:lnTo>
                    <a:pt x="0" y="57871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12065636" cy="5805170"/>
            </a:xfrm>
            <a:custGeom>
              <a:avLst/>
              <a:gdLst/>
              <a:ahLst/>
              <a:cxnLst/>
              <a:rect l="l" t="t" r="r" b="b"/>
              <a:pathLst>
                <a:path w="12065636" h="5805170">
                  <a:moveTo>
                    <a:pt x="9017" y="0"/>
                  </a:moveTo>
                  <a:lnTo>
                    <a:pt x="12056618" y="0"/>
                  </a:lnTo>
                  <a:cubicBezTo>
                    <a:pt x="12061572" y="0"/>
                    <a:pt x="12065636" y="4064"/>
                    <a:pt x="12065636" y="9017"/>
                  </a:cubicBezTo>
                  <a:lnTo>
                    <a:pt x="12065636" y="5796153"/>
                  </a:lnTo>
                  <a:cubicBezTo>
                    <a:pt x="12065636" y="5801106"/>
                    <a:pt x="12061572" y="5805170"/>
                    <a:pt x="12056618" y="5805170"/>
                  </a:cubicBezTo>
                  <a:lnTo>
                    <a:pt x="9017" y="5805170"/>
                  </a:lnTo>
                  <a:cubicBezTo>
                    <a:pt x="4064" y="5805170"/>
                    <a:pt x="0" y="5801106"/>
                    <a:pt x="0" y="5796153"/>
                  </a:cubicBezTo>
                  <a:lnTo>
                    <a:pt x="0" y="9017"/>
                  </a:lnTo>
                  <a:cubicBezTo>
                    <a:pt x="0" y="4064"/>
                    <a:pt x="4064" y="0"/>
                    <a:pt x="9017" y="0"/>
                  </a:cubicBezTo>
                  <a:moveTo>
                    <a:pt x="9017" y="18034"/>
                  </a:moveTo>
                  <a:lnTo>
                    <a:pt x="9017" y="9017"/>
                  </a:lnTo>
                  <a:lnTo>
                    <a:pt x="18034" y="9017"/>
                  </a:lnTo>
                  <a:lnTo>
                    <a:pt x="18034" y="5796153"/>
                  </a:lnTo>
                  <a:lnTo>
                    <a:pt x="9017" y="5796153"/>
                  </a:lnTo>
                  <a:lnTo>
                    <a:pt x="9017" y="5787136"/>
                  </a:lnTo>
                  <a:lnTo>
                    <a:pt x="12056618" y="5787136"/>
                  </a:lnTo>
                  <a:lnTo>
                    <a:pt x="12056618" y="5796153"/>
                  </a:lnTo>
                  <a:lnTo>
                    <a:pt x="12047601" y="5796153"/>
                  </a:lnTo>
                  <a:lnTo>
                    <a:pt x="12047601" y="9017"/>
                  </a:lnTo>
                  <a:lnTo>
                    <a:pt x="12056618" y="9017"/>
                  </a:lnTo>
                  <a:lnTo>
                    <a:pt x="12056618" y="18034"/>
                  </a:lnTo>
                  <a:lnTo>
                    <a:pt x="9017" y="1803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12065681" cy="5776623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l">
                <a:lnSpc>
                  <a:spcPts val="2764"/>
                </a:lnSpc>
              </a:pPr>
              <a:r>
                <a:rPr lang="en-US" sz="2559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STUDENT NAME  	       : Surendhar P</a:t>
              </a:r>
            </a:p>
            <a:p>
              <a:pPr algn="l">
                <a:lnSpc>
                  <a:spcPts val="2764"/>
                </a:lnSpc>
              </a:pPr>
              <a:endParaRPr lang="en-US" sz="255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endParaRPr>
            </a:p>
            <a:p>
              <a:pPr algn="l">
                <a:lnSpc>
                  <a:spcPts val="2764"/>
                </a:lnSpc>
              </a:pPr>
              <a:r>
                <a:rPr lang="en-US" sz="2559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REGISTER NO &amp; NMID   : 2422J1124 &amp; asbru062422j1124</a:t>
              </a:r>
            </a:p>
            <a:p>
              <a:pPr algn="l">
                <a:lnSpc>
                  <a:spcPts val="2764"/>
                </a:lnSpc>
              </a:pPr>
              <a:endParaRPr lang="en-US" sz="255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endParaRPr>
            </a:p>
            <a:p>
              <a:pPr algn="l">
                <a:lnSpc>
                  <a:spcPts val="2764"/>
                </a:lnSpc>
              </a:pPr>
              <a:r>
                <a:rPr lang="en-US" sz="2559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DEPARTMENT                 : BCA</a:t>
              </a:r>
            </a:p>
            <a:p>
              <a:pPr algn="l">
                <a:lnSpc>
                  <a:spcPts val="2764"/>
                </a:lnSpc>
              </a:pPr>
              <a:endParaRPr lang="en-US" sz="255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endParaRPr>
            </a:p>
            <a:p>
              <a:pPr algn="l">
                <a:lnSpc>
                  <a:spcPts val="2764"/>
                </a:lnSpc>
              </a:pPr>
              <a:r>
                <a:rPr lang="en-US" sz="2559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COLLEGE 		               : CGAC(Tiruppur)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9753600" cy="1153161"/>
            <a:chOff x="0" y="0"/>
            <a:chExt cx="13004800" cy="1537547"/>
          </a:xfrm>
        </p:grpSpPr>
        <p:sp>
          <p:nvSpPr>
            <p:cNvPr id="3" name="Freeform 3" descr="C0-HD-TOP.png"/>
            <p:cNvSpPr/>
            <p:nvPr/>
          </p:nvSpPr>
          <p:spPr>
            <a:xfrm>
              <a:off x="0" y="0"/>
              <a:ext cx="13004800" cy="1537589"/>
            </a:xfrm>
            <a:custGeom>
              <a:avLst/>
              <a:gdLst/>
              <a:ahLst/>
              <a:cxnLst/>
              <a:rect l="l" t="t" r="r" b="b"/>
              <a:pathLst>
                <a:path w="13004800" h="1537589">
                  <a:moveTo>
                    <a:pt x="0" y="0"/>
                  </a:moveTo>
                  <a:lnTo>
                    <a:pt x="13004800" y="0"/>
                  </a:lnTo>
                  <a:lnTo>
                    <a:pt x="13004800" y="1537589"/>
                  </a:lnTo>
                  <a:lnTo>
                    <a:pt x="0" y="1537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16480" y="815331"/>
            <a:ext cx="6803136" cy="1379230"/>
            <a:chOff x="0" y="0"/>
            <a:chExt cx="9070848" cy="18389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70848" cy="1838973"/>
            </a:xfrm>
            <a:custGeom>
              <a:avLst/>
              <a:gdLst/>
              <a:ahLst/>
              <a:cxnLst/>
              <a:rect l="l" t="t" r="r" b="b"/>
              <a:pathLst>
                <a:path w="9070848" h="1838973">
                  <a:moveTo>
                    <a:pt x="0" y="0"/>
                  </a:moveTo>
                  <a:lnTo>
                    <a:pt x="9070848" y="0"/>
                  </a:lnTo>
                  <a:lnTo>
                    <a:pt x="9070848" y="1838973"/>
                  </a:lnTo>
                  <a:lnTo>
                    <a:pt x="0" y="18389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7625"/>
              <a:ext cx="9070848" cy="17913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4608"/>
                </a:lnSpc>
              </a:pPr>
              <a:r>
                <a:rPr lang="en-US" sz="426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AGENDA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5424" y="2415159"/>
            <a:ext cx="8302752" cy="422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4"/>
              </a:lnSpc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1.Problem Statement</a:t>
            </a:r>
          </a:p>
          <a:p>
            <a:pPr algn="l">
              <a:lnSpc>
                <a:spcPts val="2534"/>
              </a:lnSpc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2.Project Overview</a:t>
            </a:r>
          </a:p>
          <a:p>
            <a:pPr algn="l">
              <a:lnSpc>
                <a:spcPts val="2534"/>
              </a:lnSpc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3.End Users</a:t>
            </a:r>
          </a:p>
          <a:p>
            <a:pPr algn="l">
              <a:lnSpc>
                <a:spcPts val="2534"/>
              </a:lnSpc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 Tools and Technologies</a:t>
            </a:r>
          </a:p>
          <a:p>
            <a:pPr algn="l">
              <a:lnSpc>
                <a:spcPts val="2534"/>
              </a:lnSpc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5.Portfolio design and Layout</a:t>
            </a:r>
          </a:p>
          <a:p>
            <a:pPr algn="l">
              <a:lnSpc>
                <a:spcPts val="2534"/>
              </a:lnSpc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6.Features and Functionality</a:t>
            </a:r>
          </a:p>
          <a:p>
            <a:pPr algn="l">
              <a:lnSpc>
                <a:spcPts val="2534"/>
              </a:lnSpc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7.Results and Screenshots</a:t>
            </a:r>
          </a:p>
          <a:p>
            <a:pPr algn="l">
              <a:lnSpc>
                <a:spcPts val="2534"/>
              </a:lnSpc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8.Conclusion</a:t>
            </a:r>
          </a:p>
          <a:p>
            <a:pPr algn="l">
              <a:lnSpc>
                <a:spcPts val="2534"/>
              </a:lnSpc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9.Github Link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9753600" cy="1153161"/>
            <a:chOff x="0" y="0"/>
            <a:chExt cx="13004800" cy="1537547"/>
          </a:xfrm>
        </p:grpSpPr>
        <p:sp>
          <p:nvSpPr>
            <p:cNvPr id="3" name="Freeform 3" descr="C0-HD-TOP.png"/>
            <p:cNvSpPr/>
            <p:nvPr/>
          </p:nvSpPr>
          <p:spPr>
            <a:xfrm>
              <a:off x="0" y="0"/>
              <a:ext cx="13004800" cy="1537589"/>
            </a:xfrm>
            <a:custGeom>
              <a:avLst/>
              <a:gdLst/>
              <a:ahLst/>
              <a:cxnLst/>
              <a:rect l="l" t="t" r="r" b="b"/>
              <a:pathLst>
                <a:path w="13004800" h="1537589">
                  <a:moveTo>
                    <a:pt x="0" y="0"/>
                  </a:moveTo>
                  <a:lnTo>
                    <a:pt x="13004800" y="0"/>
                  </a:lnTo>
                  <a:lnTo>
                    <a:pt x="13004800" y="1537589"/>
                  </a:lnTo>
                  <a:lnTo>
                    <a:pt x="0" y="1537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16480" y="815331"/>
            <a:ext cx="6803136" cy="1379230"/>
            <a:chOff x="0" y="0"/>
            <a:chExt cx="9070848" cy="18389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70848" cy="1838973"/>
            </a:xfrm>
            <a:custGeom>
              <a:avLst/>
              <a:gdLst/>
              <a:ahLst/>
              <a:cxnLst/>
              <a:rect l="l" t="t" r="r" b="b"/>
              <a:pathLst>
                <a:path w="9070848" h="1838973">
                  <a:moveTo>
                    <a:pt x="0" y="0"/>
                  </a:moveTo>
                  <a:lnTo>
                    <a:pt x="9070848" y="0"/>
                  </a:lnTo>
                  <a:lnTo>
                    <a:pt x="9070848" y="1838973"/>
                  </a:lnTo>
                  <a:lnTo>
                    <a:pt x="0" y="18389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7625"/>
              <a:ext cx="9070848" cy="17913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4608"/>
                </a:lnSpc>
              </a:pPr>
              <a:r>
                <a:rPr lang="en-US" sz="426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Introduction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5424" y="2415159"/>
            <a:ext cx="8302752" cy="422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personal portfolio website with Anime/Gamer themes (Ben 10, Solo Leveling, Naruto). It highlights skills, projects, and creativity with modern design.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9753600" cy="1153161"/>
            <a:chOff x="0" y="0"/>
            <a:chExt cx="13004800" cy="1537547"/>
          </a:xfrm>
        </p:grpSpPr>
        <p:sp>
          <p:nvSpPr>
            <p:cNvPr id="3" name="Freeform 3" descr="C0-HD-TOP.png"/>
            <p:cNvSpPr/>
            <p:nvPr/>
          </p:nvSpPr>
          <p:spPr>
            <a:xfrm>
              <a:off x="0" y="0"/>
              <a:ext cx="13004800" cy="1537589"/>
            </a:xfrm>
            <a:custGeom>
              <a:avLst/>
              <a:gdLst/>
              <a:ahLst/>
              <a:cxnLst/>
              <a:rect l="l" t="t" r="r" b="b"/>
              <a:pathLst>
                <a:path w="13004800" h="1537589">
                  <a:moveTo>
                    <a:pt x="0" y="0"/>
                  </a:moveTo>
                  <a:lnTo>
                    <a:pt x="13004800" y="0"/>
                  </a:lnTo>
                  <a:lnTo>
                    <a:pt x="13004800" y="1537589"/>
                  </a:lnTo>
                  <a:lnTo>
                    <a:pt x="0" y="1537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16480" y="815331"/>
            <a:ext cx="6803136" cy="1379230"/>
            <a:chOff x="0" y="0"/>
            <a:chExt cx="9070848" cy="18389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70848" cy="1838973"/>
            </a:xfrm>
            <a:custGeom>
              <a:avLst/>
              <a:gdLst/>
              <a:ahLst/>
              <a:cxnLst/>
              <a:rect l="l" t="t" r="r" b="b"/>
              <a:pathLst>
                <a:path w="9070848" h="1838973">
                  <a:moveTo>
                    <a:pt x="0" y="0"/>
                  </a:moveTo>
                  <a:lnTo>
                    <a:pt x="9070848" y="0"/>
                  </a:lnTo>
                  <a:lnTo>
                    <a:pt x="9070848" y="1838973"/>
                  </a:lnTo>
                  <a:lnTo>
                    <a:pt x="0" y="18389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7625"/>
              <a:ext cx="9070848" cy="17913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4608"/>
                </a:lnSpc>
              </a:pPr>
              <a:r>
                <a:rPr lang="en-US" sz="426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Problem Statement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5424" y="2415159"/>
            <a:ext cx="8302752" cy="422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Traditional resumes lack creativity and fail to showcase skills effectively. There is a need for a more engaging and interactive presentation of work.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9753600" cy="1153161"/>
            <a:chOff x="0" y="0"/>
            <a:chExt cx="13004800" cy="1537547"/>
          </a:xfrm>
        </p:grpSpPr>
        <p:sp>
          <p:nvSpPr>
            <p:cNvPr id="3" name="Freeform 3" descr="C0-HD-TOP.png"/>
            <p:cNvSpPr/>
            <p:nvPr/>
          </p:nvSpPr>
          <p:spPr>
            <a:xfrm>
              <a:off x="0" y="0"/>
              <a:ext cx="13004800" cy="1537589"/>
            </a:xfrm>
            <a:custGeom>
              <a:avLst/>
              <a:gdLst/>
              <a:ahLst/>
              <a:cxnLst/>
              <a:rect l="l" t="t" r="r" b="b"/>
              <a:pathLst>
                <a:path w="13004800" h="1537589">
                  <a:moveTo>
                    <a:pt x="0" y="0"/>
                  </a:moveTo>
                  <a:lnTo>
                    <a:pt x="13004800" y="0"/>
                  </a:lnTo>
                  <a:lnTo>
                    <a:pt x="13004800" y="1537589"/>
                  </a:lnTo>
                  <a:lnTo>
                    <a:pt x="0" y="1537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16480" y="815331"/>
            <a:ext cx="6803136" cy="1379230"/>
            <a:chOff x="0" y="0"/>
            <a:chExt cx="9070848" cy="18389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70848" cy="1838973"/>
            </a:xfrm>
            <a:custGeom>
              <a:avLst/>
              <a:gdLst/>
              <a:ahLst/>
              <a:cxnLst/>
              <a:rect l="l" t="t" r="r" b="b"/>
              <a:pathLst>
                <a:path w="9070848" h="1838973">
                  <a:moveTo>
                    <a:pt x="0" y="0"/>
                  </a:moveTo>
                  <a:lnTo>
                    <a:pt x="9070848" y="0"/>
                  </a:lnTo>
                  <a:lnTo>
                    <a:pt x="9070848" y="1838973"/>
                  </a:lnTo>
                  <a:lnTo>
                    <a:pt x="0" y="18389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7625"/>
              <a:ext cx="9070848" cy="17913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4608"/>
                </a:lnSpc>
              </a:pPr>
              <a:r>
                <a:rPr lang="en-US" sz="426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Project Overview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5424" y="2415159"/>
            <a:ext cx="8302752" cy="422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Anime/Gamer Portfolio is a responsive, interactive web project with: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Neon UI &amp; 3D tilt effects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Themed visuals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Skills, Projects, Timeline, and Contact sections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9753600" cy="1153161"/>
            <a:chOff x="0" y="0"/>
            <a:chExt cx="13004800" cy="1537547"/>
          </a:xfrm>
        </p:grpSpPr>
        <p:sp>
          <p:nvSpPr>
            <p:cNvPr id="3" name="Freeform 3" descr="C0-HD-TOP.png"/>
            <p:cNvSpPr/>
            <p:nvPr/>
          </p:nvSpPr>
          <p:spPr>
            <a:xfrm>
              <a:off x="0" y="0"/>
              <a:ext cx="13004800" cy="1537589"/>
            </a:xfrm>
            <a:custGeom>
              <a:avLst/>
              <a:gdLst/>
              <a:ahLst/>
              <a:cxnLst/>
              <a:rect l="l" t="t" r="r" b="b"/>
              <a:pathLst>
                <a:path w="13004800" h="1537589">
                  <a:moveTo>
                    <a:pt x="0" y="0"/>
                  </a:moveTo>
                  <a:lnTo>
                    <a:pt x="13004800" y="0"/>
                  </a:lnTo>
                  <a:lnTo>
                    <a:pt x="13004800" y="1537589"/>
                  </a:lnTo>
                  <a:lnTo>
                    <a:pt x="0" y="1537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16480" y="815331"/>
            <a:ext cx="6803136" cy="1379230"/>
            <a:chOff x="0" y="0"/>
            <a:chExt cx="9070848" cy="18389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70848" cy="1838973"/>
            </a:xfrm>
            <a:custGeom>
              <a:avLst/>
              <a:gdLst/>
              <a:ahLst/>
              <a:cxnLst/>
              <a:rect l="l" t="t" r="r" b="b"/>
              <a:pathLst>
                <a:path w="9070848" h="1838973">
                  <a:moveTo>
                    <a:pt x="0" y="0"/>
                  </a:moveTo>
                  <a:lnTo>
                    <a:pt x="9070848" y="0"/>
                  </a:lnTo>
                  <a:lnTo>
                    <a:pt x="9070848" y="1838973"/>
                  </a:lnTo>
                  <a:lnTo>
                    <a:pt x="0" y="18389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7625"/>
              <a:ext cx="9070848" cy="17913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4608"/>
                </a:lnSpc>
              </a:pPr>
              <a:r>
                <a:rPr lang="en-US" sz="426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End Users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5424" y="2415159"/>
            <a:ext cx="8302752" cy="422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Students creating digital portfolios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Freelancers showcasing work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Anime/gamer enthusiasts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Recruiters looking for creative candidates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9753600" cy="1153161"/>
            <a:chOff x="0" y="0"/>
            <a:chExt cx="13004800" cy="1537547"/>
          </a:xfrm>
        </p:grpSpPr>
        <p:sp>
          <p:nvSpPr>
            <p:cNvPr id="3" name="Freeform 3" descr="C0-HD-TOP.png"/>
            <p:cNvSpPr/>
            <p:nvPr/>
          </p:nvSpPr>
          <p:spPr>
            <a:xfrm>
              <a:off x="0" y="0"/>
              <a:ext cx="13004800" cy="1537589"/>
            </a:xfrm>
            <a:custGeom>
              <a:avLst/>
              <a:gdLst/>
              <a:ahLst/>
              <a:cxnLst/>
              <a:rect l="l" t="t" r="r" b="b"/>
              <a:pathLst>
                <a:path w="13004800" h="1537589">
                  <a:moveTo>
                    <a:pt x="0" y="0"/>
                  </a:moveTo>
                  <a:lnTo>
                    <a:pt x="13004800" y="0"/>
                  </a:lnTo>
                  <a:lnTo>
                    <a:pt x="13004800" y="1537589"/>
                  </a:lnTo>
                  <a:lnTo>
                    <a:pt x="0" y="1537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16480" y="815331"/>
            <a:ext cx="6803136" cy="1379230"/>
            <a:chOff x="0" y="0"/>
            <a:chExt cx="9070848" cy="18389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70848" cy="1838973"/>
            </a:xfrm>
            <a:custGeom>
              <a:avLst/>
              <a:gdLst/>
              <a:ahLst/>
              <a:cxnLst/>
              <a:rect l="l" t="t" r="r" b="b"/>
              <a:pathLst>
                <a:path w="9070848" h="1838973">
                  <a:moveTo>
                    <a:pt x="0" y="0"/>
                  </a:moveTo>
                  <a:lnTo>
                    <a:pt x="9070848" y="0"/>
                  </a:lnTo>
                  <a:lnTo>
                    <a:pt x="9070848" y="1838973"/>
                  </a:lnTo>
                  <a:lnTo>
                    <a:pt x="0" y="18389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7625"/>
              <a:ext cx="9070848" cy="17913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4608"/>
                </a:lnSpc>
              </a:pPr>
              <a:r>
                <a:rPr lang="en-US" sz="426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Tools and Technologies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5424" y="2415159"/>
            <a:ext cx="8302752" cy="422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HTML5, CSS3, JavaScript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Google Fonts: Orbitron, Rajdhani, Inter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Animations, Particle Background, Responsive Design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9753600" cy="1153161"/>
            <a:chOff x="0" y="0"/>
            <a:chExt cx="13004800" cy="1537547"/>
          </a:xfrm>
        </p:grpSpPr>
        <p:sp>
          <p:nvSpPr>
            <p:cNvPr id="3" name="Freeform 3" descr="C0-HD-TOP.png"/>
            <p:cNvSpPr/>
            <p:nvPr/>
          </p:nvSpPr>
          <p:spPr>
            <a:xfrm>
              <a:off x="0" y="0"/>
              <a:ext cx="13004800" cy="1537589"/>
            </a:xfrm>
            <a:custGeom>
              <a:avLst/>
              <a:gdLst/>
              <a:ahLst/>
              <a:cxnLst/>
              <a:rect l="l" t="t" r="r" b="b"/>
              <a:pathLst>
                <a:path w="13004800" h="1537589">
                  <a:moveTo>
                    <a:pt x="0" y="0"/>
                  </a:moveTo>
                  <a:lnTo>
                    <a:pt x="13004800" y="0"/>
                  </a:lnTo>
                  <a:lnTo>
                    <a:pt x="13004800" y="1537589"/>
                  </a:lnTo>
                  <a:lnTo>
                    <a:pt x="0" y="1537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16480" y="815331"/>
            <a:ext cx="6803136" cy="1379230"/>
            <a:chOff x="0" y="0"/>
            <a:chExt cx="9070848" cy="18389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70848" cy="1838973"/>
            </a:xfrm>
            <a:custGeom>
              <a:avLst/>
              <a:gdLst/>
              <a:ahLst/>
              <a:cxnLst/>
              <a:rect l="l" t="t" r="r" b="b"/>
              <a:pathLst>
                <a:path w="9070848" h="1838973">
                  <a:moveTo>
                    <a:pt x="0" y="0"/>
                  </a:moveTo>
                  <a:lnTo>
                    <a:pt x="9070848" y="0"/>
                  </a:lnTo>
                  <a:lnTo>
                    <a:pt x="9070848" y="1838973"/>
                  </a:lnTo>
                  <a:lnTo>
                    <a:pt x="0" y="18389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7625"/>
              <a:ext cx="9070848" cy="17913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4608"/>
                </a:lnSpc>
              </a:pPr>
              <a:r>
                <a:rPr lang="en-US" sz="426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Portfolio Design and Layout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5424" y="2415159"/>
            <a:ext cx="8302752" cy="4220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Sections: Hero, About, Skills, Projects, Timeline, Contact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Theme switcher: Ben 10, Solo Leveling, Naruto</a:t>
            </a:r>
          </a:p>
          <a:p>
            <a:pPr marL="302000" lvl="1" indent="-151000" algn="l">
              <a:lnSpc>
                <a:spcPts val="2534"/>
              </a:lnSpc>
              <a:buFont typeface="Arial"/>
              <a:buChar char="•"/>
            </a:pPr>
            <a:r>
              <a:rPr lang="en-US" sz="234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 Neon colors, glowing effects, 3D animations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sureha1.pptx</dc:title>
  <cp:lastModifiedBy>. net</cp:lastModifiedBy>
  <cp:revision>4</cp:revision>
  <dcterms:created xsi:type="dcterms:W3CDTF">2006-08-16T00:00:00Z</dcterms:created>
  <dcterms:modified xsi:type="dcterms:W3CDTF">2025-08-25T04:07:11Z</dcterms:modified>
  <dc:identifier>DAGwo3ETjDY</dc:identifier>
</cp:coreProperties>
</file>