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67" r:id="rId4"/>
    <p:sldId id="262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9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3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4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0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6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3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1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15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3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9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8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1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1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6582"/>
            <a:ext cx="6705600" cy="701795"/>
          </a:xfrm>
        </p:spPr>
        <p:txBody>
          <a:bodyPr/>
          <a:lstStyle/>
          <a:p>
            <a:r>
              <a:rPr lang="en-US" dirty="0"/>
              <a:t>Devops Essential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57473"/>
            <a:ext cx="6705600" cy="369332"/>
          </a:xfrm>
        </p:spPr>
        <p:txBody>
          <a:bodyPr/>
          <a:lstStyle/>
          <a:p>
            <a:r>
              <a:rPr lang="en-US" dirty="0"/>
              <a:t>Venkatachalam Mani - 532146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377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426464"/>
            <a:ext cx="11180064" cy="4681728"/>
          </a:xfrm>
        </p:spPr>
        <p:txBody>
          <a:bodyPr/>
          <a:lstStyle/>
          <a:p>
            <a:r>
              <a:rPr lang="en-IN" dirty="0"/>
              <a:t>1. Overview of Jenkins and </a:t>
            </a:r>
            <a:r>
              <a:rPr lang="en-IN" dirty="0" err="1"/>
              <a:t>CloudBees</a:t>
            </a:r>
            <a:r>
              <a:rPr lang="en-IN" dirty="0"/>
              <a:t> CI </a:t>
            </a:r>
            <a:r>
              <a:rPr lang="en-IN" dirty="0" err="1"/>
              <a:t>Capapbilities</a:t>
            </a:r>
            <a:r>
              <a:rPr lang="en-IN" dirty="0"/>
              <a:t> - Theory</a:t>
            </a:r>
          </a:p>
          <a:p>
            <a:r>
              <a:rPr lang="en-IN" dirty="0"/>
              <a:t>2. Plugins Installation and Integration - Demo + theory</a:t>
            </a:r>
          </a:p>
          <a:p>
            <a:r>
              <a:rPr lang="en-IN" dirty="0"/>
              <a:t>3. </a:t>
            </a:r>
            <a:r>
              <a:rPr lang="en-IN" dirty="0" err="1"/>
              <a:t>PipeLine</a:t>
            </a:r>
            <a:r>
              <a:rPr lang="en-IN" dirty="0"/>
              <a:t> fundamental ,Parameters, and Environment Variables Creation:(</a:t>
            </a:r>
            <a:r>
              <a:rPr lang="en-IN" dirty="0" err="1"/>
              <a:t>Decelrative</a:t>
            </a:r>
            <a:r>
              <a:rPr lang="en-IN" dirty="0"/>
              <a:t> Pipeline, Groovy Shared Library) Demo + theory</a:t>
            </a:r>
          </a:p>
          <a:p>
            <a:r>
              <a:rPr lang="en-IN" dirty="0"/>
              <a:t>4. </a:t>
            </a:r>
            <a:r>
              <a:rPr lang="en-IN" dirty="0" err="1"/>
              <a:t>CloudBees</a:t>
            </a:r>
            <a:r>
              <a:rPr lang="en-IN" dirty="0"/>
              <a:t> CI enterprise </a:t>
            </a:r>
            <a:r>
              <a:rPr lang="en-IN" dirty="0" err="1"/>
              <a:t>Capapbilities</a:t>
            </a:r>
            <a:r>
              <a:rPr lang="en-IN" dirty="0"/>
              <a:t> (Pipeline template, Pipeline Policy and Configuration as Code) Theory</a:t>
            </a:r>
          </a:p>
          <a:p>
            <a:r>
              <a:rPr lang="en-IN" dirty="0"/>
              <a:t>5. </a:t>
            </a:r>
            <a:r>
              <a:rPr lang="en-IN" dirty="0" err="1"/>
              <a:t>CloudBees</a:t>
            </a:r>
            <a:r>
              <a:rPr lang="en-IN" dirty="0"/>
              <a:t> CD/RO - Feature walkthrough - theory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B1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B14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426464"/>
            <a:ext cx="11180064" cy="4681728"/>
          </a:xfrm>
        </p:spPr>
        <p:txBody>
          <a:bodyPr/>
          <a:lstStyle/>
          <a:p>
            <a:r>
              <a:rPr lang="en-US" b="1" dirty="0"/>
              <a:t>DevOps</a:t>
            </a:r>
            <a:r>
              <a:rPr lang="en-US" dirty="0"/>
              <a:t> is a set of practices that combines software development (Dev) and information-technology operations (Ops) which aims to shorten the systems development life cycle and provide continuous delivery with high software quality.</a:t>
            </a:r>
          </a:p>
          <a:p>
            <a:endParaRPr lang="en-US" dirty="0"/>
          </a:p>
          <a:p>
            <a:r>
              <a:rPr lang="en-US" dirty="0"/>
              <a:t>DevOps is not a tool, a standard or a product, it is a culture and practice.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96" y="4162360"/>
            <a:ext cx="7493000" cy="19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69" y="1426464"/>
            <a:ext cx="10250653" cy="4750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987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6096000" cy="207963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/>
              <a:t>	2020 </a:t>
            </a:r>
            <a:r>
              <a:rPr lang="en-US" dirty="0"/>
              <a:t>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04800" cy="207963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09648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Rebranded [Read-Only]" id="{2D5FF116-1794-439E-ADF1-3E9820273BD1}" vid="{DA7DD8B6-6C25-4E85-9431-E8E08302BB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162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Cognizant</vt:lpstr>
      <vt:lpstr>Devops Essential</vt:lpstr>
      <vt:lpstr>AGENDA</vt:lpstr>
      <vt:lpstr>Devops Overview</vt:lpstr>
      <vt:lpstr>Continuous Integration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</dc:title>
  <dc:creator>Rangan, Sundararajan (Cognizant)</dc:creator>
  <cp:lastModifiedBy>Muthusamy, Surendhiran (Cognizant)</cp:lastModifiedBy>
  <cp:revision>45</cp:revision>
  <dcterms:created xsi:type="dcterms:W3CDTF">2020-02-23T03:34:59Z</dcterms:created>
  <dcterms:modified xsi:type="dcterms:W3CDTF">2024-03-09T13:06:37Z</dcterms:modified>
</cp:coreProperties>
</file>