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296" r:id="rId3"/>
    <p:sldId id="298" r:id="rId4"/>
    <p:sldId id="283" r:id="rId5"/>
    <p:sldId id="300" r:id="rId6"/>
    <p:sldId id="295" r:id="rId7"/>
    <p:sldId id="279" r:id="rId8"/>
    <p:sldId id="280" r:id="rId9"/>
    <p:sldId id="28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, Venkatachalam (Cognizant)" userId="5ee92474-afd0-4e9f-b13c-77a54bb80991" providerId="ADAL" clId="{6C36DA7A-2068-44DB-AECD-381280A09798}"/>
    <pc:docChg chg="modSld sldOrd">
      <pc:chgData name="Mani, Venkatachalam (Cognizant)" userId="5ee92474-afd0-4e9f-b13c-77a54bb80991" providerId="ADAL" clId="{6C36DA7A-2068-44DB-AECD-381280A09798}" dt="2022-01-31T04:30:22.579" v="27"/>
      <pc:docMkLst>
        <pc:docMk/>
      </pc:docMkLst>
      <pc:sldChg chg="modSp mod">
        <pc:chgData name="Mani, Venkatachalam (Cognizant)" userId="5ee92474-afd0-4e9f-b13c-77a54bb80991" providerId="ADAL" clId="{6C36DA7A-2068-44DB-AECD-381280A09798}" dt="2022-01-31T04:30:15.265" v="25" actId="20577"/>
        <pc:sldMkLst>
          <pc:docMk/>
          <pc:sldMk cId="3734692660" sldId="281"/>
        </pc:sldMkLst>
        <pc:spChg chg="mod">
          <ac:chgData name="Mani, Venkatachalam (Cognizant)" userId="5ee92474-afd0-4e9f-b13c-77a54bb80991" providerId="ADAL" clId="{6C36DA7A-2068-44DB-AECD-381280A09798}" dt="2022-01-31T04:30:15.265" v="25" actId="20577"/>
          <ac:spMkLst>
            <pc:docMk/>
            <pc:sldMk cId="3734692660" sldId="281"/>
            <ac:spMk id="3" creationId="{00000000-0000-0000-0000-000000000000}"/>
          </ac:spMkLst>
        </pc:spChg>
      </pc:sldChg>
      <pc:sldChg chg="ord">
        <pc:chgData name="Mani, Venkatachalam (Cognizant)" userId="5ee92474-afd0-4e9f-b13c-77a54bb80991" providerId="ADAL" clId="{6C36DA7A-2068-44DB-AECD-381280A09798}" dt="2022-01-31T04:30:22.579" v="27"/>
        <pc:sldMkLst>
          <pc:docMk/>
          <pc:sldMk cId="2727084145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9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7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3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34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0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4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1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6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33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6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91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15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3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99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8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21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6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3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1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1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oudbees.com/jenkins/training" TargetMode="External"/><Relationship Id="rId3" Type="http://schemas.openxmlformats.org/officeDocument/2006/relationships/hyperlink" Target="https://wiki.jenkins.io/display/JENKINS/Home" TargetMode="External"/><Relationship Id="rId7" Type="http://schemas.openxmlformats.org/officeDocument/2006/relationships/hyperlink" Target="https://stackoverflow.com/search?q=Jenkins" TargetMode="External"/><Relationship Id="rId2" Type="http://schemas.openxmlformats.org/officeDocument/2006/relationships/hyperlink" Target="https://jenkins.io/nod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enkins.io/chat/" TargetMode="External"/><Relationship Id="rId5" Type="http://schemas.openxmlformats.org/officeDocument/2006/relationships/hyperlink" Target="https://jenkins.io/participate/" TargetMode="External"/><Relationship Id="rId4" Type="http://schemas.openxmlformats.org/officeDocument/2006/relationships/hyperlink" Target="https://www.reddit.com/r/jenkinsci/" TargetMode="External"/><Relationship Id="rId9" Type="http://schemas.openxmlformats.org/officeDocument/2006/relationships/hyperlink" Target="https://twitter.com/JenkinsC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96C5-EFEB-2EC9-3ADC-FB58F7BA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3952-DA47-6BEE-BB39-70255AD3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  <a:p>
            <a:endParaRPr lang="en-IN" dirty="0"/>
          </a:p>
          <a:p>
            <a:r>
              <a:rPr lang="en-IN" dirty="0"/>
              <a:t>1. Overview of Jenkins and </a:t>
            </a:r>
            <a:r>
              <a:rPr lang="en-IN" dirty="0" err="1"/>
              <a:t>CloudBees</a:t>
            </a:r>
            <a:r>
              <a:rPr lang="en-IN" dirty="0"/>
              <a:t> CI </a:t>
            </a:r>
            <a:r>
              <a:rPr lang="en-IN" dirty="0" err="1"/>
              <a:t>Capapbilities</a:t>
            </a:r>
            <a:r>
              <a:rPr lang="en-IN" dirty="0"/>
              <a:t> - Theory</a:t>
            </a:r>
          </a:p>
          <a:p>
            <a:r>
              <a:rPr lang="en-IN" dirty="0"/>
              <a:t>2. Plugins Installation and Integration - Demo + theory</a:t>
            </a:r>
          </a:p>
          <a:p>
            <a:r>
              <a:rPr lang="en-IN" dirty="0"/>
              <a:t>3. </a:t>
            </a:r>
            <a:r>
              <a:rPr lang="en-IN" dirty="0" err="1"/>
              <a:t>PipeLine</a:t>
            </a:r>
            <a:r>
              <a:rPr lang="en-IN" dirty="0"/>
              <a:t> fundamental ,Parameters, and Environment Variables Creation:(</a:t>
            </a:r>
            <a:r>
              <a:rPr lang="en-IN" dirty="0" err="1"/>
              <a:t>Decelrative</a:t>
            </a:r>
            <a:r>
              <a:rPr lang="en-IN" dirty="0"/>
              <a:t> Pipeline, Groovy Shared Library) Demo + theory</a:t>
            </a:r>
          </a:p>
          <a:p>
            <a:r>
              <a:rPr lang="en-IN" dirty="0"/>
              <a:t>4. </a:t>
            </a:r>
            <a:r>
              <a:rPr lang="en-IN" dirty="0" err="1"/>
              <a:t>CloudBees</a:t>
            </a:r>
            <a:r>
              <a:rPr lang="en-IN" dirty="0"/>
              <a:t> CI enterprise </a:t>
            </a:r>
            <a:r>
              <a:rPr lang="en-IN" dirty="0" err="1"/>
              <a:t>Capapbilities</a:t>
            </a:r>
            <a:r>
              <a:rPr lang="en-IN" dirty="0"/>
              <a:t> (Pipeline template, Pipeline Policy and Configuration as Code) Theory</a:t>
            </a:r>
          </a:p>
          <a:p>
            <a:r>
              <a:rPr lang="en-IN" dirty="0"/>
              <a:t>5. </a:t>
            </a:r>
            <a:r>
              <a:rPr lang="en-IN" dirty="0" err="1"/>
              <a:t>CloudBees</a:t>
            </a:r>
            <a:r>
              <a:rPr lang="en-IN" dirty="0"/>
              <a:t> CD/RO - Feature walkthrough - theory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7132-4B11-9D42-815C-36446B1F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C001E-4EDB-4E5F-11E9-D3BC49BB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6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6096000" cy="207963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/>
              <a:t>	2020 </a:t>
            </a:r>
            <a:r>
              <a:rPr lang="en-US" dirty="0"/>
              <a:t>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304800" cy="207963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>
            <a:spLocks noGrp="1"/>
          </p:cNvSpPr>
          <p:nvPr>
            <p:ph type="title"/>
          </p:nvPr>
        </p:nvSpPr>
        <p:spPr>
          <a:xfrm>
            <a:off x="154617" y="99753"/>
            <a:ext cx="11180064" cy="548640"/>
          </a:xfrm>
        </p:spPr>
        <p:txBody>
          <a:bodyPr>
            <a:normAutofit/>
          </a:bodyPr>
          <a:lstStyle/>
          <a:p>
            <a:r>
              <a:rPr lang="en-IN" dirty="0"/>
              <a:t>Introduction to </a:t>
            </a:r>
            <a:r>
              <a:rPr lang="en-IN" dirty="0" err="1"/>
              <a:t>CloudBees</a:t>
            </a:r>
            <a:r>
              <a:rPr lang="en-IN" dirty="0"/>
              <a:t> Jenkins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59" y="1014153"/>
            <a:ext cx="11604567" cy="509570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CloudBees</a:t>
            </a:r>
            <a:r>
              <a:rPr lang="en-US" dirty="0"/>
              <a:t> Jenkins is an enterprise-grade version of the popular open-source Jenkins automation server. It provides additional features and capabilities for managing and scaling Jenkins in large organizations.</a:t>
            </a:r>
          </a:p>
          <a:p>
            <a:r>
              <a:rPr lang="en-US" b="1" dirty="0">
                <a:effectLst/>
              </a:rPr>
              <a:t>Key Features and Benefits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Jenkins offers enhanced security and access controls, allowing organizations to manage user permissions and ensure compliance with industry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provides built-in support for distributed builds, enabling faster and more efficient build and test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CloudBees</a:t>
            </a:r>
            <a:r>
              <a:rPr lang="en-US" dirty="0"/>
              <a:t> CI allows users to easily create and configure CI pipelines using a visual interface. It provides a wide range of plugins and integrations to streamline the development and deployment process, enabling teams to automate their software delivery workflows efficiently.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Jenkins also offers advanced analytics and reporting capabilities, providing insights into build performance and resource utilization.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>
            <a:spLocks noGrp="1"/>
          </p:cNvSpPr>
          <p:nvPr>
            <p:ph type="title"/>
          </p:nvPr>
        </p:nvSpPr>
        <p:spPr>
          <a:xfrm>
            <a:off x="154617" y="99753"/>
            <a:ext cx="11180064" cy="54864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Enhancing Jenkins for Enterprise Use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617" y="759783"/>
            <a:ext cx="11815710" cy="5350072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extends the capabilities of Jenkins for enterprise use by providing: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Scalability and High Availability: </a:t>
            </a: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Jenkins allows organizations to scale their Jenkins infrastructure horizontally and vertically to meet the demands of large-scale CI/CD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Advanced Security and Compliance: </a:t>
            </a: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Jenkins offers additional security features, such as role-based access control and integration with LDAP and Active Directory, to ensure the protection of sensitive data and compliance with regulatory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Enterprise Support and SLAs: </a:t>
            </a: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provides enterprise-level support and service level agreements (SLAs) to ensure the reliability and availability of Jenkins in mission-critical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6868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>
            <a:spLocks noGrp="1"/>
          </p:cNvSpPr>
          <p:nvPr>
            <p:ph type="title"/>
          </p:nvPr>
        </p:nvSpPr>
        <p:spPr>
          <a:xfrm>
            <a:off x="154617" y="99753"/>
            <a:ext cx="11180064" cy="54864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Additional Features and Add-ons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617" y="759783"/>
            <a:ext cx="11815710" cy="5350072"/>
          </a:xfrm>
        </p:spPr>
        <p:txBody>
          <a:bodyPr/>
          <a:lstStyle/>
          <a:p>
            <a:r>
              <a:rPr lang="en-US" b="1" dirty="0">
                <a:effectLst/>
              </a:rPr>
              <a:t>Additional Features and Add-ons</a:t>
            </a:r>
            <a:endParaRPr lang="en-US" b="1" dirty="0"/>
          </a:p>
          <a:p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offers a range of additional features and add-ons to enhance the functionality of Jenkins, including: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Jenkins Advisor: A tool that provides recommendations for improving the performance, security, and stability of Jenkins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Jenkins Platform: A suite of plugins and integrations that extend the capabilities of Jenkins for specific use cases, such as container-based deployments and multi-branch pipeline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CloudBees</a:t>
            </a:r>
            <a:r>
              <a:rPr lang="en-US" dirty="0">
                <a:effectLst/>
              </a:rPr>
              <a:t> Jenkins X: A cloud-native CI/CD solution that leverages Kubernetes and </a:t>
            </a:r>
            <a:r>
              <a:rPr lang="en-US" dirty="0" err="1">
                <a:effectLst/>
              </a:rPr>
              <a:t>GitOps</a:t>
            </a:r>
            <a:r>
              <a:rPr lang="en-US" dirty="0">
                <a:effectLst/>
              </a:rPr>
              <a:t> principles for automated application deployments.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8510-FBF4-2973-4B81-9D65E2F9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7EDF-1AB9-BDF1-1B03-45237370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54772-801B-42DC-02D6-A6AC77C7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C971-584B-0C6B-E89C-BB1339FA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7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Jenkins community blog</a:t>
            </a:r>
            <a:endParaRPr lang="en-US" dirty="0"/>
          </a:p>
          <a:p>
            <a:r>
              <a:rPr lang="en-US" dirty="0">
                <a:hlinkClick r:id="rId3"/>
              </a:rPr>
              <a:t>Jenkins project Wiki pages</a:t>
            </a:r>
            <a:endParaRPr lang="en-US" dirty="0"/>
          </a:p>
          <a:p>
            <a:r>
              <a:rPr lang="en-US" dirty="0">
                <a:hlinkClick r:id="rId4"/>
              </a:rPr>
              <a:t>Jenkins </a:t>
            </a:r>
            <a:r>
              <a:rPr lang="en-US" dirty="0" err="1">
                <a:hlinkClick r:id="rId4"/>
              </a:rPr>
              <a:t>Subreddit</a:t>
            </a:r>
            <a:endParaRPr lang="en-US" dirty="0"/>
          </a:p>
          <a:p>
            <a:r>
              <a:rPr lang="en-US" dirty="0">
                <a:hlinkClick r:id="rId5"/>
              </a:rPr>
              <a:t>How to join the Jenkins community</a:t>
            </a:r>
            <a:endParaRPr lang="en-US" dirty="0"/>
          </a:p>
          <a:p>
            <a:r>
              <a:rPr lang="en-US" u="sng" dirty="0">
                <a:hlinkClick r:id="rId6"/>
              </a:rPr>
              <a:t>Jenkins chats</a:t>
            </a:r>
            <a:endParaRPr lang="en-US" dirty="0"/>
          </a:p>
          <a:p>
            <a:r>
              <a:rPr lang="en-US" dirty="0" err="1">
                <a:hlinkClick r:id="rId7"/>
              </a:rPr>
              <a:t>Stackoverflow</a:t>
            </a:r>
            <a:endParaRPr lang="en-US" dirty="0"/>
          </a:p>
          <a:p>
            <a:r>
              <a:rPr lang="en-US" dirty="0">
                <a:hlinkClick r:id="rId8"/>
              </a:rPr>
              <a:t>Take a Jenkins training class</a:t>
            </a:r>
            <a:endParaRPr lang="en-US" dirty="0"/>
          </a:p>
          <a:p>
            <a:r>
              <a:rPr lang="en-US" dirty="0">
                <a:hlinkClick r:id="rId9"/>
              </a:rPr>
              <a:t>Follow the Jenkins project on Twitter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8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357447"/>
          </a:xfrm>
        </p:spPr>
        <p:txBody>
          <a:bodyPr>
            <a:normAutofit fontScale="90000"/>
          </a:bodyPr>
          <a:lstStyle/>
          <a:p>
            <a:r>
              <a:rPr lang="en-US" dirty="0"/>
              <a:t>Jenkins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426464"/>
            <a:ext cx="11180064" cy="4681728"/>
          </a:xfrm>
        </p:spPr>
        <p:txBody>
          <a:bodyPr/>
          <a:lstStyle/>
          <a:p>
            <a:r>
              <a:rPr lang="en-US" b="1" dirty="0"/>
              <a:t>Types of Jenkins projects available right now..</a:t>
            </a:r>
          </a:p>
          <a:p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/>
              <a:t>Open source Jenkins</a:t>
            </a:r>
          </a:p>
          <a:p>
            <a:pPr marL="457200" indent="-457200">
              <a:buAutoNum type="arabicPeriod"/>
            </a:pPr>
            <a:r>
              <a:rPr lang="en-US" b="1" dirty="0"/>
              <a:t>CloudBees Jenkins (CB Core)</a:t>
            </a:r>
          </a:p>
          <a:p>
            <a:pPr marL="457200" indent="-457200">
              <a:buAutoNum type="arabicPeriod"/>
            </a:pPr>
            <a:r>
              <a:rPr lang="en-US" b="1" dirty="0"/>
              <a:t>Jenkins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96" y="4162360"/>
            <a:ext cx="7493000" cy="19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0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98" y="365760"/>
            <a:ext cx="11301430" cy="432262"/>
          </a:xfrm>
        </p:spPr>
        <p:txBody>
          <a:bodyPr>
            <a:normAutofit fontScale="90000"/>
          </a:bodyPr>
          <a:lstStyle/>
          <a:p>
            <a:r>
              <a:rPr lang="en-US" dirty="0"/>
              <a:t>Jenkins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" y="886137"/>
            <a:ext cx="11180064" cy="49992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Jenkins 1.X</a:t>
            </a:r>
          </a:p>
          <a:p>
            <a:r>
              <a:rPr lang="en-US" dirty="0"/>
              <a:t>Jenkins is an open source automation server</a:t>
            </a:r>
          </a:p>
          <a:p>
            <a:r>
              <a:rPr lang="en-US" dirty="0"/>
              <a:t>with an unparalleled plugin ecosystem for delivery pipelines</a:t>
            </a:r>
          </a:p>
          <a:p>
            <a:r>
              <a:rPr lang="en-US" dirty="0"/>
              <a:t>Jenkins can automate </a:t>
            </a:r>
          </a:p>
          <a:p>
            <a:pPr marL="952485" lvl="2" indent="-342900"/>
            <a:r>
              <a:rPr lang="en-US" dirty="0"/>
              <a:t>continuous integration</a:t>
            </a:r>
          </a:p>
          <a:p>
            <a:pPr marL="952485" lvl="2" indent="-342900"/>
            <a:r>
              <a:rPr lang="en-US" dirty="0"/>
              <a:t>continuous delivery </a:t>
            </a:r>
          </a:p>
          <a:p>
            <a:pPr marL="952485" lvl="2" indent="-342900"/>
            <a:r>
              <a:rPr lang="en-US" dirty="0"/>
              <a:t>something else entirely</a:t>
            </a:r>
          </a:p>
          <a:p>
            <a:pPr lvl="2" indent="0">
              <a:buNone/>
            </a:pPr>
            <a:endParaRPr lang="en-US" dirty="0"/>
          </a:p>
          <a:p>
            <a:r>
              <a:rPr lang="en-US" b="1" dirty="0"/>
              <a:t>Jenkins 2.0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Pipeline as code,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new setup experience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 other UI improvements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Built-in support for delivery pipelines.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Improved usability.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Fully backwards compatible</a:t>
            </a:r>
          </a:p>
          <a:p>
            <a:pPr marL="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2" descr="https://d1jnx9ba8s6j9r.cloudfront.net/blog/wp-content/uploads/2016/10/Jenkins-integration-jenkins-tutorial-Edure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10" y="1014153"/>
            <a:ext cx="4204108" cy="30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3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465513"/>
          </a:xfrm>
        </p:spPr>
        <p:txBody>
          <a:bodyPr/>
          <a:lstStyle/>
          <a:p>
            <a:r>
              <a:rPr lang="en-US" dirty="0"/>
              <a:t>Jenkins Master Agent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831273"/>
            <a:ext cx="11180064" cy="4681728"/>
          </a:xfrm>
        </p:spPr>
        <p:txBody>
          <a:bodyPr/>
          <a:lstStyle/>
          <a:p>
            <a:r>
              <a:rPr lang="en-US" dirty="0"/>
              <a:t>Today we are going to see how to configure Jenkins master / Agent setup on GCP VM Instances which is based on </a:t>
            </a:r>
            <a:r>
              <a:rPr lang="en-US" dirty="0" err="1"/>
              <a:t>debian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AutoShape 2" descr="https://i2.wp.com/digitalvarys.com/wp-content/uploads/2019/05/jenkins-master-slave-config.png?resize=1024%2C563&amp;ssl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i0.wp.com/digitalvarys.com/wp-content/uploads/2019/05/image-4.png?w=920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02" y="2037254"/>
            <a:ext cx="8763000" cy="367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08414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Rebranded [Read-Only]" id="{2D5FF116-1794-439E-ADF1-3E9820273BD1}" vid="{DA7DD8B6-6C25-4E85-9431-E8E08302BB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609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Cognizant</vt:lpstr>
      <vt:lpstr>PowerPoint Presentation</vt:lpstr>
      <vt:lpstr>Introduction to CloudBees Jenkins</vt:lpstr>
      <vt:lpstr>Enhancing Jenkins for Enterprise Use</vt:lpstr>
      <vt:lpstr>Additional Features and Add-ons</vt:lpstr>
      <vt:lpstr>Architecture</vt:lpstr>
      <vt:lpstr>Jenkins Resources</vt:lpstr>
      <vt:lpstr>Jenkins projects</vt:lpstr>
      <vt:lpstr>Jenkins overview </vt:lpstr>
      <vt:lpstr>Jenkins Master Agent setup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</dc:title>
  <dc:creator>Mani, Venkatachalam</dc:creator>
  <cp:lastModifiedBy>Muthusamy, Surendhiran (Cognizant)</cp:lastModifiedBy>
  <cp:revision>90</cp:revision>
  <dcterms:created xsi:type="dcterms:W3CDTF">2020-02-23T03:34:59Z</dcterms:created>
  <dcterms:modified xsi:type="dcterms:W3CDTF">2024-03-09T12:58:10Z</dcterms:modified>
</cp:coreProperties>
</file>