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364655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921"/>
    <a:srgbClr val="FFE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D8A666D-0541-43E6-A643-8C5F68B08A1E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0CF16E5-31F6-4D65-ADBB-7E460AC33FCA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5650"/>
            <a:ext cx="2708275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7330" y="2590800"/>
            <a:ext cx="9347200" cy="838200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544930" y="3644975"/>
            <a:ext cx="7112000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solidFill>
                  <a:srgbClr val="FF0000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9735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B31A8-DEE0-4478-9751-3E717802140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49425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49425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82359-145F-46BF-8733-A4ECDCD1BB5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901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901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70704-DCEA-4FA9-AA64-529BDD53EC2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347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347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BFE03-E16F-4653-800D-7BCF887FAB1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8825"/>
            <a:ext cx="2708275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7330" y="2590800"/>
            <a:ext cx="9347200" cy="838200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544930" y="3644975"/>
            <a:ext cx="7112000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solidFill>
                  <a:srgbClr val="FF0000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Divder 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877345" y="4405848"/>
            <a:ext cx="5358811" cy="4176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2015" y="3777516"/>
            <a:ext cx="6632165" cy="60960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AE588-A373-4BBB-98E0-C15BF2620F1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vder 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731963"/>
            <a:ext cx="12195176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4723652" y="2714208"/>
            <a:ext cx="5358811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9730" y="2714208"/>
            <a:ext cx="3808955" cy="8839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3CC97-4160-401A-A3FC-BAE4C61C04C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Agenda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386EB-7EAF-4720-897A-3CFDE569D91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Agenda_grey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0215F-80FB-40FB-B175-54E6983723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Normal Pag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95DE49-F527-4A28-8379-830CB753FEC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vder Title 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731963"/>
            <a:ext cx="12195176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6291263"/>
            <a:ext cx="1055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6191250"/>
            <a:ext cx="6223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endParaRPr lang="en-US" altLang="en-US" sz="2800" b="1">
              <a:latin typeface="Arial" panose="020B0604020202020204" pitchFamily="34" charset="0"/>
            </a:endParaRPr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4723652" y="2714208"/>
            <a:ext cx="5358811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29" y="2714208"/>
            <a:ext cx="3760082" cy="8839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96052-0A4B-4A08-865C-CA976258621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Normal Page_grey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6781C7-6B48-4B0D-8799-F3D5281AAAE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ank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31857-2CB5-49D4-9203-9D46F5CDFC5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6390B6F-0F52-40C3-9B92-BC3A29396C2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1C2C45-970D-48DB-9FA9-190658F24D3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Title and Vertical Tex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889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7997218-E32D-4CAA-93FA-E47E0047A22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1831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183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FF7523-9FCC-4872-B3B9-8F3A7C6F977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012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012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E03410F-FD37-4BCF-907B-22C8C344087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244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244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E4ABA5A-D5AB-42EB-80EA-3C33AEDD228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1_Divder Title 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877345" y="4405848"/>
            <a:ext cx="5358811" cy="4176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2015" y="3777516"/>
            <a:ext cx="6632165" cy="60960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CE697-A7F3-462F-AE09-D6EEB8296EE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Agenda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DFBCF-DF5F-419A-93D3-FAE49EABDB5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Agenda_white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6FA43-D404-4067-BFC8-BBE54A3DDEA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P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82B49-386C-4A4D-B0C7-2A85FE8B25F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Normal Page_white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6F30C-A594-4D63-A3AB-8699917C4F7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E1331-D717-494C-8F0A-1B4BE7B62A2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052E9-0FA5-4F94-A376-DD6D7F42DBA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image" Target="../media/image4.png"/><Relationship Id="rId28" Type="http://schemas.openxmlformats.org/officeDocument/2006/relationships/image" Target="../media/image1.jpeg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7237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46F7334-D539-4DA0-AE05-1AF7E48B82B8}" type="slidenum">
              <a:rPr lang="en-US"/>
            </a:fld>
            <a:endParaRPr lang="en-US"/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652250" y="6291263"/>
            <a:ext cx="3921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386EB-7EAF-4720-897A-3CFDE569D918}" type="slidenum">
              <a:rPr lang="en-US"/>
            </a:fld>
            <a:endParaRPr lang="en-US"/>
          </a:p>
        </p:txBody>
      </p:sp>
      <p:pic>
        <p:nvPicPr>
          <p:cNvPr id="14" name="Picture 13" descr="Graphical user interface, applicati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49" y="6186125"/>
            <a:ext cx="1624013" cy="702698"/>
          </a:xfrm>
          <a:prstGeom prst="rect">
            <a:avLst/>
          </a:prstGeom>
        </p:spPr>
      </p:pic>
      <p:graphicFrame>
        <p:nvGraphicFramePr>
          <p:cNvPr id="3" name="Table 4"/>
          <p:cNvGraphicFramePr>
            <a:graphicFrameLocks noGrp="1"/>
          </p:cNvGraphicFramePr>
          <p:nvPr>
            <p:ph idx="12"/>
          </p:nvPr>
        </p:nvGraphicFramePr>
        <p:xfrm>
          <a:off x="127901" y="136296"/>
          <a:ext cx="9421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45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altLang="en-SG" dirty="0"/>
                        <a:t>TEAM DYNAMITES</a:t>
                      </a:r>
                      <a:endParaRPr lang="en-IN" altLang="en-S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4"/>
          <p:cNvGraphicFramePr/>
          <p:nvPr/>
        </p:nvGraphicFramePr>
        <p:xfrm>
          <a:off x="9657080" y="132080"/>
          <a:ext cx="2410460" cy="375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460"/>
              </a:tblGrid>
              <a:tr h="375285">
                <a:tc>
                  <a:txBody>
                    <a:bodyPr/>
                    <a:lstStyle/>
                    <a:p>
                      <a:r>
                        <a:rPr lang="en-IN" altLang="en-SG" dirty="0"/>
                        <a:t>TABLE 13</a:t>
                      </a:r>
                      <a:endParaRPr lang="en-IN" altLang="en-S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4"/>
          <p:cNvGraphicFramePr/>
          <p:nvPr/>
        </p:nvGraphicFramePr>
        <p:xfrm>
          <a:off x="9657080" y="640715"/>
          <a:ext cx="2410460" cy="2781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460"/>
              </a:tblGrid>
              <a:tr h="2781935">
                <a:tc>
                  <a:txBody>
                    <a:bodyPr/>
                    <a:lstStyle/>
                    <a:p>
                      <a:r>
                        <a:rPr lang="en-IN" altLang="en-US" sz="1800" dirty="0"/>
                        <a:t>E</a:t>
                      </a:r>
                      <a:r>
                        <a:rPr lang="en-US" sz="1800" dirty="0"/>
                        <a:t>nter Team Member Names with Role</a:t>
                      </a:r>
                      <a:endParaRPr lang="en-US" sz="900" dirty="0"/>
                    </a:p>
                    <a:p>
                      <a:endParaRPr lang="en-US" sz="1400" b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400" b="0" dirty="0"/>
                        <a:t>Surendra ( front end pages)</a:t>
                      </a:r>
                      <a:endParaRPr lang="en-IN" altLang="en-US" sz="1400" b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400" b="0" dirty="0"/>
                        <a:t>ChandraShekar (back end)</a:t>
                      </a:r>
                      <a:endParaRPr lang="en-IN" altLang="en-US" sz="1400" b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400" b="0" dirty="0"/>
                        <a:t>Sailaya ( database and integration )</a:t>
                      </a:r>
                      <a:endParaRPr lang="en-IN" altLang="en-US" sz="1400" b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400" b="0" dirty="0"/>
                        <a:t>Sreeja ( database )</a:t>
                      </a:r>
                      <a:endParaRPr lang="en-IN" altLang="en-US" sz="1400" b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400" b="0" dirty="0"/>
                        <a:t>Priyanaka (Front end pages)</a:t>
                      </a:r>
                      <a:endParaRPr lang="en-IN" altLang="en-US" sz="1400" b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400" b="0" dirty="0"/>
                        <a:t>Urmila ( Front end Pages)</a:t>
                      </a:r>
                      <a:endParaRPr lang="en-US" sz="800" b="0" dirty="0"/>
                    </a:p>
                    <a:p>
                      <a:endParaRPr lang="en-SG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4"/>
          <p:cNvGraphicFramePr/>
          <p:nvPr/>
        </p:nvGraphicFramePr>
        <p:xfrm>
          <a:off x="127635" y="640715"/>
          <a:ext cx="9422130" cy="528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2130"/>
              </a:tblGrid>
              <a:tr h="52857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HOW DID YOU APPROACH THE SOLUTION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600" dirty="0">
                          <a:solidFill>
                            <a:schemeClr val="tx1"/>
                          </a:solidFill>
                        </a:rPr>
                        <a:t>We divided the work into 3 parts, database,frontend,backend.</a:t>
                      </a:r>
                      <a:endParaRPr lang="en-IN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600" dirty="0">
                          <a:solidFill>
                            <a:schemeClr val="tx1"/>
                          </a:solidFill>
                        </a:rPr>
                        <a:t>Database-we used mongo db, frontend-we used angular js, backend-we used node.js.</a:t>
                      </a:r>
                      <a:endParaRPr lang="en-IN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600" dirty="0">
                          <a:solidFill>
                            <a:schemeClr val="tx1"/>
                          </a:solidFill>
                        </a:rPr>
                        <a:t>For the database , according to constraints given we decided to make 4 Tables - Price_Type , Users, Orders ,Stocks.</a:t>
                      </a:r>
                      <a:endParaRPr lang="en-IN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600" dirty="0">
                          <a:solidFill>
                            <a:schemeClr val="tx1"/>
                          </a:solidFill>
                        </a:rPr>
                        <a:t>In frontend , the pages were divided among the Team.</a:t>
                      </a:r>
                      <a:endParaRPr lang="en-IN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600" dirty="0">
                          <a:solidFill>
                            <a:schemeClr val="tx1"/>
                          </a:solidFill>
                        </a:rPr>
                        <a:t>The pages we created are: Home Page,Login Page,Register Page,Customer Display,Admin Display,Cart Page.</a:t>
                      </a:r>
                      <a:endParaRPr lang="en-IN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600" dirty="0">
                          <a:solidFill>
                            <a:schemeClr val="tx1"/>
                          </a:solidFill>
                        </a:rPr>
                        <a:t>In Backend : End points to be used by front end</a:t>
                      </a:r>
                      <a:endParaRPr lang="en-IN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main page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/ - get (main page)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/customer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/order -(type, price, qty, stock) - post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/admin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/open -(open)- post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/close -(open)- post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/execute -(stock, qty, price) - post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/show - (stock, from_date, to_date) - get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endParaRPr lang="en-SG" sz="1400" b="0" i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SG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BS Colour Theme">
  <a:themeElements>
    <a:clrScheme name="DBS Template 0107_1">
      <a:dk1>
        <a:srgbClr val="000000"/>
      </a:dk1>
      <a:lt1>
        <a:srgbClr val="FFFFFF"/>
      </a:lt1>
      <a:dk2>
        <a:srgbClr val="969696"/>
      </a:dk2>
      <a:lt2>
        <a:srgbClr val="E6E6E6"/>
      </a:lt2>
      <a:accent1>
        <a:srgbClr val="CC0000"/>
      </a:accent1>
      <a:accent2>
        <a:srgbClr val="EB9A00"/>
      </a:accent2>
      <a:accent3>
        <a:srgbClr val="FF8A44"/>
      </a:accent3>
      <a:accent4>
        <a:srgbClr val="FF6042"/>
      </a:accent4>
      <a:accent5>
        <a:srgbClr val="FD3866"/>
      </a:accent5>
      <a:accent6>
        <a:srgbClr val="DBAAAA"/>
      </a:accent6>
      <a:hlink>
        <a:srgbClr val="969696"/>
      </a:hlink>
      <a:folHlink>
        <a:srgbClr val="E6E6E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BS PPT template 02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S PPT template 020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</Words>
  <Application>WPS Presentation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Microsoft YaHei</vt:lpstr>
      <vt:lpstr>Arial Unicode MS</vt:lpstr>
      <vt:lpstr>DBS Colour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Kusum Makhija</dc:creator>
  <cp:lastModifiedBy>admin</cp:lastModifiedBy>
  <cp:revision>9</cp:revision>
  <dcterms:created xsi:type="dcterms:W3CDTF">2021-02-26T14:13:00Z</dcterms:created>
  <dcterms:modified xsi:type="dcterms:W3CDTF">2021-02-27T08:25:05Z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