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4" r:id="rId5"/>
    <p:sldId id="265" r:id="rId6"/>
    <p:sldId id="266" r:id="rId7"/>
    <p:sldId id="268" r:id="rId8"/>
    <p:sldId id="267" r:id="rId9"/>
    <p:sldId id="269" r:id="rId10"/>
    <p:sldId id="262" r:id="rId11"/>
    <p:sldId id="257" r:id="rId12"/>
    <p:sldId id="258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The ScreenShots Of our Pages</a:t>
            </a:r>
            <a:endParaRPr lang="en-I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Market close by admin</a:t>
            </a:r>
            <a:endParaRPr lang="en-US"/>
          </a:p>
        </p:txBody>
      </p:sp>
      <p:pic>
        <p:nvPicPr>
          <p:cNvPr id="4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5505" y="2024380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Execute orders by admin</a:t>
            </a:r>
            <a:endParaRPr lang="en-US"/>
          </a:p>
        </p:txBody>
      </p:sp>
      <p:pic>
        <p:nvPicPr>
          <p:cNvPr id="4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Show all orders by admin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Customer placing order</a:t>
            </a:r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0990" y="2273300"/>
            <a:ext cx="3225800" cy="1325880"/>
          </a:xfrm>
        </p:spPr>
        <p:txBody>
          <a:bodyPr/>
          <a:p>
            <a:pPr algn="ctr"/>
            <a:r>
              <a:rPr lang="en-IN" altLang="en-US"/>
              <a:t>Front End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c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5445" y="2766060"/>
            <a:ext cx="3412490" cy="1325880"/>
          </a:xfrm>
        </p:spPr>
        <p:txBody>
          <a:bodyPr/>
          <a:p>
            <a:pPr algn="ctr"/>
            <a:r>
              <a:rPr lang="en-IN" altLang="en-US"/>
              <a:t>Backend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WPS Presentation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ScreenShots Of our Pages</dc:title>
  <dc:creator/>
  <cp:lastModifiedBy>admin</cp:lastModifiedBy>
  <cp:revision>2</cp:revision>
  <dcterms:created xsi:type="dcterms:W3CDTF">2021-02-27T08:25:40Z</dcterms:created>
  <dcterms:modified xsi:type="dcterms:W3CDTF">2021-02-27T08:27:01Z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