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sldIdLst>
    <p:sldId id="257" r:id="rId3"/>
    <p:sldId id="256" r:id="rId4"/>
    <p:sldId id="459" r:id="rId5"/>
    <p:sldId id="258" r:id="rId6"/>
    <p:sldId id="456" r:id="rId7"/>
    <p:sldId id="457" r:id="rId8"/>
    <p:sldId id="455" r:id="rId9"/>
    <p:sldId id="443" r:id="rId10"/>
    <p:sldId id="471" r:id="rId11"/>
    <p:sldId id="458" r:id="rId12"/>
    <p:sldId id="262" r:id="rId13"/>
    <p:sldId id="263" r:id="rId14"/>
    <p:sldId id="470" r:id="rId15"/>
    <p:sldId id="460" r:id="rId16"/>
    <p:sldId id="461" r:id="rId17"/>
    <p:sldId id="473" r:id="rId18"/>
    <p:sldId id="475" r:id="rId19"/>
    <p:sldId id="469" r:id="rId20"/>
    <p:sldId id="477" r:id="rId21"/>
    <p:sldId id="478" r:id="rId22"/>
    <p:sldId id="462" r:id="rId23"/>
    <p:sldId id="463" r:id="rId24"/>
    <p:sldId id="466" r:id="rId25"/>
    <p:sldId id="480" r:id="rId26"/>
    <p:sldId id="465" r:id="rId27"/>
    <p:sldId id="479" r:id="rId28"/>
    <p:sldId id="464" r:id="rId29"/>
    <p:sldId id="467" r:id="rId30"/>
    <p:sldId id="472" r:id="rId31"/>
    <p:sldId id="45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5" d="100"/>
          <a:sy n="75" d="100"/>
        </p:scale>
        <p:origin x="974"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B" userId="ef4a07f7964efa96" providerId="LiveId" clId="{B7569A98-874F-46AF-961E-D55E209C5BAC}"/>
    <pc:docChg chg="undo redo custSel addSld delSld modSld sldOrd">
      <pc:chgData name="Surendra B" userId="ef4a07f7964efa96" providerId="LiveId" clId="{B7569A98-874F-46AF-961E-D55E209C5BAC}" dt="2023-02-12T10:59:21.788" v="735" actId="20577"/>
      <pc:docMkLst>
        <pc:docMk/>
      </pc:docMkLst>
      <pc:sldChg chg="delSp add del mod">
        <pc:chgData name="Surendra B" userId="ef4a07f7964efa96" providerId="LiveId" clId="{B7569A98-874F-46AF-961E-D55E209C5BAC}" dt="2023-02-12T10:32:57.354" v="399" actId="478"/>
        <pc:sldMkLst>
          <pc:docMk/>
          <pc:sldMk cId="4268338156" sldId="256"/>
        </pc:sldMkLst>
        <pc:spChg chg="del">
          <ac:chgData name="Surendra B" userId="ef4a07f7964efa96" providerId="LiveId" clId="{B7569A98-874F-46AF-961E-D55E209C5BAC}" dt="2023-02-12T10:32:57.354" v="399" actId="478"/>
          <ac:spMkLst>
            <pc:docMk/>
            <pc:sldMk cId="4268338156" sldId="256"/>
            <ac:spMk id="3" creationId="{7F15EE6F-E417-2F6E-A7FB-E43A88EEDFB9}"/>
          </ac:spMkLst>
        </pc:spChg>
      </pc:sldChg>
      <pc:sldChg chg="delSp modSp mod">
        <pc:chgData name="Surendra B" userId="ef4a07f7964efa96" providerId="LiveId" clId="{B7569A98-874F-46AF-961E-D55E209C5BAC}" dt="2023-02-10T16:25:16.859" v="165" actId="1076"/>
        <pc:sldMkLst>
          <pc:docMk/>
          <pc:sldMk cId="1028638353" sldId="262"/>
        </pc:sldMkLst>
        <pc:spChg chg="del mod">
          <ac:chgData name="Surendra B" userId="ef4a07f7964efa96" providerId="LiveId" clId="{B7569A98-874F-46AF-961E-D55E209C5BAC}" dt="2023-02-10T16:23:14.310" v="148" actId="478"/>
          <ac:spMkLst>
            <pc:docMk/>
            <pc:sldMk cId="1028638353" sldId="262"/>
            <ac:spMk id="2" creationId="{27113874-68D0-DAA5-61E4-0594EFC9614D}"/>
          </ac:spMkLst>
        </pc:spChg>
        <pc:spChg chg="mod">
          <ac:chgData name="Surendra B" userId="ef4a07f7964efa96" providerId="LiveId" clId="{B7569A98-874F-46AF-961E-D55E209C5BAC}" dt="2023-02-10T16:25:16.859" v="165" actId="1076"/>
          <ac:spMkLst>
            <pc:docMk/>
            <pc:sldMk cId="1028638353" sldId="262"/>
            <ac:spMk id="8" creationId="{99B47DD3-FEFB-CF52-6564-DD8C12A546C3}"/>
          </ac:spMkLst>
        </pc:spChg>
      </pc:sldChg>
      <pc:sldChg chg="del">
        <pc:chgData name="Surendra B" userId="ef4a07f7964efa96" providerId="LiveId" clId="{B7569A98-874F-46AF-961E-D55E209C5BAC}" dt="2023-02-10T09:27:33.190" v="4" actId="47"/>
        <pc:sldMkLst>
          <pc:docMk/>
          <pc:sldMk cId="3412403557" sldId="264"/>
        </pc:sldMkLst>
      </pc:sldChg>
      <pc:sldChg chg="delSp modSp del mod">
        <pc:chgData name="Surendra B" userId="ef4a07f7964efa96" providerId="LiveId" clId="{B7569A98-874F-46AF-961E-D55E209C5BAC}" dt="2023-02-10T09:27:36.505" v="5" actId="47"/>
        <pc:sldMkLst>
          <pc:docMk/>
          <pc:sldMk cId="3605592195" sldId="265"/>
        </pc:sldMkLst>
        <pc:spChg chg="del mod">
          <ac:chgData name="Surendra B" userId="ef4a07f7964efa96" providerId="LiveId" clId="{B7569A98-874F-46AF-961E-D55E209C5BAC}" dt="2023-02-10T09:23:28.835" v="3" actId="478"/>
          <ac:spMkLst>
            <pc:docMk/>
            <pc:sldMk cId="3605592195" sldId="265"/>
            <ac:spMk id="2" creationId="{DA95268B-1590-C308-2F67-C0765DE98DA7}"/>
          </ac:spMkLst>
        </pc:spChg>
      </pc:sldChg>
      <pc:sldChg chg="del">
        <pc:chgData name="Surendra B" userId="ef4a07f7964efa96" providerId="LiveId" clId="{B7569A98-874F-46AF-961E-D55E209C5BAC}" dt="2023-02-10T09:27:37.486" v="6" actId="47"/>
        <pc:sldMkLst>
          <pc:docMk/>
          <pc:sldMk cId="260620763" sldId="266"/>
        </pc:sldMkLst>
      </pc:sldChg>
      <pc:sldChg chg="modSp mod">
        <pc:chgData name="Surendra B" userId="ef4a07f7964efa96" providerId="LiveId" clId="{B7569A98-874F-46AF-961E-D55E209C5BAC}" dt="2023-02-12T08:41:26.994" v="170" actId="20577"/>
        <pc:sldMkLst>
          <pc:docMk/>
          <pc:sldMk cId="1294161663" sldId="443"/>
        </pc:sldMkLst>
        <pc:spChg chg="mod">
          <ac:chgData name="Surendra B" userId="ef4a07f7964efa96" providerId="LiveId" clId="{B7569A98-874F-46AF-961E-D55E209C5BAC}" dt="2023-02-12T08:41:26.994" v="170" actId="20577"/>
          <ac:spMkLst>
            <pc:docMk/>
            <pc:sldMk cId="1294161663" sldId="443"/>
            <ac:spMk id="20" creationId="{F7C1BDFC-C86A-4C30-8788-28A8AB3C389A}"/>
          </ac:spMkLst>
        </pc:spChg>
      </pc:sldChg>
      <pc:sldChg chg="del">
        <pc:chgData name="Surendra B" userId="ef4a07f7964efa96" providerId="LiveId" clId="{B7569A98-874F-46AF-961E-D55E209C5BAC}" dt="2023-02-10T09:27:38.500" v="7" actId="47"/>
        <pc:sldMkLst>
          <pc:docMk/>
          <pc:sldMk cId="1812756535" sldId="454"/>
        </pc:sldMkLst>
      </pc:sldChg>
      <pc:sldChg chg="addSp delSp modSp mod">
        <pc:chgData name="Surendra B" userId="ef4a07f7964efa96" providerId="LiveId" clId="{B7569A98-874F-46AF-961E-D55E209C5BAC}" dt="2023-02-12T10:59:21.788" v="735" actId="20577"/>
        <pc:sldMkLst>
          <pc:docMk/>
          <pc:sldMk cId="4197588525" sldId="455"/>
        </pc:sldMkLst>
        <pc:spChg chg="add del mod">
          <ac:chgData name="Surendra B" userId="ef4a07f7964efa96" providerId="LiveId" clId="{B7569A98-874F-46AF-961E-D55E209C5BAC}" dt="2023-02-12T10:39:36.661" v="441"/>
          <ac:spMkLst>
            <pc:docMk/>
            <pc:sldMk cId="4197588525" sldId="455"/>
            <ac:spMk id="3" creationId="{2C6C90CF-6A63-407F-B0CE-D45B1490E06D}"/>
          </ac:spMkLst>
        </pc:spChg>
        <pc:spChg chg="add mod">
          <ac:chgData name="Surendra B" userId="ef4a07f7964efa96" providerId="LiveId" clId="{B7569A98-874F-46AF-961E-D55E209C5BAC}" dt="2023-02-12T10:59:21.788" v="735" actId="20577"/>
          <ac:spMkLst>
            <pc:docMk/>
            <pc:sldMk cId="4197588525" sldId="455"/>
            <ac:spMk id="5" creationId="{304B95AC-BC0B-7F82-230E-4F68C2FBC15C}"/>
          </ac:spMkLst>
        </pc:spChg>
        <pc:picChg chg="mod">
          <ac:chgData name="Surendra B" userId="ef4a07f7964efa96" providerId="LiveId" clId="{B7569A98-874F-46AF-961E-D55E209C5BAC}" dt="2023-02-12T10:52:21.070" v="629" actId="1076"/>
          <ac:picMkLst>
            <pc:docMk/>
            <pc:sldMk cId="4197588525" sldId="455"/>
            <ac:picMk id="6" creationId="{CC581D44-3D57-8133-D0AD-51934014CE21}"/>
          </ac:picMkLst>
        </pc:picChg>
      </pc:sldChg>
      <pc:sldChg chg="modSp new mod">
        <pc:chgData name="Surendra B" userId="ef4a07f7964efa96" providerId="LiveId" clId="{B7569A98-874F-46AF-961E-D55E209C5BAC}" dt="2023-02-10T09:35:28.363" v="85" actId="255"/>
        <pc:sldMkLst>
          <pc:docMk/>
          <pc:sldMk cId="3211765395" sldId="456"/>
        </pc:sldMkLst>
        <pc:spChg chg="mod">
          <ac:chgData name="Surendra B" userId="ef4a07f7964efa96" providerId="LiveId" clId="{B7569A98-874F-46AF-961E-D55E209C5BAC}" dt="2023-02-10T09:30:19.911" v="26" actId="1076"/>
          <ac:spMkLst>
            <pc:docMk/>
            <pc:sldMk cId="3211765395" sldId="456"/>
            <ac:spMk id="2" creationId="{F2012F34-B517-5A54-B73A-22312A067BF6}"/>
          </ac:spMkLst>
        </pc:spChg>
        <pc:spChg chg="mod">
          <ac:chgData name="Surendra B" userId="ef4a07f7964efa96" providerId="LiveId" clId="{B7569A98-874F-46AF-961E-D55E209C5BAC}" dt="2023-02-10T09:35:28.363" v="85" actId="255"/>
          <ac:spMkLst>
            <pc:docMk/>
            <pc:sldMk cId="3211765395" sldId="456"/>
            <ac:spMk id="3" creationId="{8B127ECA-EC04-30C7-F6F6-2A8FEB06BA50}"/>
          </ac:spMkLst>
        </pc:spChg>
      </pc:sldChg>
      <pc:sldChg chg="addSp delSp modSp new mod">
        <pc:chgData name="Surendra B" userId="ef4a07f7964efa96" providerId="LiveId" clId="{B7569A98-874F-46AF-961E-D55E209C5BAC}" dt="2023-02-12T10:58:20.311" v="722" actId="207"/>
        <pc:sldMkLst>
          <pc:docMk/>
          <pc:sldMk cId="798878844" sldId="457"/>
        </pc:sldMkLst>
        <pc:spChg chg="mod">
          <ac:chgData name="Surendra B" userId="ef4a07f7964efa96" providerId="LiveId" clId="{B7569A98-874F-46AF-961E-D55E209C5BAC}" dt="2023-02-10T09:56:44.807" v="109" actId="1076"/>
          <ac:spMkLst>
            <pc:docMk/>
            <pc:sldMk cId="798878844" sldId="457"/>
            <ac:spMk id="2" creationId="{5EF42B46-83A7-270D-1E3F-EB336939C563}"/>
          </ac:spMkLst>
        </pc:spChg>
        <pc:spChg chg="del">
          <ac:chgData name="Surendra B" userId="ef4a07f7964efa96" providerId="LiveId" clId="{B7569A98-874F-46AF-961E-D55E209C5BAC}" dt="2023-02-10T10:04:54.010" v="110"/>
          <ac:spMkLst>
            <pc:docMk/>
            <pc:sldMk cId="798878844" sldId="457"/>
            <ac:spMk id="3" creationId="{481BC7AB-72B5-4B30-868D-2BBA64260129}"/>
          </ac:spMkLst>
        </pc:spChg>
        <pc:spChg chg="add mod">
          <ac:chgData name="Surendra B" userId="ef4a07f7964efa96" providerId="LiveId" clId="{B7569A98-874F-46AF-961E-D55E209C5BAC}" dt="2023-02-12T10:58:20.311" v="722" actId="207"/>
          <ac:spMkLst>
            <pc:docMk/>
            <pc:sldMk cId="798878844" sldId="457"/>
            <ac:spMk id="3" creationId="{95EC9E1F-4F9A-44EC-9376-F7021CE32E51}"/>
          </ac:spMkLst>
        </pc:spChg>
        <pc:picChg chg="add del mod">
          <ac:chgData name="Surendra B" userId="ef4a07f7964efa96" providerId="LiveId" clId="{B7569A98-874F-46AF-961E-D55E209C5BAC}" dt="2023-02-12T08:40:46.941" v="169" actId="478"/>
          <ac:picMkLst>
            <pc:docMk/>
            <pc:sldMk cId="798878844" sldId="457"/>
            <ac:picMk id="4" creationId="{38E527F4-D7E3-27AC-0382-20258AD6C22F}"/>
          </ac:picMkLst>
        </pc:picChg>
      </pc:sldChg>
      <pc:sldChg chg="addSp delSp modSp new mod ord">
        <pc:chgData name="Surendra B" userId="ef4a07f7964efa96" providerId="LiveId" clId="{B7569A98-874F-46AF-961E-D55E209C5BAC}" dt="2023-02-10T16:25:58.253" v="168" actId="1076"/>
        <pc:sldMkLst>
          <pc:docMk/>
          <pc:sldMk cId="3996459052" sldId="458"/>
        </pc:sldMkLst>
        <pc:spChg chg="mod">
          <ac:chgData name="Surendra B" userId="ef4a07f7964efa96" providerId="LiveId" clId="{B7569A98-874F-46AF-961E-D55E209C5BAC}" dt="2023-02-10T16:25:58.253" v="168" actId="1076"/>
          <ac:spMkLst>
            <pc:docMk/>
            <pc:sldMk cId="3996459052" sldId="458"/>
            <ac:spMk id="2" creationId="{B5D56467-F1E8-806F-D95F-352667B4AE0B}"/>
          </ac:spMkLst>
        </pc:spChg>
        <pc:spChg chg="del">
          <ac:chgData name="Surendra B" userId="ef4a07f7964efa96" providerId="LiveId" clId="{B7569A98-874F-46AF-961E-D55E209C5BAC}" dt="2023-02-10T16:19:44.818" v="141" actId="931"/>
          <ac:spMkLst>
            <pc:docMk/>
            <pc:sldMk cId="3996459052" sldId="458"/>
            <ac:spMk id="3" creationId="{54EB2B38-3AAB-7145-6090-4C45D0B3EE6A}"/>
          </ac:spMkLst>
        </pc:spChg>
        <pc:spChg chg="add del mod">
          <ac:chgData name="Surendra B" userId="ef4a07f7964efa96" providerId="LiveId" clId="{B7569A98-874F-46AF-961E-D55E209C5BAC}" dt="2023-02-10T16:24:15.521" v="157"/>
          <ac:spMkLst>
            <pc:docMk/>
            <pc:sldMk cId="3996459052" sldId="458"/>
            <ac:spMk id="6" creationId="{8BAF3131-45E6-0C9E-C662-614E2AB2916F}"/>
          </ac:spMkLst>
        </pc:spChg>
        <pc:spChg chg="add mod">
          <ac:chgData name="Surendra B" userId="ef4a07f7964efa96" providerId="LiveId" clId="{B7569A98-874F-46AF-961E-D55E209C5BAC}" dt="2023-02-10T16:25:02.268" v="164" actId="1076"/>
          <ac:spMkLst>
            <pc:docMk/>
            <pc:sldMk cId="3996459052" sldId="458"/>
            <ac:spMk id="7" creationId="{AC441945-F4CE-B73E-0332-942FA1E5645F}"/>
          </ac:spMkLst>
        </pc:spChg>
        <pc:picChg chg="add mod">
          <ac:chgData name="Surendra B" userId="ef4a07f7964efa96" providerId="LiveId" clId="{B7569A98-874F-46AF-961E-D55E209C5BAC}" dt="2023-02-10T16:19:53.984" v="142" actId="1076"/>
          <ac:picMkLst>
            <pc:docMk/>
            <pc:sldMk cId="3996459052" sldId="458"/>
            <ac:picMk id="5" creationId="{F7E200A9-8EDA-3207-ED58-F0B2F9EE622A}"/>
          </ac:picMkLst>
        </pc:picChg>
      </pc:sldChg>
      <pc:sldChg chg="modSp new mod">
        <pc:chgData name="Surendra B" userId="ef4a07f7964efa96" providerId="LiveId" clId="{B7569A98-874F-46AF-961E-D55E209C5BAC}" dt="2023-02-12T10:33:33.923" v="435" actId="20577"/>
        <pc:sldMkLst>
          <pc:docMk/>
          <pc:sldMk cId="1268141089" sldId="459"/>
        </pc:sldMkLst>
        <pc:spChg chg="mod">
          <ac:chgData name="Surendra B" userId="ef4a07f7964efa96" providerId="LiveId" clId="{B7569A98-874F-46AF-961E-D55E209C5BAC}" dt="2023-02-12T09:03:53.822" v="180" actId="122"/>
          <ac:spMkLst>
            <pc:docMk/>
            <pc:sldMk cId="1268141089" sldId="459"/>
            <ac:spMk id="2" creationId="{6790E4D1-7093-6D77-DA06-C011D928E466}"/>
          </ac:spMkLst>
        </pc:spChg>
        <pc:spChg chg="mod">
          <ac:chgData name="Surendra B" userId="ef4a07f7964efa96" providerId="LiveId" clId="{B7569A98-874F-46AF-961E-D55E209C5BAC}" dt="2023-02-12T10:33:33.923" v="435" actId="20577"/>
          <ac:spMkLst>
            <pc:docMk/>
            <pc:sldMk cId="1268141089" sldId="459"/>
            <ac:spMk id="3" creationId="{0E7BB45A-3F21-A0A9-37B3-F3142F447C3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9:28:15.079"/>
    </inkml:context>
    <inkml:brush xml:id="br0">
      <inkml:brushProperty name="width" value="0.05" units="cm"/>
      <inkml:brushProperty name="height" value="0.05" units="cm"/>
      <inkml:brushProperty name="color" value="#FFFFFF"/>
    </inkml:brush>
  </inkml:definitions>
  <inkml:trace contextRef="#ctx0" brushRef="#br0">0 421 24575,'39'-2'0,"49"-8"0,5-1 0,323 6 0,-267 7 0,-239-1 0,-106-3 0,188 2 0,0-1 0,0-1 0,1 1 0,-1-1 0,0 0 0,1-1 0,-1 0 0,1 0 0,0-1 0,-7-5 0,11 8 0,0-1 0,1 0 0,-1-1 0,1 1 0,0 0 0,0-1 0,0 0 0,0 1 0,0-1 0,0 0 0,1 0 0,-1 0 0,1 0 0,0 0 0,0 0 0,0 0 0,0 0 0,1-1 0,-1 1 0,1 0 0,0 0 0,0-1 0,0 1 0,0 0 0,1-1 0,0-3 0,0 3 0,1 1 0,-1 0 0,0 0 0,1 0 0,0 0 0,-1 0 0,1 1 0,0-1 0,1 0 0,-1 1 0,0 0 0,1-1 0,-1 1 0,1 0 0,0 0 0,0 0 0,5-2 0,7-3 0,1 0 0,22-6 0,-15 6 0,-18 5 0,1 0 0,1 0 0,-1 1 0,0 0 0,0 0 0,0 1 0,0-1 0,1 1 0,-1 1 0,11 1 0,-13-1 0,-1 0 0,0 0 0,0 0 0,0 0 0,0 1 0,0-1 0,0 1 0,-1 0 0,1-1 0,0 1 0,-1 1 0,1-1 0,-1 0 0,0 1 0,0-1 0,0 1 0,0-1 0,0 1 0,-1 0 0,1 0 0,-1 0 0,2 4 0,0 1 0,-1 1 0,0 0 0,0 0 0,0 0 0,-1 0 0,-1 0 0,0 0 0,-1 10 0,1-16 0,0 0 0,0 0 0,-1 0 0,0-1 0,0 1 0,1 0 0,-2 0 0,1-1 0,0 1 0,0 0 0,-1-1 0,1 1 0,-1-1 0,0 0 0,0 1 0,0-1 0,0 0 0,0 0 0,-1-1 0,1 1 0,0 0 0,-1-1 0,1 1 0,-1-1 0,0 0 0,1 0 0,-1 0 0,-4 1 0,-3 0 0,1-1 0,-1 0 0,1 0 0,-1-1 0,1 0 0,-1-1 0,0 0 0,1 0 0,0-1 0,-1-1 0,1 1 0,0-1 0,0-1 0,0 0 0,-10-6 0,18 9 0,1 1 0,-1-1 0,0 1 0,1 0 0,-1-1 0,1 0 0,-1 1 0,1-1 0,-1 1 0,1-1 0,-1 0 0,1 1 0,-1-1 0,1 0 0,0 1 0,0-1 0,-1 0 0,1 0 0,0 1 0,0-1 0,0 0 0,0 0 0,0 1 0,0-1 0,0 0 0,0 0 0,0 0 0,0 1 0,0-1 0,0 0 0,0 0 0,1 1 0,-1-1 0,0 0 0,1 1 0,-1-1 0,0 0 0,1 1 0,-1-1 0,1 0 0,-1 1 0,1-1 0,0 1 0,-1-1 0,1 1 0,-1-1 0,1 1 0,0-1 0,-1 1 0,1 0 0,0-1 0,0 1 0,0 0 0,5-3 0,-1 0 0,1 0 0,0 1 0,0 0 0,7-2 0,17 0 0,0 1 0,0 1 0,45 4 0,-66-2 0,-9 0 0,0 0 0,0 1 0,0-1 0,0 0 0,0 0 0,-1 0 0,1 0 0,0 0 0,0 0 0,0 0 0,0 0 0,0 0 0,0 0 0,0 0 0,0 0 0,0 0 0,0 0 0,0 0 0,0 1 0,0-1 0,0 0 0,0 0 0,0 0 0,0 0 0,0 0 0,0 0 0,0 0 0,0 0 0,0 0 0,0 0 0,0 0 0,1 0 0,-1 0 0,0 0 0,0 1 0,0-1 0,0 0 0,0 0 0,0 0 0,0 0 0,0 0 0,0 0 0,0 0 0,0 0 0,0 0 0,0 0 0,0 0 0,0 0 0,0 0 0,0 0 0,1 0 0,-1 0 0,0 0 0,0 0 0,0 0 0,0 0 0,0 0 0,0 0 0,0 0 0,-9 5 0,-15 4 0,-18-2 0,0-2 0,-1-2 0,1-2 0,-67-7 0,21-5 0,71 7 0,0 1 0,-1 0 0,0 2 0,1 0 0,-1 1 0,0 1 0,0 0 0,1 2 0,-23 5 0,24-5 0,18-8 0,22-12 0,-11 12 0,0 0 0,0 1 0,1 1 0,0 0 0,-1 0 0,25 0 0,90 4 0,-60 2 0,5-4 0,65 3 0,-110 2 0,1 1 0,29 10 0,-31-7 0,1-1 0,34 3 0,114-7 0,-123-4 0,-517 1 0,453-1 0,0 0 0,0-1 0,0 0 0,0-1 0,0 0 0,1 0 0,-15-8 0,-16-4 0,20 10 0,-1 1 0,1 0 0,-1 2 0,0 1 0,0 1 0,0 0 0,-23 5 0,37-3 0,-1 1 0,1 0 0,0 1 0,-1 0 0,2 0 0,-1 1 0,0 0 0,1 0 0,0 1 0,0 0 0,1 0 0,-12 14 0,17-19 0,1-1 0,-1 0 0,1 1 0,0 0 0,-1-1 0,1 1 0,0-1 0,-1 1 0,1-1 0,0 1 0,0 0 0,-1-1 0,1 1 0,0 0 0,0-1 0,0 1 0,0-1 0,0 1 0,0 0 0,0-1 0,0 1 0,0 0 0,0-1 0,0 1 0,1 0 0,-1-1 0,0 1 0,0-1 0,1 1 0,-1 0 0,1 0 0,0 0 0,0 0 0,1 0 0,-1 0 0,1 0 0,-1 0 0,1 0 0,-1-1 0,1 1 0,0 0 0,-1-1 0,4 1 0,50 3 0,-51-4 0,527-2 0,-523 2 0,0 0 0,0-1 0,0 0 0,0 0 0,-1-1 0,1 0 0,-1-1 0,15-5 0,-10 1 0,0-1 0,-1 1 0,0-2 0,12-10 0,-2 0 0,-10 8 0,1 0 0,0 1 0,24-14 0,-31 21 0,-1 1 0,1 0 0,0 0 0,0 0 0,0 1 0,1-1 0,-1 1 0,0 1 0,1-1 0,-1 1 0,0 0 0,1 0 0,-1 0 0,0 1 0,7 1 0,10 4 0,0 1 0,0 2 0,-1 0 0,25 14 0,-45-23 0,-1 0 0,1 1 0,-1-1 0,1 0 0,-1 0 0,1 1 0,-1-1 0,0 0 0,1 1 0,-1-1 0,1 1 0,-1-1 0,0 1 0,1-1 0,-1 0 0,0 1 0,0-1 0,1 1 0,-1-1 0,0 1 0,0-1 0,0 1 0,1 0 0,-1-1 0,0 1 0,0-1 0,0 1 0,0-1 0,0 1 0,0-1 0,0 1 0,0 0 0,-1-1 0,1 1 0,-1 1 0,0 0 0,0-1 0,0 1 0,0-1 0,-1 1 0,1-1 0,-1 0 0,1 1 0,-1-1 0,-2 1 0,-43 23 0,45-25 0,-17 6 0,-1-1 0,0-1 0,-1 0 0,1-2 0,0 0 0,-1-2 0,1 0 0,-30-5 0,47 5 0,0 0 0,1 0 0,-1 0 0,0-1 0,1 1 0,-1-1 0,0 0 0,1 0 0,-1 0 0,1 0 0,0 0 0,-1 0 0,1-1 0,0 1 0,0-1 0,-1 0 0,1 0 0,1 0 0,-1 0 0,0 0 0,0 0 0,1 0 0,-3-4 0,3 3 0,1 0 0,-1 1 0,1-1 0,0 0 0,0 1 0,0-1 0,0 0 0,0 1 0,1-1 0,-1 0 0,1 1 0,0-1 0,0 1 0,-1-1 0,2 1 0,-1-1 0,0 1 0,0 0 0,1-1 0,-1 1 0,1 0 0,0 0 0,4-3 0,0 0 0,0 0 0,1 1 0,0 0 0,0 0 0,0 0 0,1 1 0,-1 0 0,1 1 0,-1 0 0,1 0 0,0 0 0,0 1 0,0 0 0,0 1 0,0 0 0,0 0 0,0 1 0,0 0 0,0 0 0,15 5 0,-19-4 0,0 0 0,0 1 0,0 0 0,0 0 0,0 0 0,-1 0 0,1 0 0,-1 1 0,0-1 0,0 1 0,0 0 0,-1 0 0,4 7 0,3 7 0,-1 1 0,5 19 0,2 5 0,-15-43 0,0 0 0,0 1 0,0-1 0,0 0 0,0 0 0,0 1 0,0-1 0,0 0 0,0 0 0,0 0 0,0 1 0,0-1 0,0 0 0,0 0 0,0 0 0,1 1 0,-1-1 0,0 0 0,0 0 0,0 0 0,0 1 0,0-1 0,0 0 0,1 0 0,-1 0 0,0 0 0,0 1 0,0-1 0,0 0 0,1 0 0,-1 0 0,0 0 0,0 0 0,0 0 0,1 0 0,-1 1 0,0-1 0,0 0 0,0 0 0,1 0 0,-1 0 0,0 0 0,0 0 0,1 0 0,-1 0 0,0 0 0,0 0 0,0 0 0,1 0 0,-1-1 0,0 1 0,0 0 0,0 0 0,1 0 0,-1 0 0,5-18 0,-3-25 0,-1 35 0,-2-1 0,1 1 0,-1 1 0,0-1 0,-1 0 0,0 0 0,0 0 0,0 1 0,-5-9 0,5 12 0,-1-1 0,1 1 0,-1 0 0,0 1 0,-1-1 0,1 0 0,-1 1 0,1 0 0,-1 0 0,0 0 0,0 0 0,0 0 0,0 1 0,-1 0 0,-8-4 0,1 2 0,-29-11 0,40 15 0,0-1 0,0 1 0,0-1 0,0 1 0,0 0 0,0 0 0,0 0 0,0 0 0,0-1 0,0 1 0,0 1 0,0-1 0,0 0 0,0 0 0,0 0 0,0 0 0,0 1 0,0-1 0,0 0 0,0 1 0,0-1 0,0 1 0,0-1 0,0 1 0,1 0 0,-1-1 0,0 1 0,0 0 0,1-1 0,-2 3 0,2-2 0,0 1 0,0 0 0,0 0 0,0 0 0,0-1 0,0 1 0,1 0 0,-1 0 0,1-1 0,-1 1 0,1 0 0,0-1 0,-1 1 0,1-1 0,0 1 0,0-1 0,0 1 0,0-1 0,1 0 0,-1 1 0,0-1 0,1 0 0,-1 0 0,2 1 0,36 26 0,-20-21 0,1 1 0,0-2 0,0-1 0,40 6 0,-40-8 0,137 5 0,-139-7 0,-167 24 0,92-15 0,32-5 0,0-1 0,-40 2 0,57-7 0,-1 1 0,1-1 0,-1 0 0,1-1 0,0 1 0,-1-2 0,1 1 0,0-1 0,0-1 0,1 1 0,-13-9 0,-1-1 0,12 8 0,0-1 0,0 0 0,0-1 0,1 1 0,-13-15 0,21 21 0,-1-1 0,1 1 0,-1-1 0,1 0 0,0 1 0,-1-1 0,1 0 0,0 0 0,0 1 0,-1-1 0,1 0 0,0 0 0,0 1 0,0-1 0,0 0 0,0 0 0,0 1 0,0-1 0,0 0 0,0 0 0,0 1 0,1-1 0,-1 0 0,0 0 0,0 1 0,1-1 0,-1 0 0,1 0 0,0-1 0,1 0 0,0 1 0,-1-1 0,1 0 0,0 1 0,0 0 0,0-1 0,0 1 0,3-2 0,3 0 0,1-1 0,-1 1 0,18-3 0,21 0 0,0 3 0,1 1 0,83 9 0,-129-6 0,0-1 0,0 0 0,0 0 0,0 1 0,0-1 0,0 1 0,1 0 0,-1-1 0,-1 1 0,1 0 0,0 0 0,0 0 0,0 1 0,0-1 0,-1 0 0,1 1 0,-1-1 0,1 1 0,-1-1 0,1 1 0,-1 0 0,0 0 0,1 2 0,-1-2 0,-1 0 0,0-1 0,1 1 0,-1 0 0,0-1 0,0 1 0,0 0 0,0 0 0,-1-1 0,1 1 0,0 0 0,-1-1 0,1 1 0,-1 0 0,0-1 0,0 1 0,1-1 0,-1 1 0,0-1 0,0 0 0,0 1 0,0-1 0,-1 0 0,1 1 0,0-1 0,-1 0 0,1 0 0,0 0 0,-3 1 0,-12 6 0,0 0 0,-1-1 0,0 0 0,0-2 0,-1 0 0,-18 3 0,33-8 0,-7 3 0,-1-1 0,1 0 0,-1-1 0,0 0 0,1-1 0,-1 0 0,0 0 0,-20-4 0,31 4 0,-1 0 0,1 0 0,-1 0 0,1 0 0,-1-1 0,1 1 0,-1 0 0,1 0 0,0 0 0,-1 0 0,1 0 0,-1-1 0,1 1 0,-1 0 0,1 0 0,0-1 0,-1 1 0,1 0 0,0-1 0,-1 1 0,1 0 0,0-1 0,-1 1 0,1 0 0,0-1 0,0 1 0,-1-1 0,1 1 0,0-1 0,0 1 0,0-1 0,12-6 0,26 0 0,148-19 0,-21 2 0,18 21 0,-116 4 0,-104 1 0,-40 8 0,-62 5 0,122-18 0,30-4 0,30-4 0,13 6 0,100 3 0,-90 3 0,-60-1 0,-2-1 0,-1 1 0,0 0 0,1 0 0,-1 0 0,0 0 0,0 1 0,1-1 0,-1 1 0,0 0 0,0 0 0,0 0 0,0 1 0,6 2 0,-9-3 0,0-1 0,0 1 0,0-1 0,0 1 0,0-1 0,0 1 0,0-1 0,0 1 0,0-1 0,0 1 0,0-1 0,0 1 0,0-1 0,-1 0 0,1 1 0,0-1 0,0 1 0,-1-1 0,1 1 0,0-1 0,-1 0 0,1 1 0,0-1 0,-1 0 0,1 1 0,0-1 0,-1 0 0,1 1 0,-1-1 0,1 0 0,-1 0 0,1 1 0,0-1 0,-1 0 0,0 0 0,-18 10 0,-2-5 0,0 1 0,0-2 0,0-1 0,0-1 0,0-1 0,-1 0 0,-27-4 0,-50 3 0,98 0 0,-1 0 0,0 0 0,1 0 0,-1 0 0,1 0 0,-1 1 0,1-1 0,-1 0 0,1 1 0,-1-1 0,1 1 0,-1-1 0,1 1 0,0 0 0,-1 0 0,1 0 0,0 0 0,0 0 0,-1 0 0,1 0 0,0 0 0,0 0 0,0 0 0,0 0 0,0 1 0,1-1 0,-1 0 0,0 1 0,1-1 0,-1 1 0,0-1 0,1 1 0,-1 2 0,1-2 0,1 0 0,-1 0 0,1-1 0,-1 1 0,1 0 0,0 0 0,0-1 0,-1 1 0,1 0 0,0-1 0,1 1 0,-1-1 0,0 0 0,0 1 0,1-1 0,-1 0 0,0 1 0,1-1 0,-1 0 0,1 0 0,0 0 0,-1-1 0,1 1 0,0 0 0,0 0 0,-1-1 0,1 1 0,2-1 0,8 2 0,1-1 0,-1-1 0,0 0 0,1-1 0,-1 0 0,0-1 0,0 0 0,1-1 0,-2 0 0,15-7 0,40-7 0,-22 11 0,1 3 0,80 3 0,-59 2 0,-108-1 0,-48 2 0,80-4 0,-1 1 0,0-2 0,0 1 0,0-1 0,-20-7 0,30 9 0,0 0 0,0-1 0,0 1 0,0 0 0,0-1 0,0 1 0,1 0 0,-1-1 0,0 1 0,0-1 0,0 0 0,0 1 0,0-1 0,1 0 0,-1 1 0,0-1 0,0 0 0,1 0 0,-1 0 0,1 1 0,-1-1 0,1 0 0,-1 0 0,1 0 0,-1 0 0,1 0 0,0 0 0,0 0 0,-1-1 0,2 0 0,0 1 0,0-1 0,-1 1 0,1 0 0,0-1 0,0 1 0,1 0 0,-1 0 0,0 0 0,0 0 0,1 0 0,-1 0 0,0 0 0,1 0 0,-1 0 0,2 0 0,9-4 0,-1 0 0,1 1 0,23-4 0,24 2 0,1 3 0,70 6 0,-47-1 0,-344-2 0,283 0 0,10-1 0,60 8 0,-82-5 0,1 0 0,0 1 0,-1 0 0,1 1 0,-1 0 0,0 1 0,-1 0 0,1 0 0,11 10 0,-20-15 0,0 0 0,-1 1 0,1-1 0,0 1 0,-1-1 0,1 0 0,-1 1 0,1-1 0,0 1 0,-1 0 0,1-1 0,-1 1 0,0-1 0,1 1 0,-1 0 0,1-1 0,-1 1 0,0 0 0,0 0 0,1-1 0,-1 1 0,0 0 0,0 0 0,0-1 0,0 2 0,0-1 0,-1 0 0,1-1 0,-1 1 0,0 0 0,1-1 0,-1 1 0,0-1 0,1 1 0,-1-1 0,0 0 0,0 1 0,1-1 0,-1 0 0,0 1 0,0-1 0,0 0 0,0 0 0,-1 0 0,-50 3 0,47-4 0,-134-1 0,179 3 0,-27 0 0,1 0 0,-1-1 0,0 0 0,1-1 0,-1-1 0,17-4 0,-29 6 0,0 0 0,1 0 0,-1-1 0,0 1 0,0 0 0,0-1 0,0 1 0,0-1 0,0 1 0,0-1 0,0 0 0,0 1 0,0-1 0,0 0 0,-1 0 0,1 0 0,0 0 0,0 0 0,-1 1 0,1-1 0,0 0 0,-1-1 0,1 1 0,-1-1 0,0 1 0,0 0 0,0 0 0,-1 0 0,1 0 0,0 0 0,-1 0 0,1-1 0,-1 1 0,0 1 0,1-1 0,-1 0 0,0 0 0,1 0 0,-1 0 0,0 0 0,0 1 0,0-1 0,0 0 0,-1 0 0,-6-4 0,1 1 0,-1 0 0,0 0 0,0 1 0,-10-4 0,-12 2 0,0 1 0,0 1 0,0 2 0,-51 4 0,32-2 0,566 0 0,-538-2 0,15 0 0,-1 1 0,1-1 0,0 1 0,0 0 0,0 1 0,0-1 0,0 1 0,-1 1 0,1-1 0,1 1 0,-1 0 0,0 0 0,-8 5 0,14-7 0,-1 0 0,1 1 0,-1-1 0,1 0 0,-1 1 0,1-1 0,-1 1 0,1-1 0,-1 1 0,1-1 0,0 1 0,-1-1 0,1 1 0,0-1 0,-1 1 0,1 0 0,0-1 0,0 1 0,0-1 0,0 1 0,-1 0 0,1-1 0,0 1 0,0 0 0,0-1 0,0 1 0,0-1 0,0 1 0,1 1 0,0-1 0,-1 0 0,1 0 0,0 0 0,0-1 0,0 1 0,0 0 0,0 0 0,0-1 0,0 1 0,0 0 0,0-1 0,0 1 0,0-1 0,2 1 0,40 8 0,164 17 0,-340-26 0,133 0 0,-1 0 0,1 0 0,0 0 0,0 0 0,0 0 0,0 0 0,0 0 0,-1 0 0,1 0 0,0 0 0,0 0 0,0 0 0,0 0 0,0 0 0,-1 0 0,1 0 0,0 0 0,0 0 0,0 0 0,0 0 0,0 0 0,-1 0 0,1 0 0,0 0 0,0 0 0,0-1 0,0 1 0,0 0 0,0 0 0,0 0 0,-1 0 0,1 0 0,0 0 0,0 0 0,0-1 0,0 1 0,0 0 0,0 0 0,0 0 0,0 0 0,0 0 0,0 0 0,0-1 0,0 1 0,0 0 0,0 0 0,0 0 0,0-1 0,6-7 0,21-11 0,-20 14 0,151-126 0,-176 148 0,5-4 0,0 0 0,-19 26 0,28-33 0,0 0 0,1 1 0,0-1 0,0 0 0,1 1 0,0 0 0,0-1 0,0 1 0,1 0 0,-1 13 0,2-16 0,0 0 0,0 0 0,0 0 0,1 0 0,-1 0 0,1 0 0,0 0 0,0 0 0,1 0 0,-1 0 0,1 0 0,0-1 0,0 1 0,4 4 0,-5-7 0,0 0 0,0 0 0,0 0 0,0 0 0,0 0 0,0 0 0,0-1 0,0 1 0,0-1 0,1 1 0,-1 0 0,0-1 0,0 0 0,1 1 0,-1-1 0,0 0 0,1 0 0,1 0 0,-1 0 0,1 0 0,-1-1 0,0 1 0,0-1 0,0 0 0,0 0 0,0 0 0,0 0 0,0 0 0,0 0 0,0-1 0,0 1 0,-1 0 0,4-4 0,28-29 0,40-35 0,-125 90 0,40-17 0,7-2 0,0-1 0,-1 0 0,1 0 0,-1 0 0,1-1 0,0 0 0,-1 0 0,1 0 0,-8-2 0,11 2 0,1 0 0,0 0 0,0-1 0,0 1 0,0 0 0,0-1 0,0 1 0,0-1 0,0 0 0,0 1 0,0-1 0,0 0 0,1 1 0,-1-1 0,0 0 0,0 0 0,1 0 0,-1 0 0,0 1 0,0-3 0,1 2 0,-1-1 0,1 0 0,0 1 0,0-1 0,0 1 0,0-1 0,1 1 0,-1-1 0,0 0 0,1 1 0,-1-1 0,1 1 0,-1-1 0,1 1 0,0 0 0,-1-1 0,1 1 0,0 0 0,2-2 0,3-8 0,1 2 0,0-1 0,1 1 0,0 0 0,0 0 0,1 1 0,10-7 0,-18 14 0,-1 1 0,1-1 0,-1 1 0,1-1 0,-1 1 0,1-1 0,0 1 0,-1 0 0,1 0 0,0-1 0,0 1 0,-1 0 0,1 0 0,0 0 0,0-1 0,-1 1 0,1 0 0,0 0 0,0 0 0,-1 0 0,1 0 0,0 1 0,0-1 0,-1 0 0,1 0 0,0 0 0,-1 1 0,1-1 0,0 0 0,-1 1 0,1-1 0,0 1 0,-1-1 0,1 1 0,-1-1 0,1 1 0,0-1 0,-1 1 0,0-1 0,1 1 0,-1 0 0,1-1 0,-1 1 0,0 0 0,1-1 0,-1 1 0,0 0 0,0-1 0,1 1 0,-1 0 0,0 0 0,0-1 0,0 1 0,0 0 0,0 0 0,0-1 0,-1 2 0,1 9 0,0-1 0,-2 1 0,-2 15 0,1-11 0,1-4 0,1-1 0,0 1 0,0 0 0,2 0 0,-1 0 0,4 16 0,-4-24 0,1-1 0,0 1 0,0-1 0,0 1 0,1-1 0,-1 0 0,0 1 0,1-1 0,0 0 0,-1 0 0,1 0 0,0 0 0,0-1 0,0 1 0,0 0 0,0-1 0,0 0 0,1 1 0,-1-1 0,1 0 0,-1 0 0,0 0 0,1 0 0,0-1 0,-1 1 0,1-1 0,-1 1 0,1-1 0,0 0 0,-1 0 0,1 0 0,3-1 0,-1 0 0,0 0 0,0 0 0,0 0 0,0-1 0,0 1 0,-1-1 0,1 0 0,0-1 0,-1 1 0,0-1 0,1 0 0,-1 0 0,0 0 0,-1-1 0,1 1 0,0-1 0,-1 0 0,5-8 0,-5 8 0,0 0 0,-1 0 0,1 0 0,-1-1 0,0 1 0,0-1 0,-1 1 0,1-1 0,-1 0 0,0 0 0,0 1 0,-1-1 0,0 0 0,1 0 0,-2 0 0,1 0 0,0 0 0,-1 0 0,-2-8 0,2 12 0,0-1 0,1 1 0,-1-1 0,0 1 0,0-1 0,0 1 0,0 0 0,0-1 0,-1 1 0,1 0 0,0 0 0,-1 0 0,1 0 0,0 0 0,-1 0 0,1 0 0,-1 0 0,0 1 0,1-1 0,-1 1 0,1-1 0,-1 1 0,0-1 0,0 1 0,1 0 0,-1 0 0,0 0 0,-2 0 0,3 0 0,0 1 0,0-1 0,-1 0 0,1 0 0,0 1 0,0-1 0,0 1 0,-1-1 0,1 1 0,0 0 0,0-1 0,0 1 0,0 0 0,0 0 0,0-1 0,0 1 0,1 0 0,-1 0 0,0 0 0,0 0 0,1 0 0,-1 0 0,0 1 0,1-1 0,-1 0 0,1 0 0,0 0 0,-1 1 0,1-1 0,0 0 0,0 0 0,0 1 0,0-1 0,0 0 0,0 0 0,0 1 0,0 1 0,0-2 0,1 0 0,-1 0 0,0 0 0,1 0 0,-1 0 0,1 0 0,-1 0 0,1 0 0,-1 0 0,1 0 0,0 0 0,-1 0 0,1 0 0,0 0 0,0-1 0,-1 1 0,1 0 0,0 0 0,0-1 0,0 1 0,0-1 0,0 1 0,0-1 0,0 1 0,0-1 0,0 0 0,1 1 0,-1-1 0,0 0 0,0 0 0,0 0 0,0 0 0,0 0 0,0 0 0,1 0 0,-1 0 0,0-1 0,0 1 0,2-1 0,6-1 0,1-1 0,-1 0 0,14-7 0,-16 7 0,45-23 0,-36 17 0,1 1 0,0 0 0,19-5 0,-31 12 0,0-1 0,1 1 0,0 1 0,-1-1 0,1 1 0,0 0 0,-1 0 0,1 0 0,-1 1 0,1 0 0,0 0 0,-1 0 0,0 1 0,8 2 0,-12-3 0,1-1 0,-1 1 0,0-1 0,0 1 0,0-1 0,1 1 0,-1 0 0,0-1 0,0 1 0,0 0 0,0 0 0,0 0 0,0 0 0,0 0 0,-1 0 0,1 0 0,0 0 0,-1 0 0,1 0 0,0 0 0,-1 0 0,1 1 0,-1-1 0,0 0 0,1 0 0,-1 1 0,0-1 0,0 0 0,0 0 0,0 1 0,0-1 0,0 0 0,0 1 0,0-1 0,0 0 0,-1 1 0,1-1 0,0 0 0,-1 0 0,1 0 0,-1 1 0,0-1 0,1 0 0,-1 0 0,-1 1 0,-1 2 0,0 0 0,0-1 0,0 1 0,-1-1 0,0 0 0,1 0 0,-1 0 0,0-1 0,0 1 0,-1-1 0,-6 3 0,-1-2 0,-1 0 0,0-1 0,0 0 0,0-1 0,-22-1 0,113-38 0,-76 38 0,-1 0 0,0-1 0,0 1 0,0-1 0,0 0 0,0 1 0,0-1 0,0 0 0,0 1 0,0-1 0,0 0 0,0 0 0,0 0 0,-1 0 0,1 0 0,0 0 0,-1 0 0,1 0 0,-1 0 0,1 0 0,-1-1 0,1 1 0,-1 0 0,1-2 0,-2 2 0,0 0 0,1 0 0,-1 0 0,0 1 0,0-1 0,1 0 0,-1 0 0,0 0 0,0 1 0,0-1 0,0 1 0,0-1 0,0 0 0,0 1 0,0 0 0,0-1 0,0 1 0,-1 0 0,-1-1 0,-11-2 0,-1 1 0,-24-1 0,-55-1 0,-98 10 0,190-6 0,-1 0 0,1 0 0,0 1 0,0-1 0,-1 1 0,1 0 0,0 0 0,0 0 0,-4 2 0,6-3 0,-1 0 0,1 0 0,0 0 0,0 0 0,0 1 0,0-1 0,0 0 0,0 0 0,0 0 0,0 0 0,-1 0 0,1 0 0,0 1 0,0-1 0,0 0 0,0 0 0,0 0 0,0 0 0,0 0 0,0 1 0,0-1 0,0 0 0,0 0 0,0 0 0,0 0 0,0 0 0,0 1 0,0-1 0,0 0 0,0 0 0,0 0 0,0 0 0,0 0 0,0 1 0,1-1 0,-1 0 0,0 0 0,0 0 0,0 0 0,0 0 0,0 0 0,0 0 0,0 1 0,0-1 0,1 0 0,15 5 0,29 0 0,0-2 0,78-5 0,42 3 0,-161-1 0,1 1 0,0 0 0,0 0 0,-1 0 0,1 1 0,0 0 0,-1-1 0,0 2 0,1-1 0,-1 0 0,0 1 0,0 0 0,0 0 0,-1 0 0,1 1 0,-1-1 0,1 1 0,-1 0 0,0 0 0,-1 0 0,1 0 0,-1 0 0,0 0 0,3 9 0,-3-9 0,-1 0 0,0-1 0,-1 1 0,1 0 0,-1 0 0,1 0 0,-1 0 0,0 0 0,-1 0 0,1 0 0,-1 0 0,1 0 0,-1 0 0,-1 0 0,1 0 0,0 0 0,-1-1 0,0 1 0,0-1 0,0 1 0,0-1 0,0 0 0,-1 0 0,0 0 0,1 0 0,-1 0 0,0 0 0,0-1 0,-7 5 0,2-3 0,0 0 0,-1 0 0,1-1 0,-1 0 0,1-1 0,-1 1 0,0-2 0,0 1 0,0-1 0,0-1 0,0 0 0,-18-1 0,11-1 0,-1-1 0,1-1 0,0 0 0,0-1 0,0-1 0,-16-8 0,-17-4 0,-12-5 0,58 22 0,-1-1 0,1 0 0,0 0 0,0 0 0,0-1 0,0 1 0,0-1 0,1 0 0,-1 0 0,1 1 0,-1-2 0,1 1 0,-3-5 0,5 6 0,-1 1 0,1-1 0,-1 0 0,1 1 0,0-1 0,0 1 0,-1-1 0,1 0 0,0 1 0,0-1 0,1 0 0,-1 1 0,0-1 0,0 1 0,1-1 0,-1 0 0,1 1 0,0-1 0,-1 1 0,1-1 0,0 1 0,0 0 0,0-1 0,0 1 0,0 0 0,0-1 0,0 1 0,0 0 0,1 0 0,-1 0 0,0 0 0,1 0 0,-1 1 0,1-1 0,-1 0 0,1 0 0,2 0 0,7-3 0,-1 0 0,1 1 0,22-4 0,-32 7 0,54-10 0,1 2 0,73 0 0,-122 8 0,57 0 0,-53 1 0,-41-1 0,3 2 0,-1 1 0,1 1 0,-47 14 0,53-11 0,-1-1 0,0-2 0,0 0 0,0-1 0,-1-1 0,-32-2 0,43-4 0,17-3 0,21-4 0,9 2 0,1 2 0,0 1 0,38-1 0,111 4 0,-172 3 0,28-1 0,64-11 0,-31 2 0,111-16 0,-349 24 0,64 15 0,66-7 0,-54 2 0,53-8 0,28-1 0,24 1 0,2-2 0,0 0 0,0-2 0,0 0 0,-1-1 0,0-1 0,23-11 0,-24 10 0,0 0 0,0 1 0,0 1 0,1 0 0,-1 2 0,1 0 0,28-1 0,-44 4 0,0 0 0,0 0 0,1 1 0,-1-1 0,0 1 0,0 0 0,0-1 0,0 1 0,0 0 0,0 0 0,0 0 0,0 1 0,0-1 0,0 0 0,0 1 0,-1-1 0,1 1 0,0 0 0,-1-1 0,0 1 0,1 0 0,-1 0 0,0 0 0,0 0 0,0 0 0,0 0 0,0 0 0,-1 0 0,2 5 0,-1-3 0,-1 0 0,1 0 0,-1 0 0,0 0 0,0 1 0,0-1 0,-1 0 0,1 0 0,-1 0 0,0 0 0,0 0 0,-1 0 0,1 0 0,-1 0 0,-3 6 0,-5 3 0,0 1 0,0-2 0,-2 1 0,1-1 0,-23 17 0,25-23 0,1 1 0,-1-2 0,-1 1 0,1-1 0,-1-1 0,0 0 0,0 0 0,0-1 0,0 0 0,-11 1 0,19-3 0,1-1 0,0 0 0,-1 1 0,1-1 0,-1 0 0,1 0 0,0 0 0,-1 0 0,1 0 0,-1 0 0,1-1 0,0 1 0,-1 0 0,1-1 0,-1 1 0,1-1 0,0 1 0,0-1 0,-1 0 0,1 0 0,0 1 0,0-1 0,0 0 0,0 0 0,0 0 0,0 0 0,0 0 0,0 0 0,0-1 0,0 1 0,1 0 0,-1 0 0,0-1 0,1 1 0,-1 0 0,1-1 0,-1 1 0,1-1 0,0 1 0,0 0 0,0-1 0,0-1 0,0-1 0,0 0 0,1 0 0,-1 0 0,1 0 0,0 0 0,0 0 0,1 0 0,-1 0 0,1 0 0,0 0 0,0 1 0,0-1 0,4-4 0,2 0 0,0 1 0,0 0 0,0 1 0,1 0 0,0 0 0,0 1 0,1 0 0,10-4 0,-19 8 0,-1 1 0,0 1 0,0-1 0,0 0 0,0 0 0,0 0 0,0 0 0,1 0 0,-1 0 0,0 0 0,0 0 0,0 0 0,0 0 0,0 0 0,1-1 0,-1 1 0,0 0 0,0 0 0,0 0 0,0 0 0,0 0 0,1 0 0,-1 0 0,0 0 0,0 0 0,0 0 0,0 0 0,0 0 0,0-1 0,0 1 0,0 0 0,0 0 0,1 0 0,-1 0 0,0 0 0,0 0 0,0-1 0,0 1 0,0 0 0,0 0 0,0 0 0,0 0 0,0 0 0,0-1 0,0 1 0,0 0 0,0 0 0,0 0 0,0 0 0,0 0 0,0-1 0,0 1 0,0 0 0,0 0 0,0 0 0,0 0 0,-1 0 0,1 0 0,0-1 0,0 1 0,0 0 0,0 0 0,0 0 0,0 0 0,0 0 0,0 0 0,-1 0 0,1 0 0,0-1 0,-14 0 0,2 5 0,12-4 0,0 0 0,0 1 0,0-1 0,0 0 0,0 1 0,0-1 0,0 0 0,0 1 0,0-1 0,0 1 0,0-1 0,0 0 0,0 1 0,0-1 0,0 0 0,1 1 0,-1-1 0,0 0 0,0 1 0,0-1 0,1 0 0,-1 0 0,0 1 0,0-1 0,1 0 0,-1 0 0,0 1 0,0-1 0,1 0 0,-1 0 0,0 0 0,1 0 0,-1 1 0,0-1 0,1 0 0,-1 0 0,1 0 0,11 7 0,0-2 0,1 1 0,-1-1 0,1-1 0,0 0 0,0-1 0,1 0 0,-1-1 0,1-1 0,-1 0 0,1-1 0,17-2 0,21-3 0,94-24 0,-88 16 0,-72 13 0,0-2 0,0 0 0,-14-4 0,-36-6 0,31 9 0,1 2 0,-1 1 0,0 2 0,-62 10 0,58-7 0,-68 2 0,125-20 0,20-5 0,-10 6 0,1 2 0,0 2 0,0 1 0,1 1 0,0 1 0,0 2 0,61 3 0,-12 2 0,161-3 0,-230-1 0,1-1 0,-1 0 0,1-1 0,20-9 0,23-7 0,-37 16 0,-29 6 0,-31 8 0,-11-4 0,-90-2 0,19-1 0,121-3 0,0 0 0,0 0 0,0 0 0,-1 0 0,1 1 0,0-1 0,0 1 0,0-1 0,0 1 0,0 0 0,0 0 0,0 0 0,0 0 0,0 0 0,1 0 0,-1 0 0,0 1 0,1-1 0,-1 0 0,1 1 0,-1 0 0,1-1 0,0 1 0,-1 0 0,1 0 0,0 0 0,0-1 0,0 1 0,1 0 0,-2 4 0,2-4 0,0 1 0,0 0 0,0 0 0,1-1 0,-1 1 0,1 0 0,0-1 0,0 1 0,-1-1 0,2 1 0,-1-1 0,0 0 0,0 1 0,1-1 0,0 0 0,-1 0 0,1 0 0,0 0 0,0 0 0,0 0 0,0 0 0,0-1 0,0 1 0,3 1 0,3 1 0,0 1 0,0-1 0,0-1 0,0 1 0,0-1 0,1-1 0,0 0 0,-1 0 0,1 0 0,0-1 0,0-1 0,0 1 0,0-1 0,0-1 0,0 0 0,-1 0 0,1-1 0,0 0 0,0 0 0,-1-1 0,0 0 0,1-1 0,-1 0 0,-1 0 0,1 0 0,0-1 0,-1 0 0,9-9 0,-3 3 0,33-27 0,-44 36 0,1 0 0,-1 0 0,1 1 0,0-1 0,-1 1 0,1-1 0,0 1 0,0 0 0,0 0 0,0 1 0,0-1 0,0 1 0,0-1 0,5 1 0,-8 0 0,1 0 0,-1 0 0,0 0 0,1 0 0,-1 0 0,0 0 0,1 0 0,-1 0 0,0 0 0,1 1 0,-1-1 0,0 0 0,1 0 0,-1 0 0,0 1 0,1-1 0,-1 0 0,0 0 0,0 0 0,1 1 0,-1-1 0,0 0 0,0 1 0,0-1 0,1 0 0,-1 1 0,0-1 0,0 0 0,0 1 0,0-1 0,0 0 0,0 1 0,0-1 0,1 0 0,-1 1 0,-7 14 0,-17 10 0,11-16 0,-1 0 0,1 0 0,-1-1 0,-1-1 0,1 0 0,-1-1 0,-1-1 0,1 0 0,-1-1 0,0-1 0,0 0 0,0-1 0,0-1 0,0 0 0,0-1 0,-21-3 0,65 4 0,46-2 0,-16-1 0,82 4 0,147-5 0,-285 3 0,0 0 0,1 0 0,-1-1 0,0 1 0,0-1 0,0 1 0,0-1 0,0 0 0,0 0 0,0 0 0,0 0 0,0 0 0,0 0 0,0-1 0,1-1 0,-2 2 0,-1 1 0,1-1 0,-1 0 0,1 0 0,-1 0 0,0 0 0,1 0 0,-1 0 0,0 0 0,0 0 0,0 0 0,0 1 0,0-1 0,0 0 0,0 0 0,0 0 0,0 0 0,0 0 0,-1 0 0,1 0 0,0 0 0,-1 0 0,1 0 0,0 0 0,-1 1 0,1-1 0,-1 0 0,1 0 0,-1 0 0,0 1 0,1-1 0,-1 0 0,0 1 0,0-1 0,-1 0 0,-9-9 0,0 1 0,-1 1 0,-1 0 0,1 1 0,-1 0 0,0 1 0,-1 0 0,0 1 0,1 1 0,-2 0 0,1 1 0,-26-3 0,-13 1 0,-109 6 0,161-1 0,116-22 0,236 17 0,-193 8 0,-152-3 0,1 0 0,-1 0 0,0 1 0,1 0 0,8 3 0,-14-3 0,0-1 0,0 0 0,0 0 0,-1 1 0,1-1 0,0 1 0,0-1 0,-1 1 0,1-1 0,0 1 0,-1 0 0,1-1 0,0 1 0,-1 0 0,1-1 0,-1 1 0,1 0 0,-1 0 0,1 1 0,-1-1 0,0 0 0,0 0 0,0 0 0,0 1 0,0-1 0,0 0 0,-1 0 0,1 0 0,0 0 0,-1 0 0,1 0 0,-1 0 0,1 0 0,-1 0 0,0 0 0,1 0 0,-1 0 0,0 0 0,0 0 0,-1 0 0,-3 4 0,0 0 0,0-1 0,-1 1 0,0-1 0,0-1 0,0 1 0,0-1 0,-12 4 0,-60 16 0,35-12 0,10 0 0,0-2 0,-1-1 0,0-2 0,0-1 0,0-2 0,-1-1 0,-45-4 0,78 2 0,0 0 0,0 0 0,-1-1 0,1 1 0,0-1 0,0 1 0,1-1 0,-1 0 0,0 0 0,0 0 0,0 0 0,0 0 0,1 0 0,-1 0 0,1 0 0,-1-1 0,-1-1 0,2 2 0,1 0 0,0 0 0,-1-1 0,1 1 0,0 0 0,0 0 0,0 0 0,0 0 0,0 0 0,0 0 0,0 0 0,0 0 0,0-1 0,0 1 0,1 0 0,-1 0 0,0 0 0,1 0 0,-1 0 0,1 0 0,-1 0 0,1 0 0,0 1 0,-1-1 0,1 0 0,0 0 0,0 0 0,-1 0 0,1 1 0,0-1 0,0 0 0,0 1 0,1-1 0,7-6 0,1 0 0,0 1 0,0 1 0,1 0 0,-1 0 0,1 1 0,21-6 0,85-11 0,-80 16 0,-23 3 0,-3-1 0,0 1 0,-1 1 0,1 0 0,0 0 0,0 1 0,0 0 0,-1 1 0,1 1 0,11 2 0,-21-4 0,0 0 0,0 1 0,-1-1 0,1 0 0,0 1 0,0-1 0,0 1 0,-1-1 0,1 1 0,0-1 0,0 1 0,-1-1 0,1 1 0,-1 0 0,1-1 0,0 1 0,-1 0 0,1 0 0,-1 0 0,0-1 0,1 1 0,-1 0 0,1 0 0,-1 0 0,0 0 0,0 0 0,0 1 0,0 0 0,0 0 0,-1-1 0,1 1 0,-1 0 0,0 0 0,1-1 0,-1 1 0,0-1 0,0 1 0,0-1 0,0 1 0,0-1 0,-2 2 0,-4 4 0,-1 0 0,0 0 0,-17 10 0,5-6 0,0-1 0,-2-1 0,1-1 0,-25 7 0,-94 16 0,111-25 0,18-4 0,0 0 0,-1-1 0,1 0 0,-1-1 0,1 0 0,-1-1 0,1 0 0,-21-5 0,28 5 0,1 0 0,0 0 0,0 0 0,0-1 0,0 1 0,0-1 0,0 0 0,0 1 0,0-2 0,1 1 0,-1 0 0,1 0 0,-1-1 0,1 1 0,0-1 0,0 0 0,0 1 0,1-1 0,-1 0 0,0 0 0,1-1 0,0 1 0,0 0 0,0 0 0,0 0 0,0-1 0,1 1 0,0-1 0,-1 1 0,1 0 0,0-1 0,1 1 0,0-6 0,1 2 0,0 0 0,0 0 0,0 1 0,1-1 0,0 1 0,0 0 0,1 0 0,-1 0 0,2 0 0,-1 0 0,0 1 0,1 0 0,0 0 0,0 0 0,1 1 0,-1-1 0,1 1 0,0 1 0,0-1 0,12-4 0,1 0 0,-1 0 0,1 2 0,1 0 0,-1 1 0,1 1 0,22-2 0,-34 6 0,53-3 0,-58 3 0,1 0 0,-1 0 0,1 1 0,-1 0 0,1-1 0,-1 1 0,1 0 0,-1 1 0,1-1 0,-1 0 0,0 1 0,0 0 0,4 3 0,-6-5 0,-1 1 0,1-1 0,-1 1 0,1 0 0,-1-1 0,1 1 0,-1 0 0,0-1 0,1 1 0,-1 0 0,0-1 0,0 1 0,1 0 0,-1-1 0,0 1 0,0 0 0,0 0 0,0-1 0,0 1 0,0 0 0,0 0 0,0-1 0,0 1 0,0 0 0,-1 1 0,-13 18 0,-23 9 0,19-20 0,-1-1 0,0 0 0,0-2 0,0 0 0,-1-1 0,-27 3 0,16-5 0,0-1 0,0-1 0,-46-6 0,52 1 0,1-1 0,0-2 0,-38-14 0,38 11 0,0 2 0,-1 1 0,-32-5 0,9 7 0,0 2 0,-66 5 0,109-2 0,0 0 0,0 1 0,0 0 0,0 0 0,0 1 0,1 0 0,-1-1 0,1 1 0,-9 6 0,11-8 0,1 1 0,0 0 0,0 0 0,0 0 0,1 0 0,-1 0 0,0 0 0,0 0 0,0 0 0,1 0 0,-1 0 0,0 1 0,1-1 0,0 0 0,-1 0 0,1 1 0,-1-1 0,1 0 0,0 1 0,0-1 0,0 0 0,0 1 0,0-1 0,0 0 0,0 0 0,0 1 0,1-1 0,-1 0 0,0 1 0,1-1 0,-1 0 0,1 0 0,-1 1 0,1-1 0,0 0 0,-1 0 0,1 0 0,0 0 0,0 0 0,1 1 0,6 7 0,0 0 0,1-1 0,0-1 0,0 1 0,1-1 0,0-1 0,0 0 0,21 10 0,-9-7 0,-1-1 0,1-1 0,37 6 0,-6-7 0,0-2 0,96-6 0,-39-1 0,-102 3 0,1 2 0,-1-1 0,0 1 0,0 0 0,0 1 0,0 0 0,-1 0 0,12 7 0,-10-5 0,1-1 0,-1 0 0,1 0 0,0-1 0,16 3 0,-15-5 0,1 0 0,-1 0 0,1-2 0,-1 1 0,1-1 0,-1-1 0,1 0 0,-1-1 0,0 0 0,0-1 0,0 0 0,-1 0 0,15-9 0,-25 13 0,1-1 0,0 1 0,0-1 0,0 1 0,0-1 0,-1 1 0,1-1 0,0 1 0,-1-1 0,1 0 0,0 1 0,-1-1 0,1 0 0,-1 0 0,1 1 0,-1-1 0,1 0 0,-1 0 0,0 0 0,1 0 0,-1 0 0,0 0 0,0 1 0,0-1 0,0 0 0,0 0 0,1 0 0,-2 0 0,1 0 0,0-1 0,-1 0 0,0 1 0,0-1 0,0 1 0,0-1 0,-1 1 0,1 0 0,0-1 0,-1 1 0,1 0 0,-1 0 0,1 0 0,-1 0 0,-3-1 0,-7-4 0,-1 2 0,-25-7 0,-6 1 0,-200-40 0,232 48 0,0 0 0,-22-8 0,33 10 0,-1-1 0,0 1 0,0-1 0,1 0 0,-1 1 0,0-1 0,1 0 0,-1 0 0,1 0 0,-1 0 0,1 0 0,-1 0 0,1 0 0,0-1 0,-1 1 0,1-1 0,0 1 0,0-1 0,0 1 0,0-1 0,0 1 0,1-1 0,-1 0 0,0 1 0,1-1 0,-1 0 0,0-3 0,2 3 0,-1 0 0,1 1 0,0-1 0,0 1 0,-1-1 0,1 0 0,0 1 0,0-1 0,1 1 0,-1 0 0,0-1 0,0 1 0,1 0 0,-1 0 0,0 0 0,1 0 0,1-1 0,31-16 0,-25 14 0,47-24 0,-16 8 0,81-31 0,-112 48 0,-1 1 0,0 0 0,1 0 0,-1 1 0,1 0 0,0 1 0,11 0 0,-17 1 0,-1-1 0,1 0 0,-1 1 0,0 0 0,1-1 0,-1 1 0,0 0 0,0 0 0,1 1 0,-1-1 0,0 0 0,0 1 0,0-1 0,-1 1 0,1 0 0,0-1 0,-1 1 0,1 0 0,-1 0 0,1 0 0,-1 0 0,0 0 0,0 1 0,0-1 0,0 0 0,0 0 0,0 1 0,-1-1 0,1 1 0,-1 1 0,1 1 0,0 0 0,-1 0 0,0 0 0,0 0 0,0 0 0,-1 0 0,1 0 0,-1 0 0,-1 0 0,1 0 0,-1 0 0,1-1 0,-1 1 0,-4 6 0,1-4 0,1-1 0,-2 1 0,1-1 0,-1 0 0,0 0 0,0 0 0,0-1 0,-8 5 0,-4 1 0,-1-1 0,0 0 0,-1-2 0,0 0 0,-40 10 0,38-13 0,-1-1 0,0-2 0,0 0 0,0-1 0,-41-4 0,50 1 0,0 0 0,0 0 0,0-2 0,0 0 0,1 0 0,0-1 0,0-1 0,0 0 0,1-1 0,-18-12 0,29 18 0,0 1 0,-1-1 0,1 0 0,1 1 0,-1-1 0,0 0 0,0 0 0,0 1 0,0-1 0,0 0 0,1 0 0,-1 0 0,0 0 0,1 0 0,-1 0 0,1 0 0,-1 0 0,1 0 0,-1 0 0,1 0 0,0-1 0,-1 1 0,1 0 0,0 0 0,0 0 0,0 0 0,0-2 0,1 1 0,0 1 0,0 0 0,0 0 0,1 0 0,-1 0 0,0 0 0,0 0 0,1 0 0,-1 0 0,1 0 0,-1 1 0,1-1 0,-1 1 0,1-1 0,-1 1 0,1-1 0,1 1 0,14-3 0,-1 1 0,29 0 0,-44 2 0,347 3 0,-291 1 0,-52-3 0,-1 0 0,1 0 0,-1 0 0,0 0 0,1 1 0,-1 0 0,0 0 0,0 0 0,0 0 0,4 4 0,-7-6 0,-1 0 0,0 1 0,0-1 0,1 0 0,-1 0 0,0 1 0,0-1 0,1 0 0,-1 1 0,0-1 0,0 0 0,0 1 0,0-1 0,1 0 0,-1 1 0,0-1 0,0 0 0,0 1 0,0-1 0,0 1 0,0-1 0,0 0 0,0 1 0,0-1 0,0 1 0,0-1 0,0 0 0,0 1 0,0-1 0,-1 0 0,1 1 0,0-1 0,0 0 0,0 1 0,0-1 0,-1 0 0,1 1 0,0-1 0,0 0 0,-1 1 0,1-1 0,0 0 0,-1 0 0,1 0 0,0 1 0,-1-1 0,1 0 0,0 0 0,-1 0 0,1 0 0,0 1 0,-1-1 0,1 0 0,-1 0 0,-21 6 0,-30 1 0,0-3 0,-104-6 0,50-1 0,96 3 0,-1-1 0,1 0 0,0-1 0,0 0 0,0 0 0,0-1 0,-14-7 0,-1-2 0,-35-23 0,31 17 0,16 11 0,-1 1 0,0 0 0,0 1 0,0 0 0,-1 1 0,1 1 0,-25-3 0,-111 0 0,123 6 0,14 0 0,1 0 0,-1 1 0,1 0 0,-1 1 0,-23 7 0,30-7 0,1 1 0,-1-1 0,0 2 0,1-1 0,-1 0 0,1 1 0,0 0 0,0 0 0,1 1 0,-1-1 0,1 1 0,0 0 0,-5 8 0,-22 40 0,-11 18 0,23-44 0,15-20 0,-1 1 0,-1-1 0,1 0 0,-1-1 0,-10 10 0,13-14 0,0 0 0,0 0 0,-1-1 0,1 1 0,0-1 0,-1 1 0,1-1 0,-1 0 0,1-1 0,-1 1 0,0 0 0,1-1 0,-1 0 0,0 0 0,1 0 0,-1 0 0,-4-2 0,-15-2 0,0-2 0,-25-9 0,29 8 0,0 1 0,-1 1 0,-35-5 0,-162 9 0,130 3 0,107-2 0,-1 1 0,1 1 0,-1 0 0,0 2 0,0 0 0,0 1 0,-1 1 0,31 14 0,110 58 0,-124-59 0,1-1 0,0-2 0,1-1 0,1-2 0,0-2 0,48 8 0,65 1 0,-116-14 0,0-2 0,0-2 0,42-2 0,106-14 0,-141 10 0,-20 1 0,0-1 0,0-1 0,-1-1 0,26-10 0,78-41 0,-51 22 0,-45 23 0,51-12 0,9-4 0,-28 7 0,1 3 0,0 3 0,2 2 0,73-5 0,-7-7 0,0-1 0,2 0 0,-87 15 0,-36 8 0,0 0 0,1 1 0,0 0 0,12-1 0,-22 3 0,1 0 0,-1 0 0,1 0 0,0 0 0,-1 0 0,1 0 0,-1 0 0,1 0 0,0 0 0,-1 0 0,1 1 0,-1-1 0,1 0 0,0 0 0,-1 0 0,1 1 0,-1-1 0,1 0 0,-1 1 0,1-1 0,-1 1 0,1-1 0,-1 0 0,1 1 0,-5 11 0,-20 9 0,-22 0 0,-1-2 0,0-3 0,-83 18 0,226-65 0,-70 21 0,0 1 0,0 1 0,1 1 0,0 2 0,28-3 0,-41 7 0,-1 0 0,24-5 0,-32 5 0,-1-1 0,1 1 0,-1-1 0,1 0 0,-1 0 0,0 0 0,0 0 0,0-1 0,0 0 0,0 0 0,3-4 0,-6 7 0,-1 0 0,0-1 0,0 1 0,0 0 0,0-1 0,0 1 0,1 0 0,-1-1 0,0 1 0,0 0 0,1-1 0,-1 1 0,0 0 0,0 0 0,1-1 0,-1 1 0,0 0 0,1 0 0,-1 0 0,0-1 0,1 1 0,-1 0 0,1 0 0,-1 0 0,0 0 0,1 0 0,-1 0 0,0 0 0,1 0 0,-1 0 0,1 0 0,-1 0 0,0 0 0,1 0 0,-1 0 0,0 0 0,1 0 0,-1 0 0,1 0 0,-1 0 0,0 1 0,1-1 0,3 18 0,-4-16 0,0 0 0,1 0 0,-1 1 0,0-1 0,1 0 0,-1 0 0,1 0 0,0 0 0,0 0 0,1 2 0,-2-4 0,1-1 0,0 1 0,-1 0 0,1 0 0,-1-1 0,1 1 0,-1 0 0,1-1 0,-1 1 0,1-1 0,-1 1 0,1-1 0,-1 1 0,1-1 0,-1 1 0,0-1 0,1 1 0,-1-1 0,0 1 0,0-1 0,1 0 0,-1 1 0,0-1 0,0 1 0,0-1 0,0 0 0,0 1 0,0-1 0,0 0 0,0 1 0,0-2 0,3-21 0,-2 60 0,-2-30 0,1 0 0,1-1 0,-1 1 0,1 0 0,1 0 0,-1-1 0,1 1 0,0 0 0,5 10 0,-3-16 0,-4-10 0,-4-13 0,-8-2 0,7 15 0,1 1 0,0-1 0,0 0 0,1 0 0,0-1 0,-2-10 0,4 12 0,0-1 0,0 1 0,-1 0 0,-1 0 0,1 0 0,-7-13 0,7 18 0,0 1 0,0-1 0,0 0 0,0 1 0,-1 0 0,1 0 0,0 0 0,-1 0 0,0 0 0,1 0 0,-1 0 0,0 1 0,0 0 0,0-1 0,0 1 0,0 0 0,0 1 0,-1-1 0,1 0 0,-6 1 0,-63-4 0,-94 6 0,39 2 0,69-2 0,34-1 0,1 0 0,-1-1 0,0-2 0,-31-5 0,53 7-54,-1-1-1,0 0 0,0 0 1,0 0-1,1 0 1,-1 0-1,0-1 0,1 1 1,-1-1-1,1 0 1,0 0-1,0 0 0,0 0 1,0 0-1,0 0 0,0 0 1,0-1-1,0 1 1,1-1-1,-1 1 0,1-1 1,0 1-1,0-1 1,-1-4-1,-2-11-6771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6:21:18.665"/>
    </inkml:context>
    <inkml:brush xml:id="br0">
      <inkml:brushProperty name="width" value="0.05" units="cm"/>
      <inkml:brushProperty name="height" value="0.05" units="cm"/>
      <inkml:brushProperty name="color" value="#FFFFFF"/>
    </inkml:brush>
  </inkml:definitions>
  <inkml:trace contextRef="#ctx0" brushRef="#br0">118 151 24575,'-1'64'0,"3"70"0,3-117 0,5-14 0,-6-4 0,-1-1 0,1 0 0,-1 1 0,0-1 0,0-1 0,6-3 0,-7 4 0,0 0 0,0 0 0,0 1 0,0-1 0,0 1 0,0-1 0,0 1 0,1 0 0,-1 0 0,0 0 0,1 0 0,-1 0 0,1 1 0,4-1 0,-5 1 0,0 2 0,0-1 0,0 0 0,0 0 0,0 1 0,0-1 0,-1 1 0,1-1 0,0 1 0,-1 0 0,0-1 0,1 1 0,-1 0 0,0 0 0,0 0 0,0 0 0,0 0 0,0 0 0,0 1 0,0 3 0,9 48 0,-10-52 0,3 70 0,-4-83 0,0-15 0,0 1 0,6-48 0,-4 67 0,0 0 0,0 0 0,1 0 0,0 0 0,0 0 0,0 0 0,1 1 0,0-1 0,0 1 0,0 0 0,1-1 0,-1 2 0,1-1 0,0 0 0,1 1 0,-1 0 0,8-6 0,-11 9 0,0 1 0,0-1 0,0 0 0,0 1 0,0-1 0,0 1 0,0-1 0,0 1 0,0-1 0,1 1 0,-1 0 0,0 0 0,0 0 0,0-1 0,0 1 0,1 0 0,0 1 0,-1-1 0,-1 0 0,1 0 0,-1 1 0,0-1 0,1 0 0,-1 1 0,1-1 0,-1 0 0,0 1 0,1-1 0,-1 1 0,0-1 0,1 1 0,-1-1 0,0 1 0,0-1 0,1 1 0,-1-1 0,0 1 0,0-1 0,0 1 0,0-1 0,0 1 0,0-1 0,0 2 0,0 2 0,0 0 0,0 0 0,-1-1 0,0 1 0,1 0 0,-1 0 0,-1 0 0,-2 6 0,-6 7 0,-3 5 0,16-20 0,11-10 0,20-16 0,35-30 0,-60 46 0,0-1 0,-1 1 0,0-2 0,0 1 0,-1-1 0,0 0 0,-1-1 0,8-16 0,-15 27 0,1-1 0,-1 1 0,0 0 0,1-1 0,-1 1 0,0 0 0,0 0 0,0 0 0,1 0 0,-1-1 0,0 1 0,0 0 0,0 0 0,1 1 0,-1-1 0,0 0 0,0 0 0,1 0 0,-1 0 0,0 1 0,0-1 0,1 0 0,-1 1 0,0-1 0,0 1 0,-28 8 0,-137 59 0,160-66 0,6-4 0,14-9 0,25-11 0,153-61 0,-191 82 0,1 0 0,-1 0 0,0 1 0,1-1 0,-1 1 0,1-1 0,-1 1 0,1 0 0,-1-1 0,1 1 0,-1 0 0,1 0 0,0 0 0,-1 0 0,1 0 0,2 1 0,-4 0 0,0 0 0,0 0 0,0 0 0,0 0 0,0 0 0,0 0 0,0 0 0,0 0 0,0 0 0,0 0 0,0 0 0,-1 0 0,1 0 0,0 0 0,-1 0 0,1 0 0,-1 0 0,1 0 0,-1-1 0,1 1 0,-1 0 0,0 0 0,1 0 0,-1-1 0,0 1 0,-1 0 0,-27 33 0,-1-1 0,-53 44 0,42-40 0,-20 11 0,46-38 0,1 1 0,0 0 0,0 1 0,1 1 0,-12 16 0,23-27 0,-1 1 0,0 0 0,0-1 0,0 0 0,0 1 0,0-1 0,0 0 0,0-1 0,-1 1 0,1-1 0,-1 1 0,1-1 0,-1 0 0,0 0 0,1 0 0,-1-1 0,-5 1 0,4-1 0,0 1 0,0 0 0,-1 0 0,1 0 0,0 1 0,0 0 0,0 0 0,1 0 0,-1 1 0,-5 3 0,2 2 0,0 0 0,1 1 0,0 0 0,1 0 0,0 0 0,0 1 0,1 0 0,0 0 0,1 0 0,0 0 0,1 1 0,-5 21 0,8-27 0,0-1 0,1 1 0,-1-1 0,1 1 0,-1-1 0,1 0 0,1 1 0,-1-1 0,0 0 0,1 0 0,0 0 0,0 0 0,0 0 0,1 0 0,-1-1 0,1 1 0,0-1 0,0 1 0,7 4 0,-2 0 0,1-1 0,0 0 0,0-1 0,0 0 0,1-1 0,18 9 0,-19-11 0,-1 1 0,0 0 0,0 1 0,0 0 0,0 0 0,-1 1 0,10 10 0,42 51 0,-15-14 0,2 5 0,-46-57 0,0-1 0,1 1 0,-1-1 0,0 0 0,0 1 0,1-1 0,-1 0 0,0 1 0,1-1 0,-1 0 0,0 1 0,1-1 0,-1 0 0,1 0 0,-1 1 0,1-1 0,-1 0 0,0 0 0,1 0 0,-1 0 0,1 1 0,-1-1 0,1 0 0,-1 0 0,1 0 0,-1 0 0,1 0 0,-1 0 0,1 0 0,-1-1 0,1 1 0,-1 0 0,1-1 0,-1 1 0,0-1 0,0 1 0,0-1 0,0 1 0,0-1 0,0 1 0,0-1 0,0 1 0,0 0 0,0-1 0,0 1 0,0-1 0,0 1 0,0-1 0,0 1 0,-1-1 0,1 1 0,0-1 0,0 1 0,0 0 0,-1-1 0,1 1 0,0-1 0,-1 1 0,1 0 0,0-1 0,-1 1 0,0-1 0,-26-32 0,19 22 0,0 1 0,-1 0 0,0 0 0,-18-14 0,10 12 0,1 2 0,2-1 0,-24-23 0,34 30 0,0-1 0,0 1 0,1-1 0,0 0 0,0 0 0,0 0 0,1 0 0,-1-1 0,1 1 0,0-1 0,1 1 0,-2-12 0,2 5 0,1 7 0,-1 0 0,1-1 0,-1 1 0,0 0 0,0-1 0,-1 1 0,1 0 0,-1 0 0,-4-8 0,4 16 0,1 1 0,0 0 0,0 0 0,0 0 0,1 0 0,-1 0 0,1 4 0,1 2 0,1-1 0,0 1 0,1-1 0,0 0 0,0 0 0,1 0 0,5 10 0,7 16 0,-13-29 0,1 0 0,0 0 0,1-1 0,-1 1 0,1-1 0,0 0 0,0 0 0,1-1 0,-1 1 0,1-1 0,0 0 0,11 5 0,27 20 0,-13-1 0,-60-56 0,12 13 0,1-1 0,-27-35 0,35 37 0,6 11 0,0-1 0,0 1 0,0-1 0,0 1 0,0 0 0,-1-1 0,1 1 0,-1 1 0,0-1 0,0 0 0,0 1 0,0-1 0,-5-2 0,8 5 0,0 0 0,0 0 0,-1 0 0,1 0 0,0 0 0,0 0 0,-1 0 0,1 0 0,0-1 0,0 1 0,-1 0 0,1 0 0,0 0 0,0 1 0,-1-1 0,1 0 0,0 0 0,0 0 0,-1 0 0,1 0 0,0 0 0,0 0 0,-1 0 0,1 0 0,0 1 0,0-1 0,0 0 0,-1 0 0,1 0 0,0 0 0,0 1 0,0-1 0,-1 0 0,1 0 0,0 0 0,0 1 0,0-1 0,0 0 0,0 0 0,0 1 0,0-1 0,3 14 0,14 12 0,-4-15 0,1 0 0,0-1 0,1 0 0,0-1 0,1-1 0,0-1 0,0 0 0,0-1 0,19 4 0,-29-8 0,0 0 0,-1 0 0,1 0 0,-1 1 0,0 0 0,0 0 0,0 0 0,0 1 0,0 0 0,-1-1 0,0 2 0,8 8 0,-4-2 0,-1 1 0,0 0 0,-1 0 0,6 18 0,15 18 0,-22-41 0,0 0 0,-1 0 0,0 0 0,-1 1 0,1-1 0,-2 1 0,4 10 0,-45-57 0,24 22 0,-20-30 0,-4-4 0,28 36 0,11 15 0,0 0 0,0 0 0,0 0 0,0 0 0,0 0 0,0 0 0,0 0 0,0 0 0,0 0 0,0 0 0,0 0 0,0 0 0,1 0 0,-1 0 0,0 0 0,0 0 0,0 0 0,0 0 0,0 0 0,0 0 0,0 0 0,0 0 0,0 0 0,0 0 0,0-1 0,0 1 0,0 0 0,0 0 0,0 0 0,0 0 0,0 0 0,0 0 0,0 0 0,0 0 0,0 0 0,0 0 0,0 0 0,0 0 0,0 0 0,0 0 0,0 0 0,0 0 0,0-1 0,0 1 0,0 0 0,0 0 0,0 0 0,0 0 0,0 0 0,22 16 0,-4-3 0,101 62 0,-116-73 0,0 1 0,-1-1 0,1 1 0,-1 0 0,1 0 0,-1 0 0,0 0 0,0 0 0,-1 0 0,1 1 0,-1-1 0,1 1 0,1 6 0,2 7 0,-4-17 0,-1 0 0,0 0 0,0 0 0,0 0 0,0 1 0,0-1 0,0 0 0,0 0 0,0 0 0,0 0 0,0 0 0,1 0 0,-1 0 0,0 0 0,0 0 0,0 1 0,0-1 0,0 0 0,0 0 0,0 0 0,1 0 0,-1 0 0,0 0 0,0 0 0,0 0 0,0 0 0,0 0 0,1 0 0,-1 0 0,0 0 0,0 0 0,0 0 0,0 0 0,0 0 0,0 0 0,1 0 0,-1 0 0,0 0 0,0 0 0,0-1 0,0 1 0,0 0 0,0 0 0,1 0 0,-1 0 0,0 0 0,0 0 0,0 0 0,0 0 0,9-10 0,6-14 0,-14 22 0,7-12 0,0 0 0,1 1 0,0 0 0,1 0 0,1 1 0,0 0 0,0 1 0,23-17 0,0 7 0,-31 19 0,-3 4 0,-17 14 0,-131 111 0,133-110 0,15-17 0,0 0 0,0 0 0,0 1 0,0-1 0,0 0 0,0 1 0,0-1 0,0 0 0,0 1 0,0-1 0,0 0 0,0 0 0,0 1 0,0-1 0,0 0 0,0 0 0,1 1 0,-1-1 0,0 0 0,0 1 0,0-1 0,0 0 0,0 0 0,1 0 0,-1 1 0,0-1 0,0 0 0,0 0 0,1 0 0,-1 1 0,0-1 0,0 0 0,1 0 0,0 0 0,3 2 0,1-1 0,0 0 0,0-1 0,-1 1 0,11-1 0,-9 0 0,25-1 0,-1-2 0,0-1 0,0-2 0,0 0 0,0-2 0,-1-2 0,29-13 0,-53 21 0,0 0 0,-1-1 0,1 0 0,-1 0 0,7-6 0,-10 9 0,0-1 0,-1 1 0,1 0 0,-1-1 0,1 1 0,-1-1 0,1 1 0,-1-1 0,0 1 0,1-1 0,-1 0 0,1 1 0,-1-1 0,0 0 0,0 1 0,1-1 0,-1 0 0,0 1 0,0-1 0,0 0 0,0 1 0,0-1 0,0 0 0,0 1 0,0-1 0,0 0 0,0 1 0,0-1 0,0 0 0,0 0 0,-1 1 0,1-1 0,0 0 0,0 1 0,-1-1 0,1 1 0,0-1 0,-1 1 0,1-1 0,-1 0 0,1 1 0,-1-1 0,1 1 0,-1 0 0,1-1 0,-1 1 0,0-1 0,1 1 0,-1 0 0,1-1 0,-1 1 0,0 0 0,-1-1 0,-5-1 0,-1 0 0,1 0 0,-1 0 0,1 1 0,-1 0 0,0 0 0,1 1 0,-1 0 0,0 1 0,1-1 0,-13 4 0,-13 3 0,-41 15 0,61-17 0,-32 7 0,32-9 0,-1 0 0,1 1 0,0 1 0,1-1 0,-1 2 0,1 0 0,0 1 0,-18 12 0,29-18 0,1-1 0,-1 1 0,0-1 0,1 1 0,-1-1 0,1 1 0,-1 0 0,1-1 0,-1 1 0,1 0 0,-1-1 0,1 1 0,-1 0 0,1 0 0,0-1 0,0 1 0,-1 0 0,1 0 0,0 0 0,0-1 0,0 1 0,0 0 0,0 0 0,0 0 0,0 0 0,0-1 0,0 1 0,1 1 0,-1-1 0,1 0 0,0 0 0,0 0 0,0 0 0,0 0 0,0 0 0,1-1 0,-1 1 0,0 0 0,0-1 0,0 1 0,1-1 0,-1 1 0,0-1 0,2 1 0,11 2 0,-1-1 0,24 1 0,-26-3 0,-7 1 0,1-1 0,-1 1 0,1 0 0,-1 0 0,0 1 0,8 3 0,-11-5 0,0 1 0,0-1 0,0 1 0,-1-1 0,1 1 0,0-1 0,0 1 0,-1-1 0,1 1 0,0 0 0,-1-1 0,1 1 0,0 0 0,-1 0 0,1 0 0,-1-1 0,0 1 0,1 0 0,-1 0 0,1 0 0,-1 0 0,0 0 0,0 0 0,0 0 0,0 0 0,0 0 0,0 0 0,0 0 0,0-1 0,0 1 0,0 0 0,0 0 0,0 0 0,-1 0 0,1 0 0,-1 1 0,1-1 0,0-1 0,0 1 0,0-1 0,0 0 0,0 1 0,-1-1 0,1 1 0,0-1 0,0 0 0,0 1 0,-1-1 0,1 1 0,0-1 0,-1 0 0,1 1 0,0-1 0,-1 0 0,1 1 0,0-1 0,-1 0 0,1 0 0,0 0 0,-1 1 0,1-1 0,-1 0 0,1 0 0,0 0 0,-1 0 0,1 0 0,-1 1 0,1-1 0,-1 0 0,1 0 0,-1 0 0,-10-13 0,-1-22 0,-1 5 0,13 29 0,-1 0 0,1 1 0,0-1 0,-1 0 0,1 1 0,-1-1 0,0 0 0,1 1 0,-1-1 0,1 0 0,-1 1 0,0-1 0,1 1 0,-1 0 0,0-1 0,0 1 0,0-1 0,1 1 0,-1 0 0,0 0 0,0-1 0,0 1 0,1 0 0,-1 0 0,0 0 0,0 0 0,0 0 0,0 0 0,0 0 0,1 0 0,-1 1 0,0-1 0,0 0 0,-1 1 0,0 0 0,-1 0 0,0 0 0,0 0 0,0 0 0,1-1 0,-1 1 0,0-1 0,0 0 0,0 0 0,0 0 0,0 0 0,0 0 0,0-1 0,0 1 0,0-1 0,0 0 0,1 0 0,-1 0 0,0 0 0,0 0 0,1-1 0,-1 1 0,-4-4 0,-3-3 0,0-1 0,1 0 0,0 0 0,-9-12 0,42 38 0,-14-10 0,0 0 0,0 1 0,8 9 0,5 12 0,-18-22 0,1 1 0,0-1 0,0 0 0,0 0 0,1 0 0,0-1 0,0 0 0,14 8 0,-19-13 0,1-1 0,0 0 0,-1 1 0,1-1 0,0 0 0,0-1 0,-1 1 0,1 0 0,0-1 0,-1 1 0,4-2 0,-7 2 0,-12 6 0,12-6 0,-34 13 0,17-13 0,18-1 0,-1 1 0,1 0 0,0 0 0,-1-1 0,1 1 0,0 0 0,-1-1 0,1 1 0,0 0 0,-1-1 0,1 1 0,0 0 0,0-1 0,-1 1 0,1 0 0,0-1 0,0 1 0,0-1 0,0 1 0,-1-1 0,1 1 0,0 0 0,0-1 0,0 1 0,0-1 0,0 1 0,0-1 0,0 1 0,0-1 0,0 1 0,1 0 0,-1-1 0,0 0 0,2-2 0,1 0 0,-1 0 0,1 0 0,-1 0 0,1 0 0,0 1 0,0-1 0,1 1 0,-1 0 0,0 0 0,1 0 0,-1 0 0,1 1 0,5-2 0,12-8 0,7-6 0,-1 0 0,-1-3 0,-1 0 0,-1-1 0,-1-1 0,0-2 0,32-45 0,-24 31 0,-22 27 0,0 0 0,-1-1 0,12-21 0,-16 25 0,1 0 0,0 0 0,0 0 0,1 0 0,0 1 0,0 0 0,12-10 0,1 2 0,36-21 0,38-39 0,-92 74 0,0 0 0,-1 1 0,1-1 0,0 1 0,0-1 0,-1 1 0,1-1 0,0 1 0,0 0 0,0-1 0,-1 1 0,1 0 0,0 0 0,0 0 0,0 0 0,0-1 0,0 1 0,0 0 0,-1 0 0,1 1 0,2-1 0,-3 0 0,1 1 0,-1-1 0,0 1 0,1-1 0,-1 1 0,0 0 0,0-1 0,1 1 0,-1-1 0,0 1 0,0 0 0,0-1 0,0 1 0,1-1 0,-1 1 0,0 0 0,0-1 0,0 1 0,-1 0 0,1-1 0,0 1 0,0 0 0,-13 39 0,4-24 0,-1 1 0,-1-1 0,0-1 0,-25 28 0,-63 48 0,41-39 0,57-50 0,0-1 0,-1 0 0,1 0 0,0 0 0,0 0 0,-1 0 0,1 0 0,-1-1 0,1 1 0,-1 0 0,1-1 0,-1 1 0,-2 0 0,4-1 0,-1 0 0,1 0 0,-1 0 0,1 0 0,-1-1 0,1 1 0,0 0 0,-1 0 0,1 0 0,-1 0 0,1-1 0,0 1 0,-1 0 0,1 0 0,-1-1 0,1 1 0,0 0 0,-1-1 0,1 1 0,0 0 0,0-1 0,-1 1 0,1 0 0,0-1 0,0 1 0,-1-1 0,1 1 0,0 0 0,0-2 0,-1-1 0,1 1 0,0-1 0,0 0 0,0 0 0,0 0 0,0 0 0,0 0 0,1 0 0,0 1 0,-1-1 0,1 0 0,0 0 0,3-4 0,3-8 0,1 1 0,0 0 0,1 0 0,1 0 0,0 1 0,1 1 0,0 0 0,26-21 0,-33 29 0,0 0 0,0 0 0,0 0 0,0 0 0,0 0 0,-1-1 0,0 1 0,0-1 0,0 0 0,-1 0 0,1 0 0,-1-1 0,-1 1 0,1-1 0,-1 1 0,1-1 0,-1-7 0,1-11 0,-1 0 0,-5-46 0,1 14 0,5 8 0,-1 33 0,0 0 0,-1 1 0,-1-1 0,0 0 0,-1 0 0,-3-15 0,3 26 0,1 0 0,-1 0 0,0 0 0,0 1 0,0-1 0,-1 1 0,1-1 0,-1 1 0,0 0 0,0 0 0,0 0 0,0 0 0,0 0 0,-1 1 0,-6-4 0,-2 0 0,0 1 0,-1 1 0,-22-6 0,-24-8 0,43 12 0,1-1 0,0 0 0,1-1 0,0-1 0,0 0 0,1-1 0,0 0 0,-15-15 0,16 11 0,0 1 0,0-1 0,1-1 0,1 0 0,1-1 0,0 0 0,-7-17 0,15 31 0,1 0 0,-1 0 0,0-1 0,0 1 0,0 0 0,-1 0 0,1 0 0,0 0 0,-1 1 0,1-1 0,-4-2 0,4 4 0,1-1 0,-1 1 0,0 0 0,0 0 0,0 0 0,1 0 0,-1 0 0,0 0 0,0 0 0,0 0 0,0 0 0,1 0 0,-1 0 0,0 1 0,0-1 0,1 0 0,-1 0 0,0 1 0,0-1 0,1 1 0,-1-1 0,0 1 0,1-1 0,-1 1 0,0-1 0,1 1 0,-1-1 0,1 1 0,-1 0 0,1-1 0,-1 1 0,1 0 0,-1 1 0,-6 6 0,3-9 0,3-16 0,0-2 0,1 18 0,0 1 0,-1 0 0,1 0 0,0-1 0,0 1 0,0 0 0,0-1 0,0 1 0,0 0 0,0 0 0,0-1 0,0 1 0,-1 0 0,1 0 0,0-1 0,0 1 0,0 0 0,-1 0 0,1 0 0,0-1 0,0 1 0,0 0 0,-1 0 0,1 0 0,0 0 0,-1 0 0,1 0 0,0-1 0,0 1 0,-1 0 0,1 0 0,0 0 0,0 0 0,-1 0 0,1 0 0,0 0 0,-1 0 0,1 0 0,0 0 0,0 0 0,-1 0 0,1 0 0,0 0 0,-1 1 0,1-1 0,-2 3 0,0 0 0,0 0 0,0 0 0,0 0 0,1 0 0,-1 0 0,1 1 0,0-1 0,0 0 0,1 1 0,-1-1 0,1 1 0,-1 4 0,-2 8 0,-9 6 0,13-22 0,-1-1 0,1 1 0,0 0 0,-1-1 0,1 1 0,0 0 0,0-1 0,-1 1 0,1 0 0,0 0 0,0 0 0,-1-1 0,1 1 0,0 0 0,0 0 0,0 0 0,-1 0 0,1 0 0,0 1 0,0-1 0,-1 0 0,1 0 0,1 1 0,20 5 0,-22-6 0,6 2 0,-1 0 0,0 0 0,0 1 0,-1-1 0,1 1 0,0 1 0,-1-1 0,0 1 0,0-1 0,6 8 0,33 49 0,-34-45 0,2 0 0,11 14 0,76 74 0,-96-101 0,1 0 0,-1 0 0,0-1 0,0 1 0,1-1 0,-1 0 0,1 1 0,-1-1 0,1 0 0,0 0 0,-1-1 0,1 1 0,0-1 0,5 1 0,-5-1 0,-1 1 0,1-1 0,0 1 0,0-1 0,-1 1 0,1 0 0,0 0 0,-1 0 0,1 0 0,-1 0 0,1 1 0,-1-1 0,0 1 0,0 0 0,1-1 0,1 4 0,3 5 0,17 18 0,-24-28 0,1 1 0,-1 0 0,1-1 0,-1 1 0,1-1 0,0 1 0,-1-1 0,1 1 0,0-1 0,-1 0 0,1 1 0,0-1 0,0 0 0,-1 0 0,1 1 0,0-1 0,0 0 0,0 0 0,-1 0 0,1 0 0,0 0 0,0 0 0,-1 0 0,1 0 0,0 0 0,0-1 0,0 1 0,-1 0 0,1 0 0,0-1 0,0 1 0,-1 0 0,1-1 0,0 1 0,0-1 0,0-1 0,-1 1 0,1 0 0,0 0 0,-1-1 0,1 1 0,-1 0 0,0-1 0,1 1 0,-1-1 0,0 1 0,0 0 0,0-1 0,0 1 0,0-1 0,0 1 0,0-1 0,0 1 0,-1 0 0,1-1 0,-1 1 0,1 0 0,-1-2 0,0 0 0,0 0 0,-1 0 0,1 1 0,0-1 0,-1 1 0,1-1 0,-1 1 0,0-1 0,-3-2 0,14 21 0,0-9 0,-9-7 0,0 0 0,1 0 0,-1 0 0,0-1 0,1 1 0,-1 0 0,0 0 0,0 0 0,1 0 0,-1 0 0,0 0 0,0-1 0,1 1 0,-1 0 0,0 0 0,0 0 0,1-1 0,-1 1 0,0 0 0,0 0 0,0 0 0,0-1 0,1 1 0,-1 0 0,0-1 0,0 1 0,0 0 0,0 0 0,0-1 0,0 1 0,0 0 0,0-1 0,0 1 0,0 0 0,0 0 0,0-1 0,0 0 0,0 0 0,0-1 0,0 1 0,0 0 0,0 0 0,-1 0 0,1 0 0,-1-1 0,1 1 0,-1 0 0,1 0 0,-1 0 0,1 0 0,-1 0 0,0 0 0,1 0 0,-1 1 0,0-1 0,0 0 0,0 0 0,0 0 0,0 1 0,0-1 0,0 1 0,0-1 0,0 1 0,0-1 0,0 1 0,0-1 0,0 1 0,-3-1 0,-37-7 0,30 7 0,1-1 0,0 1 0,0-2 0,0 0 0,0 0 0,-12-5 0,22 7 0,-1 1 0,1-1 0,-1 1 0,0-1 0,1 1 0,-1 0 0,0-1 0,1 1 0,-1 0 0,0 0 0,1-1 0,-1 1 0,0 0 0,0 0 0,1 0 0,-1 0 0,0 0 0,0 0 0,1 0 0,-1 0 0,0 1 0,-1-1 0,4 13 0,18 19 0,0-8 0,0-2 0,1 0 0,1-2 0,36 26 0,-52-43 0,-1 0 0,1 0 0,0-1 0,0 0 0,0 0 0,0-1 0,0 1 0,7 0 0,-7-2 0,0 1 0,0 1 0,0-1 0,0 1 0,8 3 0,-12-3 0,1-1 0,-1 1 0,0-1 0,0 1 0,0 0 0,0 0 0,0 0 0,-1 0 0,1 0 0,-1 0 0,1 0 0,-1 1 0,0-1 0,0 0 0,0 1 0,2 4 0,-3-4 0,1 0 0,0-1 0,0 1 0,0 0 0,1-1 0,-1 1 0,0-1 0,1 0 0,0 1 0,0-1 0,-1 0 0,1 0 0,0 0 0,3 2 0,-3-4 0,-1 1 0,0-1 0,0 0 0,0 1 0,1-1 0,-1 0 0,0 0 0,0 0 0,1 0 0,-1 0 0,0 0 0,0-1 0,1 1 0,-1 0 0,0-1 0,0 1 0,0 0 0,0-1 0,0 0 0,1 1 0,-1-1 0,0 0 0,0 1 0,0-1 0,0 0 0,-1 0 0,1 0 0,0 0 0,0 0 0,0 0 0,-1 0 0,1 0 0,-1 0 0,2-2 0,25-39 0,-27 42 0,0 0 0,0 0 0,0 0 0,0-1 0,1 1 0,-1 0 0,0 0 0,0 0 0,0 0 0,0 0 0,0 0 0,1 0 0,-1 0 0,0 0 0,0 0 0,0 0 0,0 0 0,0 0 0,1 0 0,-1 0 0,0 0 0,0 0 0,0 0 0,0 0 0,1 0 0,-1 0 0,0 0 0,0 0 0,0 0 0,0 0 0,0 0 0,1 0 0,-1 0 0,0 0 0,0 0 0,0 0 0,0 0 0,0 1 0,0-1 0,1 0 0,-1 0 0,0 0 0,0 0 0,0 0 0,0 0 0,0 1 0,0-1 0,0 0 0,0 0 0,0 0 0,0 0 0,0 1 0,0-1 0,0 0 0,0 0 0,0 0 0,3 15 0,-2-4 0,-1-20 0,0-16 0,-1-31 0,1 54 0,-1 0 0,1 0 0,0-1 0,-1 1 0,0 0 0,1 0 0,-1 0 0,0 0 0,0 0 0,0 0 0,-1 0 0,1 0 0,0 1 0,-1-1 0,1 0 0,-1 1 0,0-1 0,1 1 0,-1 0 0,-3-2 0,-9-4 0,-10-4 0,1-2 0,-31-20 0,53 32 0,1 1 0,-1-1 0,0 0 0,0 1 0,1-1 0,-1 1 0,0-1 0,0 1 0,0-1 0,1 1 0,-1 0 0,0-1 0,0 1 0,0 0 0,0-1 0,0 1 0,0 0 0,0 0 0,0 0 0,0 0 0,1 0 0,-1 0 0,0 0 0,0 0 0,0 1 0,0-1 0,0 0 0,0 0 0,-1 2 0,0-1 0,1 1 0,0-1 0,0 1 0,1-1 0,-1 1 0,0 0 0,0-1 0,1 1 0,-1 0 0,1 0 0,-1-1 0,1 1 0,0 0 0,0 2 0,-2-4 0,0 1 0,-1-1 0,1 1 0,0-1 0,0 0 0,0 0 0,0 0 0,-1-1 0,1 1 0,0 0 0,0-1 0,0 1 0,-3-2 0,-8 0 0,7 2 0,0 1 0,0-1 0,0 2 0,0-1 0,0 1 0,0-1 0,1 2 0,-1-1 0,1 1 0,-6 3 0,-27 11 0,-42 13 0,57-20 0,-2-1 0,1-1 0,-1 0 0,-1-2 0,-29 3 0,-1-6 0,-99-7 0,145 3 0,0-1 0,0 0 0,-18-8 0,21 7 0,-1 0 0,0 1 0,0 0 0,0 0 0,-1 0 0,1 1 0,-11 0 0,-20 5 0,36-2 0,24-1 0,116-2 0,83 3 0,-214-2 0,-1 1 0,0-1 0,1 1 0,-1 0 0,0 1 0,0-1 0,0 1 0,0 0 0,0 1 0,0-1 0,0 1 0,7 5 0,-9-5 0,-1 0 0,1 0 0,0 1 0,-1-1 0,0 1 0,0-1 0,0 1 0,0 0 0,0 0 0,-1 0 0,0 0 0,0 0 0,0 0 0,0 0 0,-1 0 0,1 8 0,0 0-227,-1 0-1,0 1 1,0-1-1,-2 1 1,-4 21-1,0-17-6598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6:21:33.615"/>
    </inkml:context>
    <inkml:brush xml:id="br0">
      <inkml:brushProperty name="width" value="0.05" units="cm"/>
      <inkml:brushProperty name="height" value="0.05" units="cm"/>
      <inkml:brushProperty name="color" value="#FFFFFF"/>
    </inkml:brush>
  </inkml:definitions>
  <inkml:trace contextRef="#ctx0" brushRef="#br0">272 1 24575,'-19'1'0,"0"0"0,1 2 0,-1 1 0,1 0 0,-26 10 0,9-1 0,-58 31 0,86-38 0,9-2 0,21 2 0,35-4 0,-56-2 0,201-2 0,-238 23 0,16-11 0,27-15 0,8-2 0,-1 1 0,1 0 0,0 1 0,23-4 0,-24 6 0,-14 2 0,0 1 0,0 0 0,0 0 0,0-1 0,0 1 0,0 0 0,0 0 0,0 0 0,0 0 0,0 0 0,0 0 0,0 0 0,0 1 0,0-1 0,0 0 0,0 0 0,0 1 0,0-1 0,0 1 0,0-1 0,0 1 0,0-1 0,0 1 0,-1 0 0,1-1 0,1 2 0,-2-1 0,0 0 0,0-1 0,0 1 0,0 0 0,0 0 0,0-1 0,0 1 0,0 0 0,0-1 0,0 1 0,-1 0 0,1-1 0,0 1 0,0 0 0,-1-1 0,1 1 0,-1-1 0,1 1 0,0 0 0,-1-1 0,1 1 0,-1-1 0,1 1 0,-1-1 0,0 0 0,1 1 0,-1-1 0,1 1 0,-1-1 0,0 0 0,1 0 0,-1 1 0,0-1 0,1 0 0,-1 0 0,0 0 0,1 0 0,-2 0 0,-31 10 0,-1-3 0,-46 6 0,57-12 0,23-1 0,0 0 0,1 0 0,-1 0 0,0 0 0,0 0 0,0 0 0,0 0 0,0 0 0,0 0 0,0 0 0,0 0 0,0 0 0,1 0 0,-1 0 0,0 0 0,0 0 0,0 0 0,0 0 0,0 0 0,0-1 0,0 1 0,0 0 0,0 0 0,0 0 0,0 0 0,0 0 0,0 0 0,0 0 0,1 0 0,-1 0 0,0 0 0,0-1 0,0 1 0,0 0 0,0 0 0,0 0 0,0 0 0,0 0 0,0 0 0,0 0 0,0 0 0,0 0 0,0-1 0,0 1 0,0 0 0,0 0 0,-1 0 0,1 0 0,0 0 0,0 0 0,0 0 0,0 0 0,0 0 0,0 0 0,0-1 0,0 1 0,0 0 0,0 0 0,0 0 0,0 0 0,0 0 0,41-11 0,63 3 0,150 7 0,-108 3 0,526-2 0,-665 0 0,1-1 0,-1 0 0,0 0 0,0-1 0,1 0 0,-1 0 0,0 0 0,-1-1 0,11-6 0,14-5 0,-17 10 0,1 0 0,1 1 0,-1 1 0,0 1 0,1 0 0,-1 0 0,21 3 0,-28-1 0,-2 1 0,-12 3 0,-12 4 0,10-7 0,0 0 0,0 0 0,0-1 0,-16 1 0,23-2 0,1 0 0,0 0 0,0 0 0,0 0 0,0 0 0,-1 0 0,1 0 0,0 0 0,0 0 0,0 0 0,0 0 0,-1 0 0,1 0 0,0 0 0,0 0 0,0 0 0,0-1 0,-1 1 0,1 0 0,0 0 0,0 0 0,0 0 0,0 0 0,0 0 0,0 0 0,-1 0 0,1-1 0,0 1 0,0 0 0,0 0 0,0 0 0,0 0 0,0 0 0,0-1 0,0 1 0,0 0 0,0 0 0,0 0 0,-1 0 0,1-1 0,0 1 0,0 0 0,0 0 0,0 0 0,6-9 0,13-6 0,-7 6 0,-6 3 0,1 1 0,0 0 0,1 1 0,-1 0 0,11-5 0,-16 8 0,-1 1 0,1 0 0,-1-1 0,1 1 0,-1 0 0,1-1 0,0 1 0,-1 0 0,1 0 0,-1 0 0,1 1 0,-1-1 0,1 0 0,-1 1 0,1-1 0,-1 0 0,1 1 0,-1 0 0,1-1 0,-1 1 0,0 0 0,1 0 0,-1 0 0,0 0 0,0 0 0,1 0 0,-1 0 0,0 0 0,0 0 0,0 1 0,-1-1 0,1 0 0,0 1 0,0-1 0,0 2 0,1 0 0,-1 0 0,1-1 0,-1 1 0,1-1 0,0 0 0,0 1 0,1-1 0,-1 0 0,0 0 0,1 0 0,-1-1 0,1 1 0,-1 0 0,5 1 0,-6-3 0,1 1 0,-1-1 0,0 0 0,1 1 0,-1-1 0,0 0 0,1 0 0,-1 0 0,0 0 0,1 0 0,-1 0 0,0-1 0,1 1 0,-1 0 0,0-1 0,0 1 0,1 0 0,-1-1 0,0 0 0,0 1 0,0-1 0,1 0 0,-1 0 0,0 1 0,0-1 0,0 0 0,0 0 0,-1 0 0,1 0 0,0 0 0,0-1 0,0 1 0,-1 0 0,2-2 0,-2 2 0,0 1 0,0-1 0,0 1 0,0-1 0,0 1 0,0 0 0,-1-1 0,1 1 0,0-1 0,0 1 0,0 0 0,0-1 0,0 1 0,-1-1 0,1 1 0,0 0 0,0-1 0,-1 1 0,1 0 0,0-1 0,-1 1 0,1 0 0,0 0 0,-1-1 0,1 1 0,0 0 0,-1 0 0,1 0 0,0-1 0,-1 1 0,1 0 0,-1 0 0,1 0 0,0 0 0,-1 0 0,1 0 0,-1 0 0,1 0 0,-1 0 0,-21-4 0,20 4 0,-78-2 0,47 3 0,26-1 0,10 0 0,0 0 0,1 0 0,0 0 0,0 1 0,0 0 0,-1-1 0,1 1 0,0 0 0,-1 1 0,1-1 0,-1 1 0,1 0 0,-1-1 0,0 1 0,5 4 0,-3-2 0,-1 1 0,1 1 0,-1-1 0,0 0 0,0 1 0,0 0 0,2 7 0,-5-11 0,0-1 0,-1 0 0,1 1 0,0-1 0,0 0 0,0 1 0,-1-1 0,1 0 0,1 0 0,-1 0 0,0 0 0,0 0 0,0 0 0,2 1 0,-2-2 0,-1 0 0,1 0 0,-1 0 0,1 0 0,-1 0 0,1 0 0,-1 0 0,1 0 0,0 0 0,-1 0 0,1 0 0,-1 0 0,1-1 0,-1 1 0,1 0 0,-1 0 0,1-1 0,-1 1 0,1 0 0,-1 0 0,1-1 0,-1 1 0,0-1 0,1 1 0,0-1 0,2-3 0,0-1 0,0 0 0,0 0 0,-1 0 0,4-9 0,-2 5 0,5 64 0,-9-52 0,0-1 0,1 0 0,-1 1 0,0-1 0,0 0 0,0 1 0,-1-1 0,1 0 0,0 1 0,-1-1 0,0 0 0,1 0 0,-1 1 0,0-1 0,0 0 0,0 0 0,-1 0 0,-1 3 0,1-4 0,1 0 0,-1 0 0,1 1 0,-1-1 0,0 0 0,0-1 0,0 1 0,1 0 0,-1 0 0,0-1 0,0 1 0,0-1 0,0 0 0,0 1 0,0-1 0,0 0 0,-3 0 0,-1-1 0,1 0 0,-1 0 0,1 0 0,-1-1 0,1 1 0,0-1 0,0 0 0,-1-1 0,1 0 0,1 1 0,-1-1 0,0-1 0,1 1 0,-6-6 0,7 6-170,0-1-1,1 0 0,-1 0 1,1 0-1,-1 0 0,1 0 1,-2-7-1,-1-8-6655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36F93-E3AD-4A77-A412-38110527BD1A}"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284101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36F93-E3AD-4A77-A412-38110527BD1A}"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128554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36F93-E3AD-4A77-A412-38110527BD1A}"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2852990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12427768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40835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9866510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36F93-E3AD-4A77-A412-38110527BD1A}"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136406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36F93-E3AD-4A77-A412-38110527BD1A}"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27440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036F93-E3AD-4A77-A412-38110527BD1A}" type="datetimeFigureOut">
              <a:rPr lang="en-IN" smtClean="0"/>
              <a:t>09-04-2023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57572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7036F93-E3AD-4A77-A412-38110527BD1A}" type="datetimeFigureOut">
              <a:rPr lang="en-IN" smtClean="0"/>
              <a:t>09-04-2023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416588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7036F93-E3AD-4A77-A412-38110527BD1A}" type="datetimeFigureOut">
              <a:rPr lang="en-IN" smtClean="0"/>
              <a:t>09-04-2023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241600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036F93-E3AD-4A77-A412-38110527BD1A}"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279134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7036F93-E3AD-4A77-A412-38110527BD1A}" type="datetimeFigureOut">
              <a:rPr lang="en-IN" smtClean="0"/>
              <a:t>09-04-2023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365032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7036F93-E3AD-4A77-A412-38110527BD1A}" type="datetimeFigureOut">
              <a:rPr lang="en-IN" smtClean="0"/>
              <a:t>09-04-2023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58C1D928-E304-4139-AF16-DAADD4F9830A}" type="slidenum">
              <a:rPr lang="en-IN" smtClean="0"/>
              <a:t>‹#›</a:t>
            </a:fld>
            <a:endParaRPr lang="en-IN"/>
          </a:p>
        </p:txBody>
      </p:sp>
    </p:spTree>
    <p:extLst>
      <p:ext uri="{BB962C8B-B14F-4D97-AF65-F5344CB8AC3E}">
        <p14:creationId xmlns:p14="http://schemas.microsoft.com/office/powerpoint/2010/main" val="134450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7036F93-E3AD-4A77-A412-38110527BD1A}" type="datetimeFigureOut">
              <a:rPr lang="en-IN" smtClean="0"/>
              <a:t>09-04-2023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8C1D928-E304-4139-AF16-DAADD4F9830A}" type="slidenum">
              <a:rPr lang="en-IN" smtClean="0"/>
              <a:t>‹#›</a:t>
            </a:fld>
            <a:endParaRPr lang="en-IN"/>
          </a:p>
        </p:txBody>
      </p:sp>
    </p:spTree>
    <p:extLst>
      <p:ext uri="{BB962C8B-B14F-4D97-AF65-F5344CB8AC3E}">
        <p14:creationId xmlns:p14="http://schemas.microsoft.com/office/powerpoint/2010/main" val="517041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4/9/2023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46287716"/>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015877" y="2412317"/>
            <a:ext cx="2892346" cy="2569979"/>
          </a:xfrm>
          <a:prstGeom prst="rect">
            <a:avLst/>
          </a:prstGeom>
        </p:spPr>
      </p:pic>
      <p:sp>
        <p:nvSpPr>
          <p:cNvPr id="3" name="TextBox 3"/>
          <p:cNvSpPr txBox="1"/>
          <p:nvPr/>
        </p:nvSpPr>
        <p:spPr>
          <a:xfrm>
            <a:off x="6092826" y="3101552"/>
            <a:ext cx="6350" cy="506101"/>
          </a:xfrm>
          <a:prstGeom prst="rect">
            <a:avLst/>
          </a:prstGeom>
        </p:spPr>
        <p:txBody>
          <a:bodyPr lIns="0" tIns="0" rIns="0" bIns="0" rtlCol="0" anchor="t">
            <a:spAutoFit/>
          </a:bodyPr>
          <a:lstStyle/>
          <a:p>
            <a:pPr algn="ctr">
              <a:lnSpc>
                <a:spcPts val="4853"/>
              </a:lnSpc>
            </a:pPr>
            <a:endParaRPr sz="1200"/>
          </a:p>
        </p:txBody>
      </p:sp>
      <p:sp>
        <p:nvSpPr>
          <p:cNvPr id="4" name="TextBox 4"/>
          <p:cNvSpPr txBox="1"/>
          <p:nvPr/>
        </p:nvSpPr>
        <p:spPr>
          <a:xfrm>
            <a:off x="2290536" y="1003727"/>
            <a:ext cx="8343027" cy="1504771"/>
          </a:xfrm>
          <a:prstGeom prst="rect">
            <a:avLst/>
          </a:prstGeom>
        </p:spPr>
        <p:txBody>
          <a:bodyPr lIns="0" tIns="0" rIns="0" bIns="0" rtlCol="0" anchor="t">
            <a:spAutoFit/>
          </a:bodyPr>
          <a:lstStyle/>
          <a:p>
            <a:pPr algn="ctr">
              <a:lnSpc>
                <a:spcPts val="2975"/>
              </a:lnSpc>
              <a:spcBef>
                <a:spcPct val="0"/>
              </a:spcBef>
            </a:pPr>
            <a:endParaRPr sz="1200" dirty="0"/>
          </a:p>
          <a:p>
            <a:pPr algn="ctr">
              <a:lnSpc>
                <a:spcPts val="2975"/>
              </a:lnSpc>
              <a:spcBef>
                <a:spcPct val="0"/>
              </a:spcBef>
            </a:pPr>
            <a:r>
              <a:rPr lang="en-US" sz="2125" b="1" dirty="0">
                <a:solidFill>
                  <a:srgbClr val="0B6BA3"/>
                </a:solidFill>
                <a:latin typeface="Times Neue Roman Bold"/>
              </a:rPr>
              <a:t>ADIKAVI NANNAYA UNIVERSITY       </a:t>
            </a:r>
          </a:p>
          <a:p>
            <a:pPr algn="ctr">
              <a:lnSpc>
                <a:spcPts val="2975"/>
              </a:lnSpc>
              <a:spcBef>
                <a:spcPct val="0"/>
              </a:spcBef>
            </a:pPr>
            <a:r>
              <a:rPr lang="en-US" sz="2125" b="1" dirty="0">
                <a:solidFill>
                  <a:srgbClr val="0B6BA3"/>
                </a:solidFill>
                <a:latin typeface="Times Neue Roman Bold"/>
              </a:rPr>
              <a:t>DEPARTMENT OF COMPUTER SCIENCE AND ENGINEERING</a:t>
            </a:r>
          </a:p>
          <a:p>
            <a:pPr algn="ctr">
              <a:lnSpc>
                <a:spcPts val="2975"/>
              </a:lnSpc>
              <a:spcBef>
                <a:spcPct val="0"/>
              </a:spcBef>
            </a:pPr>
            <a:endParaRPr lang="en-US" sz="2125" dirty="0">
              <a:solidFill>
                <a:srgbClr val="0B6BA3"/>
              </a:solidFill>
              <a:latin typeface="Times Neue Roman Bold"/>
            </a:endParaRPr>
          </a:p>
        </p:txBody>
      </p:sp>
      <p:sp>
        <p:nvSpPr>
          <p:cNvPr id="5" name="TextBox 5"/>
          <p:cNvSpPr txBox="1"/>
          <p:nvPr/>
        </p:nvSpPr>
        <p:spPr>
          <a:xfrm>
            <a:off x="877471" y="253700"/>
            <a:ext cx="10443410" cy="680186"/>
          </a:xfrm>
          <a:prstGeom prst="rect">
            <a:avLst/>
          </a:prstGeom>
        </p:spPr>
        <p:txBody>
          <a:bodyPr wrap="square" lIns="0" tIns="0" rIns="0" bIns="0" rtlCol="0" anchor="t">
            <a:spAutoFit/>
          </a:bodyPr>
          <a:lstStyle/>
          <a:p>
            <a:pPr algn="ctr">
              <a:lnSpc>
                <a:spcPts val="6066"/>
              </a:lnSpc>
              <a:spcBef>
                <a:spcPct val="0"/>
              </a:spcBef>
            </a:pPr>
            <a:r>
              <a:rPr lang="en-US" sz="3200" b="1" dirty="0">
                <a:solidFill>
                  <a:srgbClr val="004AAD"/>
                </a:solidFill>
                <a:latin typeface="Times Neue Roman Bold"/>
              </a:rPr>
              <a:t>CYBERBULLYING DETECTION ON SOCIAL MEDIA </a:t>
            </a:r>
          </a:p>
        </p:txBody>
      </p:sp>
      <p:sp>
        <p:nvSpPr>
          <p:cNvPr id="6" name="TextBox 6"/>
          <p:cNvSpPr txBox="1"/>
          <p:nvPr/>
        </p:nvSpPr>
        <p:spPr>
          <a:xfrm>
            <a:off x="727242" y="5124582"/>
            <a:ext cx="4673600" cy="1605055"/>
          </a:xfrm>
          <a:prstGeom prst="rect">
            <a:avLst/>
          </a:prstGeom>
        </p:spPr>
        <p:txBody>
          <a:bodyPr wrap="square" lIns="0" tIns="0" rIns="0" bIns="0" rtlCol="0" anchor="t">
            <a:spAutoFit/>
          </a:bodyPr>
          <a:lstStyle/>
          <a:p>
            <a:pPr algn="ctr">
              <a:lnSpc>
                <a:spcPts val="3173"/>
              </a:lnSpc>
            </a:pPr>
            <a:r>
              <a:rPr lang="en-US" sz="2266" b="1" dirty="0">
                <a:solidFill>
                  <a:srgbClr val="000000"/>
                </a:solidFill>
                <a:latin typeface="Times Neue Roman Bold"/>
              </a:rPr>
              <a:t>Under the guidance of</a:t>
            </a:r>
          </a:p>
          <a:p>
            <a:pPr algn="ctr">
              <a:lnSpc>
                <a:spcPts val="3173"/>
              </a:lnSpc>
            </a:pPr>
            <a:r>
              <a:rPr lang="en-US" sz="2266" b="1" dirty="0">
                <a:solidFill>
                  <a:srgbClr val="000000"/>
                </a:solidFill>
                <a:latin typeface="Times Neue Roman Bold"/>
              </a:rPr>
              <a:t>Mr. K V </a:t>
            </a:r>
            <a:r>
              <a:rPr lang="en-US" sz="2266" b="1" dirty="0" err="1">
                <a:solidFill>
                  <a:srgbClr val="000000"/>
                </a:solidFill>
                <a:latin typeface="Times Neue Roman Bold"/>
              </a:rPr>
              <a:t>V</a:t>
            </a:r>
            <a:r>
              <a:rPr lang="en-US" sz="2266" b="1" dirty="0">
                <a:solidFill>
                  <a:srgbClr val="000000"/>
                </a:solidFill>
                <a:latin typeface="Times Neue Roman Bold"/>
              </a:rPr>
              <a:t> RAMANA ,</a:t>
            </a:r>
          </a:p>
          <a:p>
            <a:pPr algn="ctr">
              <a:lnSpc>
                <a:spcPts val="3173"/>
              </a:lnSpc>
            </a:pPr>
            <a:r>
              <a:rPr lang="en-US" sz="2266" b="1" dirty="0">
                <a:solidFill>
                  <a:srgbClr val="000000"/>
                </a:solidFill>
                <a:latin typeface="Times Neue Roman Bold"/>
              </a:rPr>
              <a:t>Assistant Professor (Ad-hoc)</a:t>
            </a:r>
          </a:p>
          <a:p>
            <a:pPr algn="ctr">
              <a:lnSpc>
                <a:spcPts val="3173"/>
              </a:lnSpc>
              <a:spcBef>
                <a:spcPct val="0"/>
              </a:spcBef>
            </a:pPr>
            <a:r>
              <a:rPr lang="en-US" sz="2266" b="1" dirty="0">
                <a:solidFill>
                  <a:srgbClr val="000000"/>
                </a:solidFill>
                <a:latin typeface="Times Neue Roman Bold"/>
              </a:rPr>
              <a:t>University College of Engineering</a:t>
            </a:r>
          </a:p>
        </p:txBody>
      </p:sp>
      <p:sp>
        <p:nvSpPr>
          <p:cNvPr id="7" name="TextBox 7"/>
          <p:cNvSpPr txBox="1"/>
          <p:nvPr/>
        </p:nvSpPr>
        <p:spPr>
          <a:xfrm>
            <a:off x="7908223" y="5329766"/>
            <a:ext cx="3829753" cy="1194686"/>
          </a:xfrm>
          <a:prstGeom prst="rect">
            <a:avLst/>
          </a:prstGeom>
        </p:spPr>
        <p:txBody>
          <a:bodyPr wrap="square" lIns="0" tIns="0" rIns="0" bIns="0" rtlCol="0" anchor="t">
            <a:spAutoFit/>
          </a:bodyPr>
          <a:lstStyle/>
          <a:p>
            <a:pPr algn="ctr">
              <a:lnSpc>
                <a:spcPts val="3173"/>
              </a:lnSpc>
            </a:pPr>
            <a:r>
              <a:rPr lang="en-US" sz="2266" dirty="0">
                <a:solidFill>
                  <a:srgbClr val="000000"/>
                </a:solidFill>
                <a:latin typeface="Times Neue Roman Bold"/>
              </a:rPr>
              <a:t>Presented by </a:t>
            </a:r>
          </a:p>
          <a:p>
            <a:pPr algn="ctr">
              <a:lnSpc>
                <a:spcPts val="3173"/>
              </a:lnSpc>
            </a:pPr>
            <a:r>
              <a:rPr lang="en-US" sz="2266" dirty="0" err="1">
                <a:solidFill>
                  <a:srgbClr val="000000"/>
                </a:solidFill>
                <a:latin typeface="Times Neue Roman Bold"/>
              </a:rPr>
              <a:t>B.Surendra</a:t>
            </a:r>
            <a:endParaRPr lang="en-US" sz="2266" dirty="0">
              <a:solidFill>
                <a:srgbClr val="000000"/>
              </a:solidFill>
              <a:latin typeface="Times Neue Roman Bold"/>
            </a:endParaRPr>
          </a:p>
          <a:p>
            <a:pPr algn="ctr">
              <a:lnSpc>
                <a:spcPts val="3173"/>
              </a:lnSpc>
              <a:spcBef>
                <a:spcPct val="0"/>
              </a:spcBef>
            </a:pPr>
            <a:r>
              <a:rPr lang="en-US" sz="2266" dirty="0">
                <a:solidFill>
                  <a:srgbClr val="000000"/>
                </a:solidFill>
                <a:latin typeface="Times Neue Roman Bold"/>
              </a:rPr>
              <a:t>198297601066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467-F1E8-806F-D95F-352667B4AE0B}"/>
              </a:ext>
            </a:extLst>
          </p:cNvPr>
          <p:cNvSpPr>
            <a:spLocks noGrp="1"/>
          </p:cNvSpPr>
          <p:nvPr>
            <p:ph type="title"/>
          </p:nvPr>
        </p:nvSpPr>
        <p:spPr>
          <a:xfrm>
            <a:off x="306683" y="3004329"/>
            <a:ext cx="2947482" cy="849342"/>
          </a:xfrm>
        </p:spPr>
        <p:txBody>
          <a:bodyPr>
            <a:normAutofit/>
          </a:bodyPr>
          <a:lstStyle/>
          <a:p>
            <a:pPr algn="ctr"/>
            <a:r>
              <a:rPr lang="en-IN" sz="2800" b="1" dirty="0">
                <a:solidFill>
                  <a:schemeClr val="tx1"/>
                </a:solidFill>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F7E200A9-8EDA-3207-ED58-F0B2F9EE6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8750" y="990600"/>
            <a:ext cx="7162800" cy="4876800"/>
          </a:xfrm>
        </p:spPr>
      </p:pic>
    </p:spTree>
    <p:extLst>
      <p:ext uri="{BB962C8B-B14F-4D97-AF65-F5344CB8AC3E}">
        <p14:creationId xmlns:p14="http://schemas.microsoft.com/office/powerpoint/2010/main" val="399645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B7A8FB-4604-BEF3-22E0-681CE8F7E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856" y="160420"/>
            <a:ext cx="7221328" cy="6577263"/>
          </a:xfrm>
        </p:spPr>
      </p:pic>
      <p:sp>
        <p:nvSpPr>
          <p:cNvPr id="8" name="TextBox 7">
            <a:extLst>
              <a:ext uri="{FF2B5EF4-FFF2-40B4-BE49-F238E27FC236}">
                <a16:creationId xmlns:a16="http://schemas.microsoft.com/office/drawing/2014/main" id="{99B47DD3-FEFB-CF52-6564-DD8C12A546C3}"/>
              </a:ext>
            </a:extLst>
          </p:cNvPr>
          <p:cNvSpPr txBox="1"/>
          <p:nvPr/>
        </p:nvSpPr>
        <p:spPr>
          <a:xfrm>
            <a:off x="295138" y="3187442"/>
            <a:ext cx="3144251"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Use Case Diagram</a:t>
            </a:r>
            <a:endParaRPr lang="en-IN" sz="2800" b="1"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3AB4B8F2-96D0-23DF-3D29-70C62A24B36B}"/>
              </a:ext>
            </a:extLst>
          </p:cNvPr>
          <p:cNvCxnSpPr/>
          <p:nvPr/>
        </p:nvCxnSpPr>
        <p:spPr>
          <a:xfrm>
            <a:off x="4449452" y="3582186"/>
            <a:ext cx="1866507" cy="221529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5363CDC-4EC8-6A58-9083-5885BD146611}"/>
              </a:ext>
            </a:extLst>
          </p:cNvPr>
          <p:cNvCxnSpPr/>
          <p:nvPr/>
        </p:nvCxnSpPr>
        <p:spPr>
          <a:xfrm flipV="1">
            <a:off x="4524866" y="3355942"/>
            <a:ext cx="1894788" cy="73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64EA483C-C9E9-487B-A716-58247A08EC93}"/>
                  </a:ext>
                </a:extLst>
              </p14:cNvPr>
              <p14:cNvContentPartPr/>
              <p14:nvPr/>
            </p14:nvContentPartPr>
            <p14:xfrm>
              <a:off x="4534152" y="3279878"/>
              <a:ext cx="1883520" cy="209160"/>
            </p14:xfrm>
          </p:contentPart>
        </mc:Choice>
        <mc:Fallback xmlns="">
          <p:pic>
            <p:nvPicPr>
              <p:cNvPr id="10" name="Ink 9">
                <a:extLst>
                  <a:ext uri="{FF2B5EF4-FFF2-40B4-BE49-F238E27FC236}">
                    <a16:creationId xmlns:a16="http://schemas.microsoft.com/office/drawing/2014/main" id="{64EA483C-C9E9-487B-A716-58247A08EC93}"/>
                  </a:ext>
                </a:extLst>
              </p:cNvPr>
              <p:cNvPicPr/>
              <p:nvPr/>
            </p:nvPicPr>
            <p:blipFill>
              <a:blip r:embed="rId4"/>
              <a:stretch>
                <a:fillRect/>
              </a:stretch>
            </p:blipFill>
            <p:spPr>
              <a:xfrm>
                <a:off x="4525152" y="3271238"/>
                <a:ext cx="1901160" cy="226800"/>
              </a:xfrm>
              <a:prstGeom prst="rect">
                <a:avLst/>
              </a:prstGeom>
            </p:spPr>
          </p:pic>
        </mc:Fallback>
      </mc:AlternateContent>
      <p:cxnSp>
        <p:nvCxnSpPr>
          <p:cNvPr id="12" name="Straight Connector 11">
            <a:extLst>
              <a:ext uri="{FF2B5EF4-FFF2-40B4-BE49-F238E27FC236}">
                <a16:creationId xmlns:a16="http://schemas.microsoft.com/office/drawing/2014/main" id="{1D4BB7F3-3357-A5DB-DDDC-319304CBEB5C}"/>
              </a:ext>
            </a:extLst>
          </p:cNvPr>
          <p:cNvCxnSpPr/>
          <p:nvPr/>
        </p:nvCxnSpPr>
        <p:spPr>
          <a:xfrm flipH="1" flipV="1">
            <a:off x="8088198" y="3355942"/>
            <a:ext cx="1772239" cy="1330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863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D90BD6-2E56-9091-EB3F-CCAB39E09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062" y="0"/>
            <a:ext cx="5616704" cy="6729662"/>
          </a:xfrm>
        </p:spPr>
      </p:pic>
      <p:sp>
        <p:nvSpPr>
          <p:cNvPr id="6" name="TextBox 5">
            <a:extLst>
              <a:ext uri="{FF2B5EF4-FFF2-40B4-BE49-F238E27FC236}">
                <a16:creationId xmlns:a16="http://schemas.microsoft.com/office/drawing/2014/main" id="{3EB1D442-3C2E-C4D1-7D37-E20440F26E72}"/>
              </a:ext>
            </a:extLst>
          </p:cNvPr>
          <p:cNvSpPr txBox="1"/>
          <p:nvPr/>
        </p:nvSpPr>
        <p:spPr>
          <a:xfrm>
            <a:off x="226123" y="3167390"/>
            <a:ext cx="3168315"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Activity Diagram</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2C08F2-94DD-1506-398E-C6ED9E9812AE}"/>
              </a:ext>
            </a:extLst>
          </p:cNvPr>
          <p:cNvSpPr txBox="1"/>
          <p:nvPr/>
        </p:nvSpPr>
        <p:spPr>
          <a:xfrm>
            <a:off x="6480855" y="4113021"/>
            <a:ext cx="1157074" cy="276999"/>
          </a:xfrm>
          <a:prstGeom prst="rect">
            <a:avLst/>
          </a:prstGeom>
          <a:noFill/>
        </p:spPr>
        <p:txBody>
          <a:bodyPr wrap="square" rtlCol="0">
            <a:spAutoFit/>
          </a:bodyPr>
          <a:lstStyle/>
          <a:p>
            <a:r>
              <a:rPr lang="en-IN" sz="1200" dirty="0"/>
              <a:t> Decision node</a:t>
            </a:r>
          </a:p>
        </p:txBody>
      </p:sp>
      <p:sp>
        <p:nvSpPr>
          <p:cNvPr id="9" name="TextBox 8">
            <a:extLst>
              <a:ext uri="{FF2B5EF4-FFF2-40B4-BE49-F238E27FC236}">
                <a16:creationId xmlns:a16="http://schemas.microsoft.com/office/drawing/2014/main" id="{72961467-21B6-FC16-727B-507543C3D9A3}"/>
              </a:ext>
            </a:extLst>
          </p:cNvPr>
          <p:cNvSpPr txBox="1"/>
          <p:nvPr/>
        </p:nvSpPr>
        <p:spPr>
          <a:xfrm>
            <a:off x="7637929" y="3836022"/>
            <a:ext cx="461211" cy="276999"/>
          </a:xfrm>
          <a:prstGeom prst="rect">
            <a:avLst/>
          </a:prstGeom>
          <a:noFill/>
        </p:spPr>
        <p:txBody>
          <a:bodyPr wrap="square" rtlCol="0">
            <a:spAutoFit/>
          </a:bodyPr>
          <a:lstStyle/>
          <a:p>
            <a:r>
              <a:rPr lang="en-IN" sz="1200" dirty="0"/>
              <a:t>yes</a:t>
            </a:r>
          </a:p>
        </p:txBody>
      </p:sp>
      <p:sp>
        <p:nvSpPr>
          <p:cNvPr id="10" name="TextBox 9">
            <a:extLst>
              <a:ext uri="{FF2B5EF4-FFF2-40B4-BE49-F238E27FC236}">
                <a16:creationId xmlns:a16="http://schemas.microsoft.com/office/drawing/2014/main" id="{4EC95C42-BA03-0D20-5C56-BD7157C242D2}"/>
              </a:ext>
            </a:extLst>
          </p:cNvPr>
          <p:cNvSpPr txBox="1"/>
          <p:nvPr/>
        </p:nvSpPr>
        <p:spPr>
          <a:xfrm>
            <a:off x="4654371" y="3836021"/>
            <a:ext cx="463692" cy="276999"/>
          </a:xfrm>
          <a:prstGeom prst="rect">
            <a:avLst/>
          </a:prstGeom>
          <a:noFill/>
        </p:spPr>
        <p:txBody>
          <a:bodyPr wrap="square" rtlCol="0">
            <a:spAutoFit/>
          </a:bodyPr>
          <a:lstStyle/>
          <a:p>
            <a:r>
              <a:rPr lang="en-IN" sz="1200" dirty="0"/>
              <a:t>no</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B9CBE85-108E-4936-5C0D-C968770542F8}"/>
                  </a:ext>
                </a:extLst>
              </p14:cNvPr>
              <p14:cNvContentPartPr/>
              <p14:nvPr/>
            </p14:nvContentPartPr>
            <p14:xfrm>
              <a:off x="6376341" y="4616379"/>
              <a:ext cx="446760" cy="456840"/>
            </p14:xfrm>
          </p:contentPart>
        </mc:Choice>
        <mc:Fallback xmlns="">
          <p:pic>
            <p:nvPicPr>
              <p:cNvPr id="12" name="Ink 11">
                <a:extLst>
                  <a:ext uri="{FF2B5EF4-FFF2-40B4-BE49-F238E27FC236}">
                    <a16:creationId xmlns:a16="http://schemas.microsoft.com/office/drawing/2014/main" id="{5B9CBE85-108E-4936-5C0D-C968770542F8}"/>
                  </a:ext>
                </a:extLst>
              </p:cNvPr>
              <p:cNvPicPr/>
              <p:nvPr/>
            </p:nvPicPr>
            <p:blipFill>
              <a:blip r:embed="rId4"/>
              <a:stretch>
                <a:fillRect/>
              </a:stretch>
            </p:blipFill>
            <p:spPr>
              <a:xfrm>
                <a:off x="6367341" y="4607379"/>
                <a:ext cx="46440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05CAE208-325A-DC67-D2A7-D2F4D6B70FD5}"/>
                  </a:ext>
                </a:extLst>
              </p14:cNvPr>
              <p14:cNvContentPartPr/>
              <p14:nvPr/>
            </p14:nvContentPartPr>
            <p14:xfrm>
              <a:off x="6231261" y="4813659"/>
              <a:ext cx="656280" cy="72360"/>
            </p14:xfrm>
          </p:contentPart>
        </mc:Choice>
        <mc:Fallback xmlns="">
          <p:pic>
            <p:nvPicPr>
              <p:cNvPr id="13" name="Ink 12">
                <a:extLst>
                  <a:ext uri="{FF2B5EF4-FFF2-40B4-BE49-F238E27FC236}">
                    <a16:creationId xmlns:a16="http://schemas.microsoft.com/office/drawing/2014/main" id="{05CAE208-325A-DC67-D2A7-D2F4D6B70FD5}"/>
                  </a:ext>
                </a:extLst>
              </p:cNvPr>
              <p:cNvPicPr/>
              <p:nvPr/>
            </p:nvPicPr>
            <p:blipFill>
              <a:blip r:embed="rId6"/>
              <a:stretch>
                <a:fillRect/>
              </a:stretch>
            </p:blipFill>
            <p:spPr>
              <a:xfrm>
                <a:off x="6222261" y="4805019"/>
                <a:ext cx="673920" cy="90000"/>
              </a:xfrm>
              <a:prstGeom prst="rect">
                <a:avLst/>
              </a:prstGeom>
            </p:spPr>
          </p:pic>
        </mc:Fallback>
      </mc:AlternateContent>
      <p:cxnSp>
        <p:nvCxnSpPr>
          <p:cNvPr id="15" name="Straight Connector 14">
            <a:extLst>
              <a:ext uri="{FF2B5EF4-FFF2-40B4-BE49-F238E27FC236}">
                <a16:creationId xmlns:a16="http://schemas.microsoft.com/office/drawing/2014/main" id="{BD999CD6-716D-82DD-CC83-1AC4735269EF}"/>
              </a:ext>
            </a:extLst>
          </p:cNvPr>
          <p:cNvCxnSpPr>
            <a:cxnSpLocks/>
          </p:cNvCxnSpPr>
          <p:nvPr/>
        </p:nvCxnSpPr>
        <p:spPr>
          <a:xfrm>
            <a:off x="6231261" y="4867956"/>
            <a:ext cx="65628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B6EECB9-0BAA-8ABC-4FFE-FDB7A17CCD82}"/>
              </a:ext>
            </a:extLst>
          </p:cNvPr>
          <p:cNvCxnSpPr/>
          <p:nvPr/>
        </p:nvCxnSpPr>
        <p:spPr>
          <a:xfrm flipV="1">
            <a:off x="6606988" y="4867956"/>
            <a:ext cx="0" cy="20526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A813F90-19BA-CAF1-83C4-11325F403AEC}"/>
              </a:ext>
            </a:extLst>
          </p:cNvPr>
          <p:cNvCxnSpPr/>
          <p:nvPr/>
        </p:nvCxnSpPr>
        <p:spPr>
          <a:xfrm>
            <a:off x="4320988" y="4867956"/>
            <a:ext cx="443753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F99A31E-6A33-4E19-E373-BF3AAEB2632D}"/>
              </a:ext>
            </a:extLst>
          </p:cNvPr>
          <p:cNvCxnSpPr/>
          <p:nvPr/>
        </p:nvCxnSpPr>
        <p:spPr>
          <a:xfrm>
            <a:off x="6606988" y="4867956"/>
            <a:ext cx="0" cy="6005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495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BDEB-1453-6A90-3729-FFEAC8FFCB79}"/>
              </a:ext>
            </a:extLst>
          </p:cNvPr>
          <p:cNvSpPr>
            <a:spLocks noGrp="1"/>
          </p:cNvSpPr>
          <p:nvPr>
            <p:ph type="title"/>
          </p:nvPr>
        </p:nvSpPr>
        <p:spPr>
          <a:xfrm>
            <a:off x="1568372" y="1128408"/>
            <a:ext cx="8778786" cy="4601183"/>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698831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7B49-E3D1-F2E8-2902-762C6F43CF2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B75015D4-EE13-CBA4-E107-7CD214D2B831}"/>
              </a:ext>
            </a:extLst>
          </p:cNvPr>
          <p:cNvSpPr>
            <a:spLocks noGrp="1"/>
          </p:cNvSpPr>
          <p:nvPr>
            <p:ph idx="1"/>
          </p:nvPr>
        </p:nvSpPr>
        <p:spPr/>
        <p:txBody>
          <a:bodyPr>
            <a:normAutofit/>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Tweet Dataset for </a:t>
            </a:r>
            <a:r>
              <a:rPr lang="en-GB" dirty="0" err="1">
                <a:solidFill>
                  <a:schemeClr val="tx1"/>
                </a:solidFill>
                <a:latin typeface="Times New Roman" panose="02020603050405020304" pitchFamily="18" charset="0"/>
                <a:cs typeface="Times New Roman" panose="02020603050405020304" pitchFamily="18" charset="0"/>
              </a:rPr>
              <a:t>Cybertroll</a:t>
            </a:r>
            <a:r>
              <a:rPr lang="en-GB" dirty="0">
                <a:solidFill>
                  <a:schemeClr val="tx1"/>
                </a:solidFill>
                <a:latin typeface="Times New Roman" panose="02020603050405020304" pitchFamily="18" charset="0"/>
                <a:cs typeface="Times New Roman" panose="02020603050405020304" pitchFamily="18" charset="0"/>
              </a:rPr>
              <a:t> Detection obtained from Kaggle</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The dataset has 2 attributes- tweet and label</a:t>
            </a:r>
          </a:p>
          <a:p>
            <a:pPr marL="0" indent="0" algn="just">
              <a:lnSpc>
                <a:spcPct val="150000"/>
              </a:lnSpc>
              <a:buNone/>
            </a:pPr>
            <a:r>
              <a:rPr lang="en-GB" dirty="0">
                <a:solidFill>
                  <a:schemeClr val="tx1"/>
                </a:solidFill>
                <a:latin typeface="Times New Roman" panose="02020603050405020304" pitchFamily="18" charset="0"/>
                <a:cs typeface="Times New Roman" panose="02020603050405020304" pitchFamily="18" charset="0"/>
              </a:rPr>
              <a:t>    [0 corresponds to No while 1 corresponds to Yes]</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Here is the Detailed Description of the dataset:</a:t>
            </a:r>
          </a:p>
          <a:p>
            <a:pPr lvl="1" algn="just">
              <a:lnSpc>
                <a:spcPct val="150000"/>
              </a:lnSpc>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1) It is a partially manually labelled dataset.</a:t>
            </a:r>
          </a:p>
          <a:p>
            <a:pPr lvl="1" algn="just">
              <a:lnSpc>
                <a:spcPct val="150000"/>
              </a:lnSpc>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2) Total Instances: 20001</a:t>
            </a:r>
          </a:p>
          <a:p>
            <a:pPr marL="502920" lvl="1"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84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349DB-7330-34A5-0088-8DC7C9C90A6D}"/>
              </a:ext>
            </a:extLst>
          </p:cNvPr>
          <p:cNvSpPr>
            <a:spLocks noGrp="1"/>
          </p:cNvSpPr>
          <p:nvPr>
            <p:ph idx="1"/>
          </p:nvPr>
        </p:nvSpPr>
        <p:spPr>
          <a:xfrm>
            <a:off x="3869268" y="864108"/>
            <a:ext cx="7315200" cy="2264103"/>
          </a:xfrm>
        </p:spPr>
        <p:txBody>
          <a:bodyPr>
            <a:normAutofit lnSpcReduction="10000"/>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The dataset used was set in a </a:t>
            </a:r>
            <a:r>
              <a:rPr lang="en-GB" dirty="0" err="1">
                <a:solidFill>
                  <a:schemeClr val="tx1"/>
                </a:solidFill>
                <a:latin typeface="Times New Roman" panose="02020603050405020304" pitchFamily="18" charset="0"/>
                <a:cs typeface="Times New Roman" panose="02020603050405020304" pitchFamily="18" charset="0"/>
              </a:rPr>
              <a:t>json</a:t>
            </a:r>
            <a:r>
              <a:rPr lang="en-GB" dirty="0">
                <a:solidFill>
                  <a:schemeClr val="tx1"/>
                </a:solidFill>
                <a:latin typeface="Times New Roman" panose="02020603050405020304" pitchFamily="18" charset="0"/>
                <a:cs typeface="Times New Roman" panose="02020603050405020304" pitchFamily="18" charset="0"/>
              </a:rPr>
              <a:t> format. Since the fields of the dataset were relatively simple to interpret, the original set of fields in the annotation attribute was removed, and filled with the label values to simplify the next step. The number of instances for each class are mentioned in table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BF2619-6717-60CE-1582-95C798F02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496" y="3424428"/>
            <a:ext cx="5334744" cy="2076740"/>
          </a:xfrm>
          <a:prstGeom prst="rect">
            <a:avLst/>
          </a:prstGeom>
        </p:spPr>
      </p:pic>
    </p:spTree>
    <p:extLst>
      <p:ext uri="{BB962C8B-B14F-4D97-AF65-F5344CB8AC3E}">
        <p14:creationId xmlns:p14="http://schemas.microsoft.com/office/powerpoint/2010/main" val="254331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F55EC849-CC5C-18EB-3D30-ADB13392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1768" y="914399"/>
            <a:ext cx="7876674" cy="4973053"/>
          </a:xfrm>
        </p:spPr>
      </p:pic>
    </p:spTree>
    <p:extLst>
      <p:ext uri="{BB962C8B-B14F-4D97-AF65-F5344CB8AC3E}">
        <p14:creationId xmlns:p14="http://schemas.microsoft.com/office/powerpoint/2010/main" val="1554418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3AF34AE7-828D-97E5-1743-114C749BC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9684" y="930442"/>
            <a:ext cx="7844590" cy="4876800"/>
          </a:xfrm>
        </p:spPr>
      </p:pic>
    </p:spTree>
    <p:extLst>
      <p:ext uri="{BB962C8B-B14F-4D97-AF65-F5344CB8AC3E}">
        <p14:creationId xmlns:p14="http://schemas.microsoft.com/office/powerpoint/2010/main" val="346651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C778-AFEC-BE0B-9C2A-7A35BB9CBB74}"/>
              </a:ext>
            </a:extLst>
          </p:cNvPr>
          <p:cNvSpPr>
            <a:spLocks noGrp="1"/>
          </p:cNvSpPr>
          <p:nvPr>
            <p:ph type="title"/>
          </p:nvPr>
        </p:nvSpPr>
        <p:spPr>
          <a:xfrm>
            <a:off x="-150494" y="1123836"/>
            <a:ext cx="4014281" cy="4601183"/>
          </a:xfrm>
        </p:spPr>
        <p:txBody>
          <a:bodyPr/>
          <a:lstStyle/>
          <a:p>
            <a:pPr algn="ctr"/>
            <a:r>
              <a:rPr lang="en-IN" b="1" dirty="0">
                <a:latin typeface="Times New Roman" panose="02020603050405020304" pitchFamily="18" charset="0"/>
                <a:cs typeface="Times New Roman" panose="02020603050405020304" pitchFamily="18" charset="0"/>
              </a:rPr>
              <a:t>Data</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Pre-processing</a:t>
            </a:r>
          </a:p>
        </p:txBody>
      </p:sp>
      <p:sp>
        <p:nvSpPr>
          <p:cNvPr id="3" name="Content Placeholder 2">
            <a:extLst>
              <a:ext uri="{FF2B5EF4-FFF2-40B4-BE49-F238E27FC236}">
                <a16:creationId xmlns:a16="http://schemas.microsoft.com/office/drawing/2014/main" id="{0D2AAD75-CEBB-9C2C-4259-937A25C909CD}"/>
              </a:ext>
            </a:extLst>
          </p:cNvPr>
          <p:cNvSpPr>
            <a:spLocks noGrp="1"/>
          </p:cNvSpPr>
          <p:nvPr>
            <p:ph idx="1"/>
          </p:nvPr>
        </p:nvSpPr>
        <p:spPr>
          <a:xfrm>
            <a:off x="3721769" y="432054"/>
            <a:ext cx="7972926" cy="5984748"/>
          </a:xfrm>
        </p:spPr>
        <p:txBody>
          <a:bodyPr/>
          <a:lstStyle/>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Stop words </a:t>
            </a:r>
            <a:r>
              <a:rPr lang="en-GB" dirty="0">
                <a:solidFill>
                  <a:schemeClr val="tx1"/>
                </a:solidFill>
                <a:latin typeface="Times New Roman" panose="02020603050405020304" pitchFamily="18" charset="0"/>
                <a:cs typeface="Times New Roman" panose="02020603050405020304" pitchFamily="18" charset="0"/>
              </a:rPr>
              <a:t>filtering is done using </a:t>
            </a:r>
            <a:r>
              <a:rPr lang="en-GB" dirty="0" err="1">
                <a:solidFill>
                  <a:schemeClr val="tx1"/>
                </a:solidFill>
                <a:latin typeface="Times New Roman" panose="02020603050405020304" pitchFamily="18" charset="0"/>
                <a:cs typeface="Times New Roman" panose="02020603050405020304" pitchFamily="18" charset="0"/>
              </a:rPr>
              <a:t>nltk.corpus.stopwords.words</a:t>
            </a:r>
            <a:r>
              <a:rPr lang="en-GB" dirty="0">
                <a:solidFill>
                  <a:schemeClr val="tx1"/>
                </a:solidFill>
                <a:latin typeface="Times New Roman" panose="02020603050405020304" pitchFamily="18" charset="0"/>
                <a:cs typeface="Times New Roman" panose="02020603050405020304" pitchFamily="18" charset="0"/>
              </a:rPr>
              <a:t>(‘</a:t>
            </a:r>
            <a:r>
              <a:rPr lang="en-GB" dirty="0" err="1">
                <a:solidFill>
                  <a:schemeClr val="tx1"/>
                </a:solidFill>
                <a:latin typeface="Times New Roman" panose="02020603050405020304" pitchFamily="18" charset="0"/>
                <a:cs typeface="Times New Roman" panose="02020603050405020304" pitchFamily="18" charset="0"/>
              </a:rPr>
              <a:t>english</a:t>
            </a:r>
            <a:r>
              <a:rPr lang="en-GB" dirty="0">
                <a:solidFill>
                  <a:schemeClr val="tx1"/>
                </a:solidFill>
                <a:latin typeface="Times New Roman" panose="02020603050405020304" pitchFamily="18" charset="0"/>
                <a:cs typeface="Times New Roman" panose="02020603050405020304" pitchFamily="18" charset="0"/>
              </a:rPr>
              <a:t>’) to fetch a list of </a:t>
            </a:r>
            <a:r>
              <a:rPr lang="en-GB" dirty="0" err="1">
                <a:solidFill>
                  <a:schemeClr val="tx1"/>
                </a:solidFill>
                <a:latin typeface="Times New Roman" panose="02020603050405020304" pitchFamily="18" charset="0"/>
                <a:cs typeface="Times New Roman" panose="02020603050405020304" pitchFamily="18" charset="0"/>
              </a:rPr>
              <a:t>stopwords</a:t>
            </a:r>
            <a:r>
              <a:rPr lang="en-GB" dirty="0">
                <a:solidFill>
                  <a:schemeClr val="tx1"/>
                </a:solidFill>
                <a:latin typeface="Times New Roman" panose="02020603050405020304" pitchFamily="18" charset="0"/>
                <a:cs typeface="Times New Roman" panose="02020603050405020304" pitchFamily="18" charset="0"/>
              </a:rPr>
              <a:t> in the English dictionary, after which they are removed. Stop words are words such as “the”, “a”, “an”, “in”, which are not significant and do not affect the meaning of the data to be interpreted</a:t>
            </a: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Stemming: </a:t>
            </a:r>
            <a:r>
              <a:rPr lang="en-GB" dirty="0">
                <a:solidFill>
                  <a:schemeClr val="tx1"/>
                </a:solidFill>
                <a:latin typeface="Times New Roman" panose="02020603050405020304" pitchFamily="18" charset="0"/>
                <a:cs typeface="Times New Roman" panose="02020603050405020304" pitchFamily="18" charset="0"/>
              </a:rPr>
              <a:t>Stemming is a process of linguistic normalization, which reduces words to their word root word. We stem the tokens using </a:t>
            </a:r>
            <a:r>
              <a:rPr lang="en-GB" dirty="0" err="1">
                <a:solidFill>
                  <a:schemeClr val="tx1"/>
                </a:solidFill>
                <a:latin typeface="Times New Roman" panose="02020603050405020304" pitchFamily="18" charset="0"/>
                <a:cs typeface="Times New Roman" panose="02020603050405020304" pitchFamily="18" charset="0"/>
              </a:rPr>
              <a:t>nltk.stem.porter.PorterStemmer</a:t>
            </a:r>
            <a:r>
              <a:rPr lang="en-GB" dirty="0">
                <a:solidFill>
                  <a:schemeClr val="tx1"/>
                </a:solidFill>
                <a:latin typeface="Times New Roman" panose="02020603050405020304" pitchFamily="18" charset="0"/>
                <a:cs typeface="Times New Roman" panose="02020603050405020304" pitchFamily="18" charset="0"/>
              </a:rPr>
              <a:t> to get the stemmed tokens. For example, connection, connected, connecting word reduce to a common word ”connect”</a:t>
            </a: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Digit removal</a:t>
            </a:r>
            <a:r>
              <a:rPr lang="en-GB" dirty="0">
                <a:solidFill>
                  <a:schemeClr val="tx1"/>
                </a:solidFill>
                <a:latin typeface="Times New Roman" panose="02020603050405020304" pitchFamily="18" charset="0"/>
                <a:cs typeface="Times New Roman" panose="02020603050405020304" pitchFamily="18" charset="0"/>
              </a:rPr>
              <a:t>: We also filtered out any numeric content as it doesn’t contribute to cyberbullying.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20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1064-9B97-2B39-893E-CE35D4E92C9A}"/>
              </a:ext>
            </a:extLst>
          </p:cNvPr>
          <p:cNvSpPr>
            <a:spLocks noGrp="1"/>
          </p:cNvSpPr>
          <p:nvPr>
            <p:ph type="title"/>
          </p:nvPr>
        </p:nvSpPr>
        <p:spPr/>
        <p:txBody>
          <a:bodyPr/>
          <a:lstStyle/>
          <a:p>
            <a:pPr algn="ctr"/>
            <a:r>
              <a:rPr lang="en-IN" b="1" dirty="0" err="1">
                <a:latin typeface="Times New Roman" panose="02020603050405020304" pitchFamily="18" charset="0"/>
                <a:cs typeface="Times New Roman" panose="02020603050405020304" pitchFamily="18" charset="0"/>
              </a:rPr>
              <a:t>Stopwords</a:t>
            </a:r>
            <a:endParaRPr lang="en-IN" b="1"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7042DC17-8214-9B87-EF8F-11D4E7512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811" y="880454"/>
            <a:ext cx="7780421" cy="5023041"/>
          </a:xfrm>
        </p:spPr>
      </p:pic>
    </p:spTree>
    <p:extLst>
      <p:ext uri="{BB962C8B-B14F-4D97-AF65-F5344CB8AC3E}">
        <p14:creationId xmlns:p14="http://schemas.microsoft.com/office/powerpoint/2010/main" val="134899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E173-D3E9-E550-BADC-68F08C6EAA01}"/>
              </a:ext>
            </a:extLst>
          </p:cNvPr>
          <p:cNvSpPr>
            <a:spLocks noGrp="1"/>
          </p:cNvSpPr>
          <p:nvPr>
            <p:ph type="ctrTitle"/>
          </p:nvPr>
        </p:nvSpPr>
        <p:spPr>
          <a:xfrm>
            <a:off x="251011" y="1666001"/>
            <a:ext cx="8292353" cy="2130552"/>
          </a:xfrm>
        </p:spPr>
        <p:txBody>
          <a:bodyPr>
            <a:normAutofit/>
          </a:bodyPr>
          <a:lstStyle/>
          <a:p>
            <a:pPr algn="ctr"/>
            <a:r>
              <a:rPr lang="en-US" sz="3600" b="1" dirty="0">
                <a:latin typeface="Times New Roman" panose="02020603050405020304" pitchFamily="18" charset="0"/>
                <a:cs typeface="Times New Roman" panose="02020603050405020304" pitchFamily="18" charset="0"/>
              </a:rPr>
              <a:t>Cyberbullying Detection on social media   by using Machine Learning</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338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631B-6B33-1884-47BB-C024A59654C5}"/>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Stemming</a:t>
            </a:r>
          </a:p>
        </p:txBody>
      </p:sp>
      <p:pic>
        <p:nvPicPr>
          <p:cNvPr id="5" name="Content Placeholder 4" descr="A screenshot of a computer&#10;&#10;Description automatically generated">
            <a:extLst>
              <a:ext uri="{FF2B5EF4-FFF2-40B4-BE49-F238E27FC236}">
                <a16:creationId xmlns:a16="http://schemas.microsoft.com/office/drawing/2014/main" id="{FC53AC20-2757-5172-43BD-97D7C8E97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642" y="880453"/>
            <a:ext cx="7844590" cy="5006999"/>
          </a:xfrm>
        </p:spPr>
      </p:pic>
    </p:spTree>
    <p:extLst>
      <p:ext uri="{BB962C8B-B14F-4D97-AF65-F5344CB8AC3E}">
        <p14:creationId xmlns:p14="http://schemas.microsoft.com/office/powerpoint/2010/main" val="170531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7E61-240C-C0B4-C1D9-C71CE5B2CC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Methods used</a:t>
            </a:r>
          </a:p>
        </p:txBody>
      </p:sp>
      <p:sp>
        <p:nvSpPr>
          <p:cNvPr id="3" name="Content Placeholder 2">
            <a:extLst>
              <a:ext uri="{FF2B5EF4-FFF2-40B4-BE49-F238E27FC236}">
                <a16:creationId xmlns:a16="http://schemas.microsoft.com/office/drawing/2014/main" id="{2B9A14BD-0342-EFE8-2002-4F9FF2EEC5BD}"/>
              </a:ext>
            </a:extLst>
          </p:cNvPr>
          <p:cNvSpPr>
            <a:spLocks noGrp="1"/>
          </p:cNvSpPr>
          <p:nvPr>
            <p:ph idx="1"/>
          </p:nvPr>
        </p:nvSpPr>
        <p:spPr>
          <a:xfrm>
            <a:off x="3663081" y="556942"/>
            <a:ext cx="7811744" cy="5744116"/>
          </a:xfrm>
        </p:spPr>
        <p:txBody>
          <a:bodyPr>
            <a:normAutofit/>
          </a:bodyPr>
          <a:lstStyle/>
          <a:p>
            <a:pPr marL="0" indent="0" algn="just">
              <a:lnSpc>
                <a:spcPct val="150000"/>
              </a:lnSpc>
              <a:buNone/>
            </a:pPr>
            <a:r>
              <a:rPr lang="en-IN" b="1" dirty="0">
                <a:solidFill>
                  <a:schemeClr val="accent4"/>
                </a:solidFill>
                <a:latin typeface="Times New Roman" panose="02020603050405020304" pitchFamily="18" charset="0"/>
                <a:cs typeface="Times New Roman" panose="02020603050405020304" pitchFamily="18" charset="0"/>
              </a:rPr>
              <a:t>Supervised Learning Methods</a:t>
            </a:r>
            <a:endParaRPr lang="en-GB" b="1" dirty="0">
              <a:solidFill>
                <a:schemeClr val="accent4"/>
              </a:solidFill>
              <a:latin typeface="Times New Roman" panose="02020603050405020304" pitchFamily="18" charset="0"/>
              <a:cs typeface="Times New Roman" panose="02020603050405020304" pitchFamily="18" charset="0"/>
            </a:endParaRP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Gaussian Naive Bayes: </a:t>
            </a:r>
            <a:r>
              <a:rPr lang="en-GB" dirty="0">
                <a:solidFill>
                  <a:schemeClr val="tx1"/>
                </a:solidFill>
                <a:latin typeface="Times New Roman" panose="02020603050405020304" pitchFamily="18" charset="0"/>
                <a:cs typeface="Times New Roman" panose="02020603050405020304" pitchFamily="18" charset="0"/>
              </a:rPr>
              <a:t>Naive Bayes classifiers are a collection of classification algorithms based on Bayes’ Theorem of mathematics. In simple words, the Bayes’ theorem describes the probability of an event, based on prior knowledge of conditions that might be related to the event</a:t>
            </a: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Logistic Regression: </a:t>
            </a:r>
            <a:r>
              <a:rPr lang="en-GB" dirty="0">
                <a:solidFill>
                  <a:schemeClr val="tx1"/>
                </a:solidFill>
                <a:latin typeface="Times New Roman" panose="02020603050405020304" pitchFamily="18" charset="0"/>
                <a:cs typeface="Times New Roman" panose="02020603050405020304" pitchFamily="18" charset="0"/>
              </a:rPr>
              <a:t>Regression analysis is a predictive modelling technique that </a:t>
            </a:r>
            <a:r>
              <a:rPr lang="en-GB" dirty="0" err="1">
                <a:solidFill>
                  <a:schemeClr val="tx1"/>
                </a:solidFill>
                <a:latin typeface="Times New Roman" panose="02020603050405020304" pitchFamily="18" charset="0"/>
                <a:cs typeface="Times New Roman" panose="02020603050405020304" pitchFamily="18" charset="0"/>
              </a:rPr>
              <a:t>analyzes</a:t>
            </a:r>
            <a:r>
              <a:rPr lang="en-GB" dirty="0">
                <a:solidFill>
                  <a:schemeClr val="tx1"/>
                </a:solidFill>
                <a:latin typeface="Times New Roman" panose="02020603050405020304" pitchFamily="18" charset="0"/>
                <a:cs typeface="Times New Roman" panose="02020603050405020304" pitchFamily="18" charset="0"/>
              </a:rPr>
              <a:t> the relation between the target or dependent variable and independent variable in a dataset.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41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C6ED2-AF15-2F62-D574-D5F870DCEB95}"/>
              </a:ext>
            </a:extLst>
          </p:cNvPr>
          <p:cNvSpPr>
            <a:spLocks noGrp="1"/>
          </p:cNvSpPr>
          <p:nvPr>
            <p:ph idx="1"/>
          </p:nvPr>
        </p:nvSpPr>
        <p:spPr/>
        <p:txBody>
          <a:bodyPr/>
          <a:lstStyle/>
          <a:p>
            <a:pPr>
              <a:lnSpc>
                <a:spcPct val="150000"/>
              </a:lnSpc>
            </a:pPr>
            <a:r>
              <a:rPr lang="en-GB" b="1" dirty="0">
                <a:solidFill>
                  <a:schemeClr val="tx1"/>
                </a:solidFill>
                <a:latin typeface="Times New Roman" panose="02020603050405020304" pitchFamily="18" charset="0"/>
                <a:cs typeface="Times New Roman" panose="02020603050405020304" pitchFamily="18" charset="0"/>
              </a:rPr>
              <a:t>Decision Tree Classifier: </a:t>
            </a:r>
            <a:r>
              <a:rPr lang="en-GB" dirty="0">
                <a:solidFill>
                  <a:schemeClr val="tx1"/>
                </a:solidFill>
                <a:latin typeface="Times New Roman" panose="02020603050405020304" pitchFamily="18" charset="0"/>
                <a:cs typeface="Times New Roman" panose="02020603050405020304" pitchFamily="18" charset="0"/>
              </a:rPr>
              <a:t>A Decision Tree is constructed by asking a series of questions with respect to the dataset. Each time an answer is received, a follow-up question is asked until a conclusion about the class label of the record. The series of questions and their possible answers can be organised in the form of a decision tree, which is a hierarchical structure consisting of nodes and directed edges. It has 3 types of nodes: Root, Internal, and Leaf nodes.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55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7D232-2106-8971-835C-2FA1A782A290}"/>
              </a:ext>
            </a:extLst>
          </p:cNvPr>
          <p:cNvSpPr>
            <a:spLocks noGrp="1"/>
          </p:cNvSpPr>
          <p:nvPr>
            <p:ph idx="1"/>
          </p:nvPr>
        </p:nvSpPr>
        <p:spPr>
          <a:xfrm>
            <a:off x="3609474" y="432054"/>
            <a:ext cx="7956884" cy="5984748"/>
          </a:xfrm>
        </p:spPr>
        <p:txBody>
          <a:bodyPr/>
          <a:lstStyle/>
          <a:p>
            <a:pPr marL="0" indent="0">
              <a:lnSpc>
                <a:spcPct val="150000"/>
              </a:lnSpc>
              <a:buNone/>
            </a:pPr>
            <a:r>
              <a:rPr lang="en-IN" b="1" dirty="0">
                <a:solidFill>
                  <a:schemeClr val="accent4"/>
                </a:solidFill>
                <a:latin typeface="Times New Roman" panose="02020603050405020304" pitchFamily="18" charset="0"/>
                <a:cs typeface="Times New Roman" panose="02020603050405020304" pitchFamily="18" charset="0"/>
              </a:rPr>
              <a:t>Ensemble Methods</a:t>
            </a:r>
          </a:p>
          <a:p>
            <a:pPr>
              <a:lnSpc>
                <a:spcPct val="150000"/>
              </a:lnSpc>
            </a:pPr>
            <a:r>
              <a:rPr lang="en-GB" b="1" dirty="0" err="1">
                <a:solidFill>
                  <a:schemeClr val="tx1"/>
                </a:solidFill>
                <a:latin typeface="Times New Roman" panose="02020603050405020304" pitchFamily="18" charset="0"/>
                <a:cs typeface="Times New Roman" panose="02020603050405020304" pitchFamily="18" charset="0"/>
              </a:rPr>
              <a:t>Adaboost</a:t>
            </a:r>
            <a:r>
              <a:rPr lang="en-GB" b="1" dirty="0">
                <a:solidFill>
                  <a:schemeClr val="tx1"/>
                </a:solidFill>
                <a:latin typeface="Times New Roman" panose="02020603050405020304" pitchFamily="18" charset="0"/>
                <a:cs typeface="Times New Roman" panose="02020603050405020304" pitchFamily="18" charset="0"/>
              </a:rPr>
              <a:t> Classifier: </a:t>
            </a:r>
            <a:r>
              <a:rPr lang="en-GB" dirty="0">
                <a:solidFill>
                  <a:schemeClr val="tx1"/>
                </a:solidFill>
                <a:latin typeface="Times New Roman" panose="02020603050405020304" pitchFamily="18" charset="0"/>
                <a:cs typeface="Times New Roman" panose="02020603050405020304" pitchFamily="18" charset="0"/>
              </a:rPr>
              <a:t>AdaBoost is an iterative ensemble method. The general idea behind boosting methods is to train predictors sequentially, each trying to correct its predecessor. AdaBoost classifier builds a strong classifier by combining multiple poorly performing classifiers</a:t>
            </a:r>
            <a:endParaRPr lang="en-IN"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b="1" dirty="0">
                <a:solidFill>
                  <a:schemeClr val="tx1"/>
                </a:solidFill>
                <a:latin typeface="Times New Roman" panose="02020603050405020304" pitchFamily="18" charset="0"/>
                <a:cs typeface="Times New Roman" panose="02020603050405020304" pitchFamily="18" charset="0"/>
              </a:rPr>
              <a:t>Random Forest Classifier: </a:t>
            </a:r>
            <a:r>
              <a:rPr lang="en-GB" dirty="0">
                <a:solidFill>
                  <a:schemeClr val="tx1"/>
                </a:solidFill>
                <a:latin typeface="Times New Roman" panose="02020603050405020304" pitchFamily="18" charset="0"/>
                <a:cs typeface="Times New Roman" panose="02020603050405020304" pitchFamily="18" charset="0"/>
              </a:rPr>
              <a:t>As its name implies, Random Forest Classifier consists of a large number of individual decision trees that operate as an ensemble. Each individual tree in the random forest spits out a class prediction and the class with the most votes becomes our model’s prediction.</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60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Random Forest Algorithm - Javatpoint">
            <a:extLst>
              <a:ext uri="{FF2B5EF4-FFF2-40B4-BE49-F238E27FC236}">
                <a16:creationId xmlns:a16="http://schemas.microsoft.com/office/drawing/2014/main" id="{CD47C7D0-877F-97BF-8355-FCF32B9172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200" y="1059250"/>
            <a:ext cx="7447280" cy="473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19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3749-563B-1AA2-7977-6F5D4603472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BF5B9F9D-51BD-8295-EB30-58AFD6BBD593}"/>
              </a:ext>
            </a:extLst>
          </p:cNvPr>
          <p:cNvSpPr>
            <a:spLocks noGrp="1"/>
          </p:cNvSpPr>
          <p:nvPr>
            <p:ph idx="1"/>
          </p:nvPr>
        </p:nvSpPr>
        <p:spPr>
          <a:xfrm>
            <a:off x="3545305" y="502599"/>
            <a:ext cx="8117306" cy="2873703"/>
          </a:xfrm>
        </p:spPr>
        <p:txBody>
          <a:bodyPr>
            <a:normAutofit fontScale="92500" lnSpcReduction="10000"/>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For the supervised learning technique analysis, I’ve used Naive Bayes(Gaussian), Logistic regression, and Decision Tree as the standard methods</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As Ensemble methods, I have used AdaBoost and Random Forest Classifiers</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Found that the Gaussian Naive Bayes classifier performed the poorest, whereas the Random Forest Classifier gave the best result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AA7A13CC-C56A-7B00-BC74-3DBE0F24A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2" y="3481699"/>
            <a:ext cx="7459580" cy="2668718"/>
          </a:xfrm>
          <a:prstGeom prst="rect">
            <a:avLst/>
          </a:prstGeom>
        </p:spPr>
      </p:pic>
    </p:spTree>
    <p:extLst>
      <p:ext uri="{BB962C8B-B14F-4D97-AF65-F5344CB8AC3E}">
        <p14:creationId xmlns:p14="http://schemas.microsoft.com/office/powerpoint/2010/main" val="153490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4D8FA5EC-68E2-FC0C-47B0-6852A5E02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641" y="914400"/>
            <a:ext cx="7764379" cy="4957011"/>
          </a:xfrm>
        </p:spPr>
      </p:pic>
    </p:spTree>
    <p:extLst>
      <p:ext uri="{BB962C8B-B14F-4D97-AF65-F5344CB8AC3E}">
        <p14:creationId xmlns:p14="http://schemas.microsoft.com/office/powerpoint/2010/main" val="355459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97CE-7413-3070-1FD5-C2C20BEC1B63}"/>
              </a:ext>
            </a:extLst>
          </p:cNvPr>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Output</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Screenshots</a:t>
            </a:r>
          </a:p>
        </p:txBody>
      </p:sp>
      <p:pic>
        <p:nvPicPr>
          <p:cNvPr id="5" name="Content Placeholder 4">
            <a:extLst>
              <a:ext uri="{FF2B5EF4-FFF2-40B4-BE49-F238E27FC236}">
                <a16:creationId xmlns:a16="http://schemas.microsoft.com/office/drawing/2014/main" id="{637D17AF-C8F2-4C9B-CD4E-8330AB838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853" y="880454"/>
            <a:ext cx="7860631" cy="4844566"/>
          </a:xfrm>
        </p:spPr>
      </p:pic>
    </p:spTree>
    <p:extLst>
      <p:ext uri="{BB962C8B-B14F-4D97-AF65-F5344CB8AC3E}">
        <p14:creationId xmlns:p14="http://schemas.microsoft.com/office/powerpoint/2010/main" val="23968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15BE15-EE29-B699-5AB5-9823D0250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853" y="938907"/>
            <a:ext cx="7812505" cy="4971041"/>
          </a:xfrm>
        </p:spPr>
      </p:pic>
    </p:spTree>
    <p:extLst>
      <p:ext uri="{BB962C8B-B14F-4D97-AF65-F5344CB8AC3E}">
        <p14:creationId xmlns:p14="http://schemas.microsoft.com/office/powerpoint/2010/main" val="1650244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62C802-0B28-EE35-55C7-B24E10B30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474" y="882316"/>
            <a:ext cx="7988968" cy="5053263"/>
          </a:xfrm>
        </p:spPr>
      </p:pic>
    </p:spTree>
    <p:extLst>
      <p:ext uri="{BB962C8B-B14F-4D97-AF65-F5344CB8AC3E}">
        <p14:creationId xmlns:p14="http://schemas.microsoft.com/office/powerpoint/2010/main" val="224089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E4D1-7093-6D77-DA06-C011D928E466}"/>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7BB45A-3F21-A0A9-37B3-F3142F447C37}"/>
              </a:ext>
            </a:extLst>
          </p:cNvPr>
          <p:cNvSpPr>
            <a:spLocks noGrp="1"/>
          </p:cNvSpPr>
          <p:nvPr>
            <p:ph idx="1"/>
          </p:nvPr>
        </p:nvSpPr>
        <p:spPr/>
        <p:txBody>
          <a:bodyPr/>
          <a:lstStyle/>
          <a:p>
            <a:pPr marL="457200" indent="-457200">
              <a:lnSpc>
                <a:spcPct val="150000"/>
              </a:lnSpc>
              <a:buFont typeface="+mj-lt"/>
              <a:buAutoNum type="arabicPeriod"/>
            </a:pPr>
            <a:r>
              <a:rPr lang="en-GB" dirty="0">
                <a:solidFill>
                  <a:schemeClr val="tx1"/>
                </a:solidFill>
                <a:latin typeface="Times New Roman" panose="02020603050405020304" pitchFamily="18" charset="0"/>
                <a:cs typeface="Times New Roman" panose="02020603050405020304" pitchFamily="18" charset="0"/>
              </a:rPr>
              <a:t>Abstract</a:t>
            </a:r>
          </a:p>
          <a:p>
            <a:pPr marL="457200" indent="-457200">
              <a:lnSpc>
                <a:spcPct val="150000"/>
              </a:lnSpc>
              <a:buFont typeface="+mj-lt"/>
              <a:buAutoNum type="arabicPeriod"/>
            </a:pPr>
            <a:r>
              <a:rPr lang="en-GB" dirty="0">
                <a:solidFill>
                  <a:schemeClr val="tx1"/>
                </a:solidFill>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GB" dirty="0">
                <a:solidFill>
                  <a:schemeClr val="tx1"/>
                </a:solidFill>
                <a:latin typeface="Times New Roman" panose="02020603050405020304" pitchFamily="18" charset="0"/>
                <a:cs typeface="Times New Roman" panose="02020603050405020304" pitchFamily="18" charset="0"/>
              </a:rPr>
              <a:t>Existing System</a:t>
            </a:r>
          </a:p>
          <a:p>
            <a:pPr marL="457200" indent="-457200">
              <a:lnSpc>
                <a:spcPct val="150000"/>
              </a:lnSpc>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Proposed System</a:t>
            </a:r>
          </a:p>
          <a:p>
            <a:pPr marL="457200" indent="-457200">
              <a:lnSpc>
                <a:spcPct val="150000"/>
              </a:lnSpc>
              <a:buFont typeface="+mj-lt"/>
              <a:buAutoNum type="arabicPeriod"/>
            </a:pPr>
            <a:r>
              <a:rPr lang="en-IN" dirty="0" err="1">
                <a:solidFill>
                  <a:schemeClr val="tx1"/>
                </a:solidFill>
                <a:latin typeface="Times New Roman" panose="02020603050405020304" pitchFamily="18" charset="0"/>
                <a:cs typeface="Times New Roman" panose="02020603050405020304" pitchFamily="18" charset="0"/>
              </a:rPr>
              <a:t>Uml</a:t>
            </a:r>
            <a:r>
              <a:rPr lang="en-IN" dirty="0">
                <a:solidFill>
                  <a:schemeClr val="tx1"/>
                </a:solidFill>
                <a:latin typeface="Times New Roman" panose="02020603050405020304" pitchFamily="18" charset="0"/>
                <a:cs typeface="Times New Roman" panose="02020603050405020304" pitchFamily="18" charset="0"/>
              </a:rPr>
              <a:t> Diagrams</a:t>
            </a:r>
          </a:p>
          <a:p>
            <a:pPr marL="457200" indent="-457200">
              <a:lnSpc>
                <a:spcPct val="150000"/>
              </a:lnSpc>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Implementation</a:t>
            </a:r>
          </a:p>
          <a:p>
            <a:pPr marL="457200" indent="-457200">
              <a:lnSpc>
                <a:spcPct val="150000"/>
              </a:lnSpc>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Output Screenshots</a:t>
            </a:r>
          </a:p>
        </p:txBody>
      </p:sp>
    </p:spTree>
    <p:extLst>
      <p:ext uri="{BB962C8B-B14F-4D97-AF65-F5344CB8AC3E}">
        <p14:creationId xmlns:p14="http://schemas.microsoft.com/office/powerpoint/2010/main" val="1268141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807A-D4D4-FB6D-A678-B910126E1F4E}"/>
              </a:ext>
            </a:extLst>
          </p:cNvPr>
          <p:cNvSpPr>
            <a:spLocks noGrp="1"/>
          </p:cNvSpPr>
          <p:nvPr>
            <p:ph type="title"/>
          </p:nvPr>
        </p:nvSpPr>
        <p:spPr>
          <a:xfrm>
            <a:off x="708210" y="2958353"/>
            <a:ext cx="5605272" cy="1572126"/>
          </a:xfrm>
        </p:spPr>
        <p:txBody>
          <a:bodyPr>
            <a:normAutofit/>
          </a:bodyPr>
          <a:lstStyle/>
          <a:p>
            <a:r>
              <a:rPr lang="en-IN" sz="5400" b="1" i="1" dirty="0"/>
              <a:t>Thank you</a:t>
            </a:r>
          </a:p>
        </p:txBody>
      </p:sp>
      <p:sp>
        <p:nvSpPr>
          <p:cNvPr id="4" name="Picture Placeholder 3">
            <a:extLst>
              <a:ext uri="{FF2B5EF4-FFF2-40B4-BE49-F238E27FC236}">
                <a16:creationId xmlns:a16="http://schemas.microsoft.com/office/drawing/2014/main" id="{9B7C553A-5C41-EECE-65EE-2016B82368A8}"/>
              </a:ext>
            </a:extLst>
          </p:cNvPr>
          <p:cNvSpPr>
            <a:spLocks noGrp="1"/>
          </p:cNvSpPr>
          <p:nvPr>
            <p:ph type="pic" sz="quarter" idx="15"/>
          </p:nvPr>
        </p:nvSpPr>
        <p:spPr/>
      </p:sp>
    </p:spTree>
    <p:extLst>
      <p:ext uri="{BB962C8B-B14F-4D97-AF65-F5344CB8AC3E}">
        <p14:creationId xmlns:p14="http://schemas.microsoft.com/office/powerpoint/2010/main" val="83563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D35C-0207-4130-B4F6-289DEA02B27C}"/>
              </a:ext>
            </a:extLst>
          </p:cNvPr>
          <p:cNvSpPr>
            <a:spLocks noGrp="1"/>
          </p:cNvSpPr>
          <p:nvPr>
            <p:ph type="title"/>
          </p:nvPr>
        </p:nvSpPr>
        <p:spPr>
          <a:xfrm>
            <a:off x="512895" y="2630380"/>
            <a:ext cx="2759694" cy="897468"/>
          </a:xfrm>
        </p:spPr>
        <p:txBody>
          <a:bodyPr>
            <a:noAutofit/>
          </a:bodyPr>
          <a:lstStyle/>
          <a:p>
            <a:pPr algn="ctr"/>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4D6D266-E522-F33A-DFA4-C9DF74456251}"/>
              </a:ext>
            </a:extLst>
          </p:cNvPr>
          <p:cNvSpPr>
            <a:spLocks noGrp="1"/>
          </p:cNvSpPr>
          <p:nvPr>
            <p:ph idx="1"/>
          </p:nvPr>
        </p:nvSpPr>
        <p:spPr>
          <a:xfrm>
            <a:off x="3532094" y="1044126"/>
            <a:ext cx="7607550" cy="5120640"/>
          </a:xfrm>
        </p:spPr>
        <p: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chemeClr val="tx1"/>
                </a:solidFill>
                <a:effectLst/>
                <a:uLnTx/>
                <a:uFillTx/>
                <a:latin typeface="Times Neue Roman Bold"/>
                <a:cs typeface="Segoe UI" panose="020B0502040204020203" pitchFamily="34" charset="0"/>
              </a:rPr>
              <a:t>Bullying has been prevalent since the beginning of time, It’s just the ways of bullying which have changed over the years, from physical bullying to cyberbullying. According to </a:t>
            </a:r>
            <a:r>
              <a:rPr kumimoji="0" lang="en-GB" b="0" i="0" u="none" strike="noStrike" kern="1200" cap="none" spc="0" normalizeH="0" baseline="0" noProof="0" dirty="0" err="1">
                <a:ln>
                  <a:noFill/>
                </a:ln>
                <a:solidFill>
                  <a:schemeClr val="tx1"/>
                </a:solidFill>
                <a:effectLst/>
                <a:uLnTx/>
                <a:uFillTx/>
                <a:latin typeface="Times Neue Roman Bold"/>
                <a:cs typeface="Segoe UI" panose="020B0502040204020203" pitchFamily="34" charset="0"/>
              </a:rPr>
              <a:t>Williard</a:t>
            </a:r>
            <a:r>
              <a:rPr kumimoji="0" lang="en-GB" b="0" i="0" u="none" strike="noStrike" kern="1200" cap="none" spc="0" normalizeH="0" baseline="0" noProof="0" dirty="0">
                <a:ln>
                  <a:noFill/>
                </a:ln>
                <a:solidFill>
                  <a:schemeClr val="tx1"/>
                </a:solidFill>
                <a:effectLst/>
                <a:uLnTx/>
                <a:uFillTx/>
                <a:latin typeface="Times Neue Roman Bold"/>
                <a:cs typeface="Segoe UI" panose="020B0502040204020203" pitchFamily="34" charset="0"/>
              </a:rPr>
              <a:t>(2004), there are eight types of cyberbullying such as harassment, denigration, impersonation, etc. It’s been around 2 decades since social media sites came into the picture, but there hasn’t been a lot of effective measures to curb social bullying and it has become one of the alarming issues in recent times. </a:t>
            </a:r>
            <a:r>
              <a:rPr kumimoji="0" lang="en-GB" b="0" i="0" u="none" strike="noStrike" kern="1200" cap="none" spc="0" normalizeH="0" baseline="0" noProof="0" dirty="0">
                <a:ln>
                  <a:noFill/>
                </a:ln>
                <a:solidFill>
                  <a:prstClr val="black"/>
                </a:solidFill>
                <a:effectLst/>
                <a:uLnTx/>
                <a:uFillTx/>
                <a:latin typeface="Times Neue Roman Bold"/>
                <a:cs typeface="Segoe UI" panose="020B0502040204020203" pitchFamily="34" charset="0"/>
              </a:rPr>
              <a:t>Aim is to establish for this task by applying supervised classification methods using a manually an noted open source dataset.</a:t>
            </a:r>
            <a:endParaRPr kumimoji="0" lang="en-US" b="0" i="0" u="none" strike="noStrike" kern="1200" cap="none" spc="0" normalizeH="0" baseline="0" noProof="0" dirty="0">
              <a:ln>
                <a:noFill/>
              </a:ln>
              <a:solidFill>
                <a:schemeClr val="tx1"/>
              </a:solidFill>
              <a:effectLst/>
              <a:uLnTx/>
              <a:uFillTx/>
              <a:latin typeface="Times Neue Roman Bold"/>
              <a:cs typeface="Segoe UI" panose="020B0502040204020203" pitchFamily="34" charset="0"/>
            </a:endParaRPr>
          </a:p>
          <a:p>
            <a:endParaRPr lang="en-IN" dirty="0">
              <a:solidFill>
                <a:schemeClr val="tx1"/>
              </a:solidFill>
            </a:endParaRPr>
          </a:p>
        </p:txBody>
      </p:sp>
    </p:spTree>
    <p:extLst>
      <p:ext uri="{BB962C8B-B14F-4D97-AF65-F5344CB8AC3E}">
        <p14:creationId xmlns:p14="http://schemas.microsoft.com/office/powerpoint/2010/main" val="176705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2F34-B517-5A54-B73A-22312A067BF6}"/>
              </a:ext>
            </a:extLst>
          </p:cNvPr>
          <p:cNvSpPr>
            <a:spLocks noGrp="1"/>
          </p:cNvSpPr>
          <p:nvPr>
            <p:ph type="title"/>
          </p:nvPr>
        </p:nvSpPr>
        <p:spPr>
          <a:xfrm>
            <a:off x="0" y="1128408"/>
            <a:ext cx="3433011" cy="4601183"/>
          </a:xfrm>
        </p:spPr>
        <p:txBody>
          <a:bodyPr>
            <a:normAutofit/>
          </a:bodyPr>
          <a:lstStyle/>
          <a:p>
            <a:pPr algn="ctr"/>
            <a:r>
              <a:rPr lang="en-GB"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127ECA-EC04-30C7-F6F6-2A8FEB06BA50}"/>
              </a:ext>
            </a:extLst>
          </p:cNvPr>
          <p:cNvSpPr>
            <a:spLocks noGrp="1"/>
          </p:cNvSpPr>
          <p:nvPr>
            <p:ph idx="1"/>
          </p:nvPr>
        </p:nvSpPr>
        <p:spPr>
          <a:xfrm>
            <a:off x="3561347" y="864108"/>
            <a:ext cx="7623121" cy="5120640"/>
          </a:xfrm>
        </p:spPr>
        <p:txBody>
          <a:bodyPr>
            <a:normAutofit/>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With the growth of social media platforms, cyberbullying is a significant concern among the younger population. Cyberbullying can have adverse effects on vulnerable people and is considered a severe threat.</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Therefore, the presence of an active cyberbullying detection system is crucial. In this project we experiment with various classifiers to get achieve a higher accuracy in the cyberbullying dataset , while using traditional ML models rather than Deep learning models.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76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2B46-83A7-270D-1E3F-EB336939C563}"/>
              </a:ext>
            </a:extLst>
          </p:cNvPr>
          <p:cNvSpPr>
            <a:spLocks noGrp="1"/>
          </p:cNvSpPr>
          <p:nvPr>
            <p:ph type="title"/>
          </p:nvPr>
        </p:nvSpPr>
        <p:spPr>
          <a:xfrm>
            <a:off x="204791" y="1128409"/>
            <a:ext cx="3244261" cy="4598624"/>
          </a:xfrm>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5EC9E1F-4F9A-44EC-9376-F7021CE32E51}"/>
              </a:ext>
            </a:extLst>
          </p:cNvPr>
          <p:cNvSpPr>
            <a:spLocks noGrp="1"/>
          </p:cNvSpPr>
          <p:nvPr>
            <p:ph idx="1"/>
          </p:nvPr>
        </p:nvSpPr>
        <p:spPr/>
        <p:txBody>
          <a:bodyPr>
            <a:normAutofit/>
          </a:bodyPr>
          <a:lstStyle/>
          <a:p>
            <a:pPr algn="just">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Using the traditional </a:t>
            </a:r>
            <a:r>
              <a:rPr lang="en-IN" b="0" i="0" dirty="0">
                <a:solidFill>
                  <a:schemeClr val="tx1"/>
                </a:solidFill>
                <a:effectLst/>
                <a:latin typeface="Times New Roman" panose="02020603050405020304" pitchFamily="18" charset="0"/>
                <a:cs typeface="Times New Roman" panose="02020603050405020304" pitchFamily="18" charset="0"/>
              </a:rPr>
              <a:t>supervised learning methods</a:t>
            </a:r>
            <a:endParaRPr lang="en-GB"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Naive Bayes: This is a simple probabilistic classifier that has been widely used for text classification tasks, including cyberbullying detection. Naive Bayes models can effectively capture the relevant features of a tweet and classify it as bullying or not bullying.</a:t>
            </a:r>
            <a:endParaRPr lang="en-IN"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IN" b="0" i="0" dirty="0">
                <a:solidFill>
                  <a:schemeClr val="tx1"/>
                </a:solidFill>
                <a:effectLst/>
                <a:latin typeface="Times New Roman" panose="02020603050405020304" pitchFamily="18" charset="0"/>
                <a:cs typeface="Times New Roman" panose="02020603050405020304" pitchFamily="18" charset="0"/>
              </a:rPr>
              <a:t>But the results are minimal using the traditional supervised learning methods like Naïve Bayes</a:t>
            </a:r>
            <a:endParaRPr lang="en-GB"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87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7646-0D1B-7DE7-30CF-1BAF7870420E}"/>
              </a:ext>
            </a:extLst>
          </p:cNvPr>
          <p:cNvSpPr>
            <a:spLocks noGrp="1"/>
          </p:cNvSpPr>
          <p:nvPr>
            <p:ph type="title"/>
          </p:nvPr>
        </p:nvSpPr>
        <p:spPr>
          <a:xfrm>
            <a:off x="56201" y="705852"/>
            <a:ext cx="3468850" cy="1058779"/>
          </a:xfrm>
        </p:spPr>
        <p:txBody>
          <a:bodyPr>
            <a:noAutofit/>
          </a:bodyPr>
          <a:lstStyle/>
          <a:p>
            <a:r>
              <a:rPr lang="en-IN" b="1" dirty="0">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4B4A389C-C857-68C4-CDD1-E4A6D8FDFA07}"/>
              </a:ext>
            </a:extLst>
          </p:cNvPr>
          <p:cNvSpPr txBox="1"/>
          <p:nvPr/>
        </p:nvSpPr>
        <p:spPr>
          <a:xfrm>
            <a:off x="256674" y="2120275"/>
            <a:ext cx="2727158" cy="3570208"/>
          </a:xfrm>
          <a:prstGeom prst="rect">
            <a:avLst/>
          </a:prstGeom>
          <a:noFill/>
        </p:spPr>
        <p:txBody>
          <a:bodyPr wrap="square" rtlCol="0">
            <a:spAutoFit/>
          </a:bodyPr>
          <a:lstStyle/>
          <a:p>
            <a:r>
              <a:rPr lang="en-US" sz="2000" b="1" dirty="0"/>
              <a:t>INVOLVES:</a:t>
            </a:r>
          </a:p>
          <a:p>
            <a:endParaRPr lang="en-US" sz="2000" b="1" dirty="0"/>
          </a:p>
          <a:p>
            <a:pPr marL="285750" indent="-285750">
              <a:lnSpc>
                <a:spcPct val="150000"/>
              </a:lnSpc>
              <a:buFont typeface="Arial" panose="020B0604020202020204" pitchFamily="34" charset="0"/>
              <a:buChar char="•"/>
            </a:pPr>
            <a:r>
              <a:rPr lang="en-GB" sz="2000" b="1" dirty="0"/>
              <a:t>Data collection</a:t>
            </a:r>
            <a:endParaRPr lang="en-IN" sz="2000" b="1" dirty="0"/>
          </a:p>
          <a:p>
            <a:pPr marL="285750" indent="-285750">
              <a:lnSpc>
                <a:spcPct val="150000"/>
              </a:lnSpc>
              <a:buFont typeface="Arial" panose="020B0604020202020204" pitchFamily="34" charset="0"/>
              <a:buChar char="•"/>
            </a:pPr>
            <a:r>
              <a:rPr lang="en-GB" sz="2000" b="1" dirty="0"/>
              <a:t>Data pre-processing</a:t>
            </a:r>
          </a:p>
          <a:p>
            <a:pPr marL="285750" indent="-285750">
              <a:lnSpc>
                <a:spcPct val="150000"/>
              </a:lnSpc>
              <a:buFont typeface="Arial" panose="020B0604020202020204" pitchFamily="34" charset="0"/>
              <a:buChar char="•"/>
            </a:pPr>
            <a:r>
              <a:rPr lang="en-GB" sz="2000" b="1" dirty="0"/>
              <a:t>Model training</a:t>
            </a:r>
          </a:p>
          <a:p>
            <a:pPr marL="285750" indent="-285750">
              <a:lnSpc>
                <a:spcPct val="150000"/>
              </a:lnSpc>
              <a:buFont typeface="Arial" panose="020B0604020202020204" pitchFamily="34" charset="0"/>
              <a:buChar char="•"/>
            </a:pPr>
            <a:r>
              <a:rPr lang="en-GB" sz="2000" b="1" dirty="0"/>
              <a:t>Model evaluation</a:t>
            </a:r>
          </a:p>
          <a:p>
            <a:pPr marL="285750" indent="-285750">
              <a:lnSpc>
                <a:spcPct val="150000"/>
              </a:lnSpc>
              <a:buFont typeface="Arial" panose="020B0604020202020204" pitchFamily="34" charset="0"/>
              <a:buChar char="•"/>
            </a:pPr>
            <a:r>
              <a:rPr lang="en-GB" sz="2000" b="1" dirty="0"/>
              <a:t>Results</a:t>
            </a:r>
          </a:p>
          <a:p>
            <a:endParaRPr lang="en-US" b="1" dirty="0"/>
          </a:p>
          <a:p>
            <a:endParaRPr lang="en-IN" dirty="0"/>
          </a:p>
        </p:txBody>
      </p:sp>
      <p:pic>
        <p:nvPicPr>
          <p:cNvPr id="6" name="Picture 5">
            <a:extLst>
              <a:ext uri="{FF2B5EF4-FFF2-40B4-BE49-F238E27FC236}">
                <a16:creationId xmlns:a16="http://schemas.microsoft.com/office/drawing/2014/main" id="{CC581D44-3D57-8133-D0AD-51934014C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99" y="705852"/>
            <a:ext cx="6391275" cy="4099230"/>
          </a:xfrm>
          <a:prstGeom prst="rect">
            <a:avLst/>
          </a:prstGeom>
        </p:spPr>
      </p:pic>
      <p:sp>
        <p:nvSpPr>
          <p:cNvPr id="5" name="TextBox 4">
            <a:extLst>
              <a:ext uri="{FF2B5EF4-FFF2-40B4-BE49-F238E27FC236}">
                <a16:creationId xmlns:a16="http://schemas.microsoft.com/office/drawing/2014/main" id="{304B95AC-BC0B-7F82-230E-4F68C2FBC15C}"/>
              </a:ext>
            </a:extLst>
          </p:cNvPr>
          <p:cNvSpPr txBox="1"/>
          <p:nvPr/>
        </p:nvSpPr>
        <p:spPr>
          <a:xfrm>
            <a:off x="3892996" y="5333709"/>
            <a:ext cx="6508378" cy="14465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proposed system we experiment </a:t>
            </a:r>
            <a:r>
              <a:rPr lang="en-GB" b="0" dirty="0">
                <a:effectLst/>
                <a:latin typeface="Times New Roman" panose="02020603050405020304" pitchFamily="18" charset="0"/>
                <a:cs typeface="Times New Roman" panose="02020603050405020304" pitchFamily="18" charset="0"/>
              </a:rPr>
              <a:t>various Supervised algorithms, including standard, as well as ensemble methods. </a:t>
            </a:r>
          </a:p>
          <a:p>
            <a:pPr marL="285750" indent="-285750">
              <a:buFont typeface="Arial" panose="020B0604020202020204" pitchFamily="34" charset="0"/>
              <a:buChar char="•"/>
            </a:pPr>
            <a:endParaRPr lang="en-GB" sz="1600"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758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7C1BDFC-C86A-4C30-8788-28A8AB3C389A}"/>
              </a:ext>
            </a:extLst>
          </p:cNvPr>
          <p:cNvSpPr txBox="1"/>
          <p:nvPr/>
        </p:nvSpPr>
        <p:spPr>
          <a:xfrm>
            <a:off x="927904" y="915651"/>
            <a:ext cx="10336191" cy="599805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Times Neue Roman Bold"/>
              </a:rPr>
              <a:t>Data collection</a:t>
            </a:r>
            <a:r>
              <a:rPr kumimoji="0" lang="en-GB" sz="2000" b="0" i="0" u="none" strike="noStrike" kern="1200" cap="none" spc="0" normalizeH="0" baseline="0" noProof="0" dirty="0">
                <a:ln>
                  <a:noFill/>
                </a:ln>
                <a:solidFill>
                  <a:prstClr val="black"/>
                </a:solidFill>
                <a:effectLst/>
                <a:uLnTx/>
                <a:uFillTx/>
                <a:latin typeface="Times Neue Roman Bold"/>
              </a:rPr>
              <a:t>: Collect a large dataset of text data that contains instances of cyberbullying, as well as instances of non-cyberbullying text (i.e. "normal" online communication).</a:t>
            </a:r>
            <a:endParaRPr kumimoji="0" lang="en-GB" sz="2000" b="1" i="0" u="none" strike="noStrike" kern="1200" cap="none" spc="0" normalizeH="0" baseline="0" noProof="0" dirty="0">
              <a:ln>
                <a:noFill/>
              </a:ln>
              <a:solidFill>
                <a:prstClr val="black"/>
              </a:solidFill>
              <a:effectLst/>
              <a:uLnTx/>
              <a:uFillTx/>
              <a:latin typeface="Times Neue Roman Bold"/>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Times Neue Roman Bold"/>
              </a:rPr>
              <a:t>Data pre-processing: </a:t>
            </a:r>
            <a:r>
              <a:rPr kumimoji="0" lang="en-GB" sz="2000" b="0" i="0" u="none" strike="noStrike" kern="1200" cap="none" spc="0" normalizeH="0" baseline="0" noProof="0" dirty="0">
                <a:ln>
                  <a:noFill/>
                </a:ln>
                <a:solidFill>
                  <a:prstClr val="black"/>
                </a:solidFill>
                <a:effectLst/>
                <a:uLnTx/>
                <a:uFillTx/>
                <a:latin typeface="Times Neue Roman Bold"/>
              </a:rPr>
              <a:t>Clean and pre-process the collected data, such as removing stop words, stemming/lemmatizing words, and removing special characters. Feature extraction: Extract relevant features from the pre-processed data, such as the presence of certain words or phrases, or the use of certain emoticons.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Times Neue Roman Bold"/>
              </a:rPr>
              <a:t>Model training: </a:t>
            </a:r>
            <a:r>
              <a:rPr kumimoji="0" lang="en-GB" sz="2000" b="0" i="0" u="none" strike="noStrike" kern="1200" cap="none" spc="0" normalizeH="0" baseline="0" noProof="0" dirty="0">
                <a:ln>
                  <a:noFill/>
                </a:ln>
                <a:solidFill>
                  <a:prstClr val="black"/>
                </a:solidFill>
                <a:effectLst/>
                <a:uLnTx/>
                <a:uFillTx/>
                <a:latin typeface="Times Neue Roman Bold"/>
              </a:rPr>
              <a:t>Train a supervised classification model, such as a support vector machine or a random forest, using the extracted features and labelled training data.</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Times Neue Roman Bold"/>
              </a:rPr>
              <a:t>Model evaluation: </a:t>
            </a:r>
            <a:r>
              <a:rPr kumimoji="0" lang="en-GB" sz="2000" b="0" i="0" u="none" strike="noStrike" kern="1200" cap="none" spc="0" normalizeH="0" baseline="0" noProof="0" dirty="0">
                <a:ln>
                  <a:noFill/>
                </a:ln>
                <a:solidFill>
                  <a:prstClr val="black"/>
                </a:solidFill>
                <a:effectLst/>
                <a:uLnTx/>
                <a:uFillTx/>
                <a:latin typeface="Times Neue Roman Bold"/>
              </a:rPr>
              <a:t>Evaluate the performance of the trained model using a held-out test dataset, and iteratively improve the model by adjusting the features or model parameters.</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b="1" dirty="0">
                <a:solidFill>
                  <a:prstClr val="black"/>
                </a:solidFill>
                <a:latin typeface="Times Neue Roman Bold"/>
              </a:rPr>
              <a:t>Results</a:t>
            </a:r>
            <a:r>
              <a:rPr kumimoji="0" lang="en-GB" sz="2000" b="1" i="0" u="none" strike="noStrike" kern="1200" cap="none" spc="0" normalizeH="0" baseline="0" noProof="0" dirty="0">
                <a:ln>
                  <a:noFill/>
                </a:ln>
                <a:solidFill>
                  <a:prstClr val="black"/>
                </a:solidFill>
                <a:effectLst/>
                <a:uLnTx/>
                <a:uFillTx/>
                <a:latin typeface="Times Neue Roman Bold"/>
              </a:rPr>
              <a:t>: </a:t>
            </a:r>
            <a:r>
              <a:rPr kumimoji="0" lang="en-GB" sz="2000" b="0" i="0" u="none" strike="noStrike" kern="1200" cap="none" spc="0" normalizeH="0" baseline="0" noProof="0" dirty="0">
                <a:ln>
                  <a:noFill/>
                </a:ln>
                <a:solidFill>
                  <a:prstClr val="black"/>
                </a:solidFill>
                <a:effectLst/>
                <a:uLnTx/>
                <a:uFillTx/>
                <a:latin typeface="Times Neue Roman Bold"/>
              </a:rPr>
              <a:t>Once the model has been trained and evaluated, it can be deployed to detect cyberbullying in real-world text data.</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ue Roman Bold"/>
            </a:endParaRPr>
          </a:p>
        </p:txBody>
      </p:sp>
    </p:spTree>
    <p:extLst>
      <p:ext uri="{BB962C8B-B14F-4D97-AF65-F5344CB8AC3E}">
        <p14:creationId xmlns:p14="http://schemas.microsoft.com/office/powerpoint/2010/main" val="129416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C78D-E925-392E-1BF4-7F0E9E39DFD1}"/>
              </a:ext>
            </a:extLst>
          </p:cNvPr>
          <p:cNvSpPr>
            <a:spLocks noGrp="1"/>
          </p:cNvSpPr>
          <p:nvPr>
            <p:ph type="title"/>
          </p:nvPr>
        </p:nvSpPr>
        <p:spPr>
          <a:xfrm>
            <a:off x="2450688" y="1128408"/>
            <a:ext cx="8121060" cy="4601183"/>
          </a:xfrm>
        </p:spPr>
        <p:txBody>
          <a:bodyPr/>
          <a:lstStyle/>
          <a:p>
            <a:pPr algn="ctr"/>
            <a:r>
              <a:rPr lang="en-GB" sz="3600" b="1" dirty="0">
                <a:solidFill>
                  <a:schemeClr val="tx1"/>
                </a:solidFill>
                <a:latin typeface="Times New Roman" panose="02020603050405020304" pitchFamily="18" charset="0"/>
                <a:cs typeface="Times New Roman" panose="02020603050405020304" pitchFamily="18" charset="0"/>
              </a:rPr>
              <a:t>UML Diagrams</a:t>
            </a:r>
            <a:br>
              <a:rPr lang="en-IN" sz="36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12844587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docProps/app.xml><?xml version="1.0" encoding="utf-8"?>
<Properties xmlns="http://schemas.openxmlformats.org/officeDocument/2006/extended-properties" xmlns:vt="http://schemas.openxmlformats.org/officeDocument/2006/docPropsVTypes">
  <Template>TM03457475[[fn=Frame]]</Template>
  <TotalTime>606</TotalTime>
  <Words>1116</Words>
  <Application>Microsoft Office PowerPoint</Application>
  <PresentationFormat>Widescreen</PresentationFormat>
  <Paragraphs>79</Paragraphs>
  <Slides>30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Corbel</vt:lpstr>
      <vt:lpstr>Segoe UI</vt:lpstr>
      <vt:lpstr>Segoe UI Light</vt:lpstr>
      <vt:lpstr>Times Neue Roman Bold</vt:lpstr>
      <vt:lpstr>Times New Roman</vt:lpstr>
      <vt:lpstr>Wingdings 2</vt:lpstr>
      <vt:lpstr>Frame</vt:lpstr>
      <vt:lpstr>Star of the show</vt:lpstr>
      <vt:lpstr>PowerPoint Presentation</vt:lpstr>
      <vt:lpstr>Cyberbullying Detection on social media   by using Machine Learning</vt:lpstr>
      <vt:lpstr>Contents</vt:lpstr>
      <vt:lpstr>Abstract</vt:lpstr>
      <vt:lpstr>Introduction</vt:lpstr>
      <vt:lpstr>Existing System</vt:lpstr>
      <vt:lpstr>Proposed System</vt:lpstr>
      <vt:lpstr>PowerPoint Presentation</vt:lpstr>
      <vt:lpstr>UML Diagrams </vt:lpstr>
      <vt:lpstr>Class Diagram</vt:lpstr>
      <vt:lpstr>PowerPoint Presentation</vt:lpstr>
      <vt:lpstr>PowerPoint Presentation</vt:lpstr>
      <vt:lpstr>Implementation</vt:lpstr>
      <vt:lpstr>Dataset</vt:lpstr>
      <vt:lpstr>PowerPoint Presentation</vt:lpstr>
      <vt:lpstr>PowerPoint Presentation</vt:lpstr>
      <vt:lpstr>PowerPoint Presentation</vt:lpstr>
      <vt:lpstr>Data  Pre-processing</vt:lpstr>
      <vt:lpstr>Stopwords</vt:lpstr>
      <vt:lpstr>Stemming</vt:lpstr>
      <vt:lpstr>Methods used</vt:lpstr>
      <vt:lpstr>PowerPoint Presentation</vt:lpstr>
      <vt:lpstr>PowerPoint Presentation</vt:lpstr>
      <vt:lpstr>PowerPoint Presentation</vt:lpstr>
      <vt:lpstr>Result</vt:lpstr>
      <vt:lpstr>PowerPoint Presentation</vt:lpstr>
      <vt:lpstr>Output Screenshots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B</dc:creator>
  <cp:lastModifiedBy>Surendra B</cp:lastModifiedBy>
  <cp:revision>12</cp:revision>
  <dcterms:created xsi:type="dcterms:W3CDTF">2023-02-10T02:44:59Z</dcterms:created>
  <dcterms:modified xsi:type="dcterms:W3CDTF">2023-04-09T18:06:44Z</dcterms:modified>
</cp:coreProperties>
</file>