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9" d="100"/>
          <a:sy n="79" d="100"/>
        </p:scale>
        <p:origin x="-787" y="-14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043940"/>
            <a:ext cx="9098280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 algn="ctr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Digital Portfolio </a:t>
            </a:r>
            <a:endParaRPr sz="4800" spc="15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STUDENT NAME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  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P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SU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ND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R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EGISTER NO</a:t>
            </a:r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 : 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212402440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NM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ID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D5BFF935ABB0DE58E694A947B627F214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DEPARTMENT: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BCA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COLLEGE: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AGURCHAND  MANMULL  JAIN COLLEGE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r>
              <a:rPr lang="en-GB" altLang="en-IN" sz="4250" spc="15" dirty="0"/>
              <a:t>:</a:t>
            </a:r>
            <a:endParaRPr lang="en-GB" altLang="en-IN" sz="4250" spc="15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5-09-18 160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4717415" cy="2327910"/>
          </a:xfrm>
          <a:prstGeom prst="rect">
            <a:avLst/>
          </a:prstGeom>
        </p:spPr>
      </p:pic>
      <p:pic>
        <p:nvPicPr>
          <p:cNvPr id="2" name="Picture 1" descr="Screenshot 2025-09-18 161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777615"/>
            <a:ext cx="4793615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10668000" cy="437197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br>
              <a:rPr lang="en-IN" dirty="0"/>
            </a:br>
            <a: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  <a:t>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</a:t>
            </a:r>
            <a:b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IN" dirty="0" smtClean="0"/>
            </a:br>
            <a:endParaRPr lang="en-GB"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4462145" cy="738505"/>
          </a:xfrm>
        </p:spPr>
        <p:txBody>
          <a:bodyPr wrap="square"/>
          <a:p>
            <a:r>
              <a:rPr lang="en-GB" altLang="en-US"/>
              <a:t>GITHUB LINK: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23290" y="2750185"/>
            <a:ext cx="736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>
                <a:latin typeface="Century Schoolbook" panose="02040604050505020304" charset="0"/>
                <a:cs typeface="Century Schoolbook" panose="02040604050505020304" charset="0"/>
              </a:rPr>
              <a:t>https://github.com/surendra1613/My-server.git</a:t>
            </a:r>
            <a:endParaRPr lang="en-US" altLang="en-GB" sz="24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0"/>
            <a:ext cx="7691120" cy="1877695"/>
          </a:xfrm>
        </p:spPr>
        <p:txBody>
          <a:bodyPr wrap="square">
            <a:noAutofit/>
          </a:bodyPr>
          <a:p>
            <a:pPr algn="ctr"/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INT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ER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ACTIVE DI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G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ITA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L 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PORTFOLIO USING FRONT END DEVELOPMENT</a:t>
            </a:r>
            <a:endParaRPr lang="en-IN" sz="40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3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endParaRPr sz="4250" dirty="0"/>
          </a:p>
        </p:txBody>
      </p:sp>
      <p:pic>
        <p:nvPicPr>
          <p:cNvPr id="2097157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resumes and portfolios often don’t 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attract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viewers or showcase skills .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An interactive digital portfolio built with</a:t>
            </a:r>
            <a:r>
              <a:rPr lang="en-US" altLang="en-GB" sz="2400" b="1" dirty="0">
                <a:latin typeface="Century Schoolbook" panose="02040604050505020304" charset="0"/>
                <a:cs typeface="Century Schoolbook" panose="02040604050505020304" charset="0"/>
              </a:rPr>
              <a:t> HTML, CSS, and JavaScript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 can solve this by being responsive, attractive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endParaRPr lang="en-GB" alt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2045970"/>
            <a:ext cx="8613775" cy="14712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42870" algn="l"/>
              </a:tabLst>
            </a:pP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This 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Interactive Digital Portfolio using Front-End Development show</a:t>
            </a: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s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 an individual’s profile, skills, projects, and contact details. </a:t>
            </a:r>
            <a:b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4250" spc="-20" dirty="0" smtClean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066800"/>
            <a:ext cx="700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PROJECT</a:t>
            </a:r>
            <a:r>
              <a:rPr lang="en-GB"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sz="4000" b="1" spc="-20" dirty="0" smtClean="0">
                <a:latin typeface="Trebuchet MS" panose="020B0603020202020204" charset="0"/>
                <a:cs typeface="Trebuchet MS" panose="020B0603020202020204" charset="0"/>
                <a:sym typeface="+mn-ea"/>
              </a:rPr>
              <a:t>OVERVIEW</a:t>
            </a:r>
            <a:endParaRPr lang="en-GB" altLang="en-US" sz="4000" b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2000" y="3519805"/>
            <a:ext cx="8641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It’s 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Developed with HTML, CSS, and JavaScript, it 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has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 smooth navigation and interactive elements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.</a:t>
            </a:r>
            <a:br>
              <a:rPr 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</a:br>
            <a:endParaRPr lang="en-GB" altLang="en-US" sz="28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0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744200" cy="48393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Students &amp; Job Seekers – use the portfolio to highlight skills, projects, and achievements for recruiters.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Recruiters &amp; Employers – review the portfolio to assess a candidate’s abilities and creativity.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Educators &amp; Peers – view the portfolio for learning, mentoring, or networking.</a:t>
            </a:r>
            <a:br>
              <a:rPr lang="en-US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2800" b="0" spc="5" dirty="0" smtClean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575881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 smtClean="0"/>
              <a:t>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HTML5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structuring the web pages and content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    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GB" alt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CSS3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styling, layout design, and responsiveness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JavaScript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adding interactivity and dynamic features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Code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Editor (VS Code</a:t>
            </a:r>
            <a:r>
              <a:rPr lang="en-GB" alt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/Codepen)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writing and managing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code.    </a:t>
            </a:r>
            <a:r>
              <a:rPr lang="en-IN" sz="1800" spc="10" dirty="0" smtClean="0"/>
              <a:t>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</a:t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 smtClean="0">
                <a:latin typeface="Calisto MT" panose="02040603050505030304" pitchFamily="18" charset="0"/>
              </a:rPr>
              <a:t>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b="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 err="1" smtClean="0">
                <a:latin typeface="Calisto MT" panose="02040603050505030304" pitchFamily="18" charset="0"/>
              </a:rPr>
              <a:t>Flexbox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>
                <a:latin typeface="Calisto MT" panose="02040603050505030304" pitchFamily="18" charset="0"/>
              </a:rPr>
              <a:t>and Grid Layouts</a:t>
            </a:r>
            <a:r>
              <a:rPr lang="en-IN" sz="1800" b="0" spc="10" dirty="0">
                <a:latin typeface="Calisto MT" panose="02040603050505030304" pitchFamily="18" charset="0"/>
              </a:rPr>
              <a:t> – for modern, flexible page structuring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Form </a:t>
            </a:r>
            <a:r>
              <a:rPr lang="en-IN" sz="1800" spc="10" dirty="0">
                <a:latin typeface="Calisto MT" panose="02040603050505030304" pitchFamily="18" charset="0"/>
              </a:rPr>
              <a:t>Handling</a:t>
            </a:r>
            <a:r>
              <a:rPr lang="en-IN" sz="1800" b="0" spc="10" dirty="0">
                <a:latin typeface="Calisto MT" panose="02040603050505030304" pitchFamily="18" charset="0"/>
              </a:rPr>
              <a:t> – for creating a functional contact section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Smooth </a:t>
            </a:r>
            <a:r>
              <a:rPr lang="en-IN" sz="1800" spc="10" dirty="0">
                <a:latin typeface="Calisto MT" panose="02040603050505030304" pitchFamily="18" charset="0"/>
              </a:rPr>
              <a:t>Navigation &amp; Animations</a:t>
            </a:r>
            <a:r>
              <a:rPr lang="en-IN" sz="1800" b="0" spc="10" dirty="0">
                <a:latin typeface="Calisto MT" panose="02040603050505030304" pitchFamily="18" charset="0"/>
              </a:rPr>
              <a:t> – to improve user experience and engagement.</a:t>
            </a:r>
            <a:br>
              <a:rPr lang="en-IN" sz="3600" b="0" spc="10" dirty="0"/>
            </a:br>
            <a:br>
              <a:rPr lang="en-IN" sz="3600" b="0" spc="10" dirty="0" smtClean="0"/>
            </a:br>
            <a:br>
              <a:rPr lang="en-IN" sz="3600" spc="10" dirty="0"/>
            </a:br>
            <a:br>
              <a:rPr lang="en-IN" sz="3600" spc="10" dirty="0" smtClean="0"/>
            </a:br>
            <a:endParaRPr sz="3600" dirty="0"/>
          </a:p>
        </p:txBody>
      </p:sp>
      <p:pic>
        <p:nvPicPr>
          <p:cNvPr id="209716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0830"/>
            <a:ext cx="9013825" cy="295783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IN" sz="40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TFOLIO DESIGN AND </a:t>
            </a: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LAYOUT</a:t>
            </a: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US" sz="3200" b="1" spc="15" dirty="0" smtClean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TFOLIO:</a:t>
            </a:r>
            <a:endParaRPr lang="en-US" sz="32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About, Skills, Projects, Contact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2.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Home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introduction with name, tagline, and banner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3.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About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technical skills.’</a:t>
            </a:r>
            <a:endParaRPr lang="en-GB" alt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4.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Projects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sample projects in a grid layout with descriptions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5.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Contact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form and social media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2000" y="385445"/>
            <a:ext cx="10681335" cy="4486275"/>
          </a:xfrm>
        </p:spPr>
        <p:txBody>
          <a:bodyPr>
            <a:noAutofit/>
          </a:bodyPr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br>
              <a:rPr lang="en-IN" dirty="0" smtClean="0"/>
            </a:br>
            <a:br>
              <a:rPr lang="en-IN" dirty="0"/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Navigation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Bar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Easy movement between Home, About, Skills, Projects, and Contact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Interactive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UI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Hover effects, smooth scrolling, and animations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Contact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Form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Allows users to send queries directly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dirty="0" smtClean="0"/>
            </a:br>
            <a:br>
              <a:rPr lang="en-IN" dirty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WPS Presentation</Application>
  <PresentationFormat/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Trebuchet MS</vt:lpstr>
      <vt:lpstr>Century Schoolbook</vt:lpstr>
      <vt:lpstr>Times New Roman</vt:lpstr>
      <vt:lpstr>Sitka Text</vt:lpstr>
      <vt:lpstr>Calisto MT</vt:lpstr>
      <vt:lpstr>Calibri</vt:lpstr>
      <vt:lpstr>Microsoft YaHei</vt:lpstr>
      <vt:lpstr>Arial Unicode MS</vt:lpstr>
      <vt:lpstr>Office Theme</vt:lpstr>
      <vt:lpstr>Digital Portfolio </vt:lpstr>
      <vt:lpstr>PROJECT TITLE</vt:lpstr>
      <vt:lpstr>AGENDA</vt:lpstr>
      <vt:lpstr>PROBLEM	STATEMENT     </vt:lpstr>
      <vt:lpstr>This Interactive Digital Portfolio using Front-End Development shows an individual’s profile, skills, projects, and contact details.      </vt:lpstr>
      <vt:lpstr>WHO ARE THE END USERS?  1.Students &amp; Job Seekers – use the portfolio to highlight skills, projects, and achievements for recruiters.  2.Recruiters &amp; Employers – review the portfolio to assess a candidate’s abilities and creativity.  3.Educators &amp; Peers – view the portfolio for learning, mentoring, or networking.   </vt:lpstr>
      <vt:lpstr>TOOLS AND TECHNIQUES       TOOLS: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Code/Codepen) – for writing and managing code.                                                                              TECHNIQUES:                   Flexbox and Grid Layouts – for modern, flexible page structuring.                                  Form Handling – for creating a functional contact section.                                  Smooth Navigation &amp; Animations – to improve user experience and engagement.    </vt:lpstr>
      <vt:lpstr>PowerPoint 演示文稿</vt:lpstr>
      <vt:lpstr>FEATURES AND FUNCTIONALITY   1.Navigation Bar – Easy movement between Home, About, Skills, Projects, and Contact. 2.Interactive UI – Hover effects, smooth scrolling, and animations. 3.Contact Form – Allows users to send queries directly.      </vt:lpstr>
      <vt:lpstr>RESULTS AND SCREENSHOTS:</vt:lpstr>
      <vt:lpstr>CONCLUSION  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  </vt:lpstr>
      <vt:lpstr>GITHUB LINK: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Konduru Narasimha</dc:creator>
  <cp:lastModifiedBy>ADMIN</cp:lastModifiedBy>
  <cp:revision>3</cp:revision>
  <dcterms:created xsi:type="dcterms:W3CDTF">2025-09-18T11:37:00Z</dcterms:created>
  <dcterms:modified xsi:type="dcterms:W3CDTF">2025-09-18T12:23:08Z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e169d5be21dc4224892a8b01437e1136</vt:lpwstr>
  </property>
  <property fmtid="{D5CDD505-2E9C-101B-9397-08002B2CF9AE}" pid="5" name="KSOProductBuildVer">
    <vt:lpwstr>2057-12.2.0.22549</vt:lpwstr>
  </property>
</Properties>
</file>