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4.jpg" ContentType="image/jpeg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media/image8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C6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576722440944882"/>
          <c:y val="8.8490436800856956E-2"/>
          <c:w val="0.86704527559055111"/>
          <c:h val="0.7860066385558996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BEFORE CLEANIGN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ROWS</c:v>
                </c:pt>
                <c:pt idx="1">
                  <c:v>COLUMNS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28</c:v>
                </c:pt>
                <c:pt idx="1">
                  <c:v>5044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48D-4D23-8AE5-FEAA478A9C3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AFTER CLEANING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ROWS</c:v>
                </c:pt>
                <c:pt idx="1">
                  <c:v>COLUMNS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28</c:v>
                </c:pt>
                <c:pt idx="1">
                  <c:v>3744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48D-4D23-8AE5-FEAA478A9C3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18895080"/>
        <c:axId val="418892128"/>
      </c:barChart>
      <c:catAx>
        <c:axId val="418895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8892128"/>
        <c:crosses val="autoZero"/>
        <c:auto val="1"/>
        <c:lblAlgn val="ctr"/>
        <c:lblOffset val="100"/>
        <c:noMultiLvlLbl val="0"/>
      </c:catAx>
      <c:valAx>
        <c:axId val="418892128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88950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Average of mean_imbd_score</c:v>
                </c:pt>
              </c:strCache>
            </c:strRef>
          </c:tx>
          <c:spPr>
            <a:gradFill flip="none" rotWithShape="1">
              <a:gsLst>
                <a:gs pos="0">
                  <a:schemeClr val="accent1"/>
                </a:gs>
                <a:gs pos="75000">
                  <a:schemeClr val="accent1">
                    <a:lumMod val="60000"/>
                    <a:lumOff val="40000"/>
                  </a:schemeClr>
                </a:gs>
                <a:gs pos="51000">
                  <a:schemeClr val="accent1">
                    <a:alpha val="75000"/>
                  </a:schemeClr>
                </a:gs>
                <a:gs pos="100000">
                  <a:schemeClr val="accent1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trendline>
            <c:spPr>
              <a:ln w="31750" cap="flat" cmpd="sng" algn="ctr">
                <a:solidFill>
                  <a:schemeClr val="dk1"/>
                </a:solidFill>
                <a:prstDash val="solid"/>
              </a:ln>
              <a:effectLst/>
            </c:spPr>
            <c:trendlineType val="linear"/>
            <c:dispRSqr val="0"/>
            <c:dispEq val="0"/>
          </c:trendline>
          <c:cat>
            <c:strRef>
              <c:f>Sheet1!$A$2:$A$23</c:f>
              <c:strCache>
                <c:ptCount val="22"/>
                <c:pt idx="0">
                  <c:v>Akira Kurosawa</c:v>
                </c:pt>
                <c:pt idx="1">
                  <c:v>Tony Kaye</c:v>
                </c:pt>
                <c:pt idx="2">
                  <c:v>Charles Chaplin</c:v>
                </c:pt>
                <c:pt idx="3">
                  <c:v>Alfred Hitchcock</c:v>
                </c:pt>
                <c:pt idx="4">
                  <c:v>Majid Majidi</c:v>
                </c:pt>
                <c:pt idx="5">
                  <c:v>Ron Fricke</c:v>
                </c:pt>
                <c:pt idx="6">
                  <c:v>Damien Chazelle</c:v>
                </c:pt>
                <c:pt idx="7">
                  <c:v>Sergio Leone</c:v>
                </c:pt>
                <c:pt idx="8">
                  <c:v>Christopher Nolan</c:v>
                </c:pt>
                <c:pt idx="9">
                  <c:v>Asghar Farhadi</c:v>
                </c:pt>
                <c:pt idx="10">
                  <c:v>Richard Marquand</c:v>
                </c:pt>
                <c:pt idx="11">
                  <c:v>Billy Wilder</c:v>
                </c:pt>
                <c:pt idx="12">
                  <c:v>Lee Unkrich</c:v>
                </c:pt>
                <c:pt idx="13">
                  <c:v>Lenny Abrahamson</c:v>
                </c:pt>
                <c:pt idx="14">
                  <c:v>Fritz Lang</c:v>
                </c:pt>
                <c:pt idx="15">
                  <c:v>Pete Docter</c:v>
                </c:pt>
                <c:pt idx="16">
                  <c:v>Hayao Miyazaki</c:v>
                </c:pt>
                <c:pt idx="17">
                  <c:v>Joshua Oppenheimer</c:v>
                </c:pt>
                <c:pt idx="18">
                  <c:v>Quentin Tarantino</c:v>
                </c:pt>
                <c:pt idx="19">
                  <c:v>Juan José Campanella</c:v>
                </c:pt>
                <c:pt idx="20">
                  <c:v>George Roy Hill</c:v>
                </c:pt>
                <c:pt idx="21">
                  <c:v>Elia Kazan</c:v>
                </c:pt>
              </c:strCache>
            </c:strRef>
          </c:cat>
          <c:val>
            <c:numRef>
              <c:f>Sheet1!$B$2:$B$23</c:f>
              <c:numCache>
                <c:formatCode>General</c:formatCode>
                <c:ptCount val="22"/>
                <c:pt idx="0">
                  <c:v>8.6999999999999993</c:v>
                </c:pt>
                <c:pt idx="1">
                  <c:v>8.6</c:v>
                </c:pt>
                <c:pt idx="2">
                  <c:v>8.6</c:v>
                </c:pt>
                <c:pt idx="3">
                  <c:v>8.5</c:v>
                </c:pt>
                <c:pt idx="4">
                  <c:v>8.5</c:v>
                </c:pt>
                <c:pt idx="5">
                  <c:v>8.5</c:v>
                </c:pt>
                <c:pt idx="6">
                  <c:v>8.5</c:v>
                </c:pt>
                <c:pt idx="7" formatCode="0.0">
                  <c:v>8.4333333333333318</c:v>
                </c:pt>
                <c:pt idx="8" formatCode="0.0">
                  <c:v>8.4250000000000007</c:v>
                </c:pt>
                <c:pt idx="9">
                  <c:v>8.4</c:v>
                </c:pt>
                <c:pt idx="10">
                  <c:v>8.4</c:v>
                </c:pt>
                <c:pt idx="11">
                  <c:v>8.3000000000000007</c:v>
                </c:pt>
                <c:pt idx="12">
                  <c:v>8.3000000000000007</c:v>
                </c:pt>
                <c:pt idx="13">
                  <c:v>8.3000000000000007</c:v>
                </c:pt>
                <c:pt idx="14">
                  <c:v>8.3000000000000007</c:v>
                </c:pt>
                <c:pt idx="15" formatCode="0.0">
                  <c:v>8.2333333333333325</c:v>
                </c:pt>
                <c:pt idx="16" formatCode="0.0">
                  <c:v>8.2249999999999996</c:v>
                </c:pt>
                <c:pt idx="17">
                  <c:v>8.1999999999999993</c:v>
                </c:pt>
                <c:pt idx="18">
                  <c:v>8.1999999999999993</c:v>
                </c:pt>
                <c:pt idx="19">
                  <c:v>8.1999999999999993</c:v>
                </c:pt>
                <c:pt idx="20">
                  <c:v>8.1999999999999993</c:v>
                </c:pt>
                <c:pt idx="21">
                  <c:v>8.1999999999999993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B08-486B-BD59-147A34AAE1F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75"/>
        <c:overlap val="-25"/>
        <c:axId val="567164576"/>
        <c:axId val="567163592"/>
      </c:barChart>
      <c:catAx>
        <c:axId val="567164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7163592"/>
        <c:crosses val="autoZero"/>
        <c:auto val="1"/>
        <c:lblAlgn val="ctr"/>
        <c:lblOffset val="100"/>
        <c:noMultiLvlLbl val="0"/>
      </c:catAx>
      <c:valAx>
        <c:axId val="567163592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tx1">
                      <a:lumMod val="5000"/>
                      <a:lumOff val="95000"/>
                    </a:schemeClr>
                  </a:gs>
                  <a:gs pos="0">
                    <a:schemeClr val="tx1">
                      <a:lumMod val="25000"/>
                      <a:lumOff val="7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7164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genres_count(TOP-20)</c:v>
                </c:pt>
              </c:strCache>
            </c:strRef>
          </c:tx>
          <c:spPr>
            <a:gradFill flip="none" rotWithShape="1">
              <a:gsLst>
                <a:gs pos="0">
                  <a:schemeClr val="accent1"/>
                </a:gs>
                <a:gs pos="75000">
                  <a:schemeClr val="accent1">
                    <a:lumMod val="60000"/>
                    <a:lumOff val="40000"/>
                  </a:schemeClr>
                </a:gs>
                <a:gs pos="51000">
                  <a:schemeClr val="accent1">
                    <a:alpha val="75000"/>
                  </a:schemeClr>
                </a:gs>
                <a:gs pos="100000">
                  <a:schemeClr val="accent1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trendline>
            <c:spPr>
              <a:ln w="31750" cap="flat" cmpd="sng" algn="ctr">
                <a:solidFill>
                  <a:schemeClr val="dk1"/>
                </a:solidFill>
                <a:prstDash val="solid"/>
              </a:ln>
              <a:effectLst/>
            </c:spPr>
            <c:trendlineType val="linear"/>
            <c:dispRSqr val="0"/>
            <c:dispEq val="0"/>
          </c:trendline>
          <c:cat>
            <c:strRef>
              <c:f>Sheet1!$A$2:$A$22</c:f>
              <c:strCache>
                <c:ptCount val="21"/>
                <c:pt idx="0">
                  <c:v>Comedy|Drama|Romance</c:v>
                </c:pt>
                <c:pt idx="1">
                  <c:v>Drama</c:v>
                </c:pt>
                <c:pt idx="2">
                  <c:v>Comedy|Drama</c:v>
                </c:pt>
                <c:pt idx="3">
                  <c:v>Comedy</c:v>
                </c:pt>
                <c:pt idx="4">
                  <c:v>Comedy|Romance</c:v>
                </c:pt>
                <c:pt idx="5">
                  <c:v>Drama|Romance</c:v>
                </c:pt>
                <c:pt idx="6">
                  <c:v>Crime|Drama|Thriller</c:v>
                </c:pt>
                <c:pt idx="7">
                  <c:v>Action|Crime|Thriller</c:v>
                </c:pt>
                <c:pt idx="8">
                  <c:v>Action|Crime|Drama|Thriller</c:v>
                </c:pt>
                <c:pt idx="9">
                  <c:v>Action|Adventure|Sci-Fi</c:v>
                </c:pt>
                <c:pt idx="10">
                  <c:v>Comedy|Crime</c:v>
                </c:pt>
                <c:pt idx="11">
                  <c:v>Action|Adventure|Thriller</c:v>
                </c:pt>
                <c:pt idx="12">
                  <c:v>Horror</c:v>
                </c:pt>
                <c:pt idx="13">
                  <c:v>Drama|Thriller</c:v>
                </c:pt>
                <c:pt idx="14">
                  <c:v>Crime|Drama</c:v>
                </c:pt>
                <c:pt idx="15">
                  <c:v>Crime|Drama|Mystery|Thriller</c:v>
                </c:pt>
                <c:pt idx="16">
                  <c:v>Action|Adventure|Sci-Fi|Thriller</c:v>
                </c:pt>
                <c:pt idx="17">
                  <c:v>Horror|Thriller</c:v>
                </c:pt>
                <c:pt idx="18">
                  <c:v>Horror|Mystery|Thriller</c:v>
                </c:pt>
                <c:pt idx="19">
                  <c:v>Drama|Mystery|Thriller</c:v>
                </c:pt>
                <c:pt idx="20">
                  <c:v>Biography|Drama</c:v>
                </c:pt>
              </c:strCache>
            </c:strRef>
          </c:cat>
          <c:val>
            <c:numRef>
              <c:f>Sheet1!$B$2:$B$22</c:f>
              <c:numCache>
                <c:formatCode>General</c:formatCode>
                <c:ptCount val="21"/>
                <c:pt idx="0">
                  <c:v>147</c:v>
                </c:pt>
                <c:pt idx="1">
                  <c:v>144</c:v>
                </c:pt>
                <c:pt idx="2">
                  <c:v>138</c:v>
                </c:pt>
                <c:pt idx="3">
                  <c:v>138</c:v>
                </c:pt>
                <c:pt idx="4">
                  <c:v>131</c:v>
                </c:pt>
                <c:pt idx="5">
                  <c:v>114</c:v>
                </c:pt>
                <c:pt idx="6">
                  <c:v>81</c:v>
                </c:pt>
                <c:pt idx="7">
                  <c:v>55</c:v>
                </c:pt>
                <c:pt idx="8">
                  <c:v>50</c:v>
                </c:pt>
                <c:pt idx="9">
                  <c:v>46</c:v>
                </c:pt>
                <c:pt idx="10">
                  <c:v>45</c:v>
                </c:pt>
                <c:pt idx="11">
                  <c:v>45</c:v>
                </c:pt>
                <c:pt idx="12">
                  <c:v>43</c:v>
                </c:pt>
                <c:pt idx="13">
                  <c:v>42</c:v>
                </c:pt>
                <c:pt idx="14">
                  <c:v>41</c:v>
                </c:pt>
                <c:pt idx="15">
                  <c:v>41</c:v>
                </c:pt>
                <c:pt idx="16">
                  <c:v>34</c:v>
                </c:pt>
                <c:pt idx="17">
                  <c:v>34</c:v>
                </c:pt>
                <c:pt idx="18">
                  <c:v>31</c:v>
                </c:pt>
                <c:pt idx="19">
                  <c:v>30</c:v>
                </c:pt>
                <c:pt idx="20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339-44A4-A8F0-59168EDC692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578368376"/>
        <c:axId val="578367720"/>
      </c:barChart>
      <c:catAx>
        <c:axId val="578368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8367720"/>
        <c:crosses val="autoZero"/>
        <c:auto val="1"/>
        <c:lblAlgn val="ctr"/>
        <c:lblOffset val="100"/>
        <c:noMultiLvlLbl val="0"/>
      </c:catAx>
      <c:valAx>
        <c:axId val="5783677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83683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mean_num_ critic_for_reviews</c:v>
                </c:pt>
              </c:strCache>
            </c:strRef>
          </c:tx>
          <c:spPr>
            <a:solidFill>
              <a:schemeClr val="dk1">
                <a:tint val="885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Sheet1!$A$2:$A$1441</c:f>
              <c:strCache>
                <c:ptCount val="1440"/>
                <c:pt idx="0">
                  <c:v>Albert Finney</c:v>
                </c:pt>
                <c:pt idx="1">
                  <c:v>Phaldut Sharma</c:v>
                </c:pt>
                <c:pt idx="2">
                  <c:v>Peter Capaldi</c:v>
                </c:pt>
                <c:pt idx="3">
                  <c:v>Craig Stark</c:v>
                </c:pt>
                <c:pt idx="4">
                  <c:v>Bérénice Bejo</c:v>
                </c:pt>
                <c:pt idx="5">
                  <c:v>Suraj Sharma</c:v>
                </c:pt>
                <c:pt idx="6">
                  <c:v>Ellar Coltrane</c:v>
                </c:pt>
                <c:pt idx="7">
                  <c:v>Mike Howard</c:v>
                </c:pt>
                <c:pt idx="8">
                  <c:v>Lou Taylor Pucci</c:v>
                </c:pt>
                <c:pt idx="9">
                  <c:v>Joel Courtney</c:v>
                </c:pt>
                <c:pt idx="10">
                  <c:v>Maika Monroe</c:v>
                </c:pt>
                <c:pt idx="11">
                  <c:v>Tim Holmes</c:v>
                </c:pt>
                <c:pt idx="12">
                  <c:v>Elina Alminas</c:v>
                </c:pt>
                <c:pt idx="13">
                  <c:v>Kurt Fuller</c:v>
                </c:pt>
                <c:pt idx="14">
                  <c:v>Iko Uwais</c:v>
                </c:pt>
                <c:pt idx="15">
                  <c:v>Quvenzhané Wallis</c:v>
                </c:pt>
                <c:pt idx="16">
                  <c:v>Edgar Arreola</c:v>
                </c:pt>
                <c:pt idx="17">
                  <c:v>Sharlto Copley</c:v>
                </c:pt>
                <c:pt idx="18">
                  <c:v>Cory Hardrict</c:v>
                </c:pt>
                <c:pt idx="19">
                  <c:v>Matt Frewer</c:v>
                </c:pt>
                <c:pt idx="20">
                  <c:v>Aidan Turner</c:v>
                </c:pt>
                <c:pt idx="21">
                  <c:v>Elizabeth McGovern</c:v>
                </c:pt>
                <c:pt idx="22">
                  <c:v>Isabelle Huppert</c:v>
                </c:pt>
                <c:pt idx="23">
                  <c:v>Michael Fassbender</c:v>
                </c:pt>
                <c:pt idx="24">
                  <c:v>Wood Harris</c:v>
                </c:pt>
                <c:pt idx="25">
                  <c:v>Jennifer Lawrence</c:v>
                </c:pt>
                <c:pt idx="26">
                  <c:v>Anil Kapoor</c:v>
                </c:pt>
                <c:pt idx="27">
                  <c:v>Jessica Barden</c:v>
                </c:pt>
                <c:pt idx="28">
                  <c:v>Sally Hawkins</c:v>
                </c:pt>
                <c:pt idx="29">
                  <c:v>Danielle Kotch</c:v>
                </c:pt>
                <c:pt idx="30">
                  <c:v>Micah Sloat</c:v>
                </c:pt>
                <c:pt idx="31">
                  <c:v>Christo Jivkov</c:v>
                </c:pt>
                <c:pt idx="32">
                  <c:v>Ivana Baquero</c:v>
                </c:pt>
                <c:pt idx="33">
                  <c:v>Christoph Waltz</c:v>
                </c:pt>
                <c:pt idx="34">
                  <c:v>Seamus Davey-Fitzpatrick</c:v>
                </c:pt>
                <c:pt idx="35">
                  <c:v>Giancarlo Giannini</c:v>
                </c:pt>
                <c:pt idx="36">
                  <c:v>Martin Dew</c:v>
                </c:pt>
                <c:pt idx="37">
                  <c:v>John Boyega</c:v>
                </c:pt>
                <c:pt idx="38">
                  <c:v>Jim Meskimen</c:v>
                </c:pt>
                <c:pt idx="39">
                  <c:v>Clea DuVall</c:v>
                </c:pt>
                <c:pt idx="40">
                  <c:v>Andrew Garfield</c:v>
                </c:pt>
                <c:pt idx="41">
                  <c:v>Chris Hemsworth</c:v>
                </c:pt>
                <c:pt idx="42">
                  <c:v>Eva Green</c:v>
                </c:pt>
                <c:pt idx="43">
                  <c:v>Shengyi Huang</c:v>
                </c:pt>
                <c:pt idx="44">
                  <c:v>Daryl Sabara</c:v>
                </c:pt>
                <c:pt idx="45">
                  <c:v>Matt Lucas</c:v>
                </c:pt>
                <c:pt idx="46">
                  <c:v>Ocean James</c:v>
                </c:pt>
                <c:pt idx="47">
                  <c:v>Shailene Woodley</c:v>
                </c:pt>
                <c:pt idx="48">
                  <c:v>Doona Bae</c:v>
                </c:pt>
                <c:pt idx="49">
                  <c:v>Henry Cavill</c:v>
                </c:pt>
                <c:pt idx="50">
                  <c:v>John Ratzenberger</c:v>
                </c:pt>
                <c:pt idx="51">
                  <c:v>Rhys Wakefield</c:v>
                </c:pt>
                <c:pt idx="52">
                  <c:v>Benedict Cumberbatch</c:v>
                </c:pt>
                <c:pt idx="53">
                  <c:v>Heather Donahue</c:v>
                </c:pt>
                <c:pt idx="54">
                  <c:v>James Martin Kelly</c:v>
                </c:pt>
                <c:pt idx="55">
                  <c:v>Grace Phipps</c:v>
                </c:pt>
                <c:pt idx="56">
                  <c:v>Devin Ratray</c:v>
                </c:pt>
                <c:pt idx="57">
                  <c:v>Shahab Hosseini</c:v>
                </c:pt>
                <c:pt idx="58">
                  <c:v>Craig Roberts</c:v>
                </c:pt>
                <c:pt idx="59">
                  <c:v>Julian Richings</c:v>
                </c:pt>
                <c:pt idx="60">
                  <c:v>Aldis Hodge</c:v>
                </c:pt>
                <c:pt idx="61">
                  <c:v>Thomas Bo Larsen</c:v>
                </c:pt>
                <c:pt idx="62">
                  <c:v>Javier Botet</c:v>
                </c:pt>
                <c:pt idx="63">
                  <c:v>Mia Wasikowska</c:v>
                </c:pt>
                <c:pt idx="64">
                  <c:v>Seth MacFarlane</c:v>
                </c:pt>
                <c:pt idx="65">
                  <c:v>Luenell</c:v>
                </c:pt>
                <c:pt idx="66">
                  <c:v>Bobby Lee</c:v>
                </c:pt>
                <c:pt idx="67">
                  <c:v>Tom Hardy</c:v>
                </c:pt>
                <c:pt idx="68">
                  <c:v>Michael Stuhlbarg</c:v>
                </c:pt>
                <c:pt idx="69">
                  <c:v>Otto Jespersen</c:v>
                </c:pt>
                <c:pt idx="70">
                  <c:v>W. Earl Brown</c:v>
                </c:pt>
                <c:pt idx="71">
                  <c:v>James Lafferty</c:v>
                </c:pt>
                <c:pt idx="72">
                  <c:v>Violante Placido</c:v>
                </c:pt>
                <c:pt idx="73">
                  <c:v>Bryce Dallas Howard</c:v>
                </c:pt>
                <c:pt idx="74">
                  <c:v>Amy Schumer</c:v>
                </c:pt>
                <c:pt idx="75">
                  <c:v>Leonardo DiCaprio</c:v>
                </c:pt>
                <c:pt idx="76">
                  <c:v>Ahna O'Reilly</c:v>
                </c:pt>
                <c:pt idx="77">
                  <c:v>Rami Malek</c:v>
                </c:pt>
                <c:pt idx="78">
                  <c:v>Michael Smiley</c:v>
                </c:pt>
                <c:pt idx="79">
                  <c:v>Josh Gad</c:v>
                </c:pt>
                <c:pt idx="80">
                  <c:v>Brad Garrett</c:v>
                </c:pt>
                <c:pt idx="81">
                  <c:v>Alia Shawkat</c:v>
                </c:pt>
                <c:pt idx="82">
                  <c:v>Finn Wittrock</c:v>
                </c:pt>
                <c:pt idx="83">
                  <c:v>Sofia Boutella</c:v>
                </c:pt>
                <c:pt idx="84">
                  <c:v>Glenn Morshower</c:v>
                </c:pt>
                <c:pt idx="85">
                  <c:v>Drew Powell</c:v>
                </c:pt>
                <c:pt idx="86">
                  <c:v>Sayed Badreya</c:v>
                </c:pt>
                <c:pt idx="87">
                  <c:v>Caleb Landry Jones</c:v>
                </c:pt>
                <c:pt idx="88">
                  <c:v>Jennifer Saunders</c:v>
                </c:pt>
                <c:pt idx="89">
                  <c:v>Bojana Novakovic</c:v>
                </c:pt>
                <c:pt idx="90">
                  <c:v>Caitlin Stasey</c:v>
                </c:pt>
                <c:pt idx="91">
                  <c:v>Wayne Knight</c:v>
                </c:pt>
                <c:pt idx="92">
                  <c:v>Mackenzie Foy</c:v>
                </c:pt>
                <c:pt idx="93">
                  <c:v>Emma Stone</c:v>
                </c:pt>
                <c:pt idx="94">
                  <c:v>Danny Huston</c:v>
                </c:pt>
                <c:pt idx="95">
                  <c:v>Nathalie Fay</c:v>
                </c:pt>
                <c:pt idx="96">
                  <c:v>Elizabeth Berrington</c:v>
                </c:pt>
                <c:pt idx="97">
                  <c:v>Geraldine Chaplin</c:v>
                </c:pt>
                <c:pt idx="98">
                  <c:v>MyAnna Buring</c:v>
                </c:pt>
                <c:pt idx="99">
                  <c:v>Alona Tal</c:v>
                </c:pt>
                <c:pt idx="100">
                  <c:v>Ayelet Zurer</c:v>
                </c:pt>
                <c:pt idx="101">
                  <c:v>J.D. Evermore</c:v>
                </c:pt>
                <c:pt idx="102">
                  <c:v>Lin Shaye</c:v>
                </c:pt>
                <c:pt idx="103">
                  <c:v>Jay Laga'aia</c:v>
                </c:pt>
                <c:pt idx="104">
                  <c:v>Ulrich Tukur</c:v>
                </c:pt>
                <c:pt idx="105">
                  <c:v>Sandra Ellis Lafferty</c:v>
                </c:pt>
                <c:pt idx="106">
                  <c:v>Janet Leigh</c:v>
                </c:pt>
                <c:pt idx="107">
                  <c:v>Laura-Leigh</c:v>
                </c:pt>
                <c:pt idx="108">
                  <c:v>Ryan Gosling</c:v>
                </c:pt>
                <c:pt idx="109">
                  <c:v>Bono</c:v>
                </c:pt>
                <c:pt idx="110">
                  <c:v>Osama bin Laden</c:v>
                </c:pt>
                <c:pt idx="111">
                  <c:v>Chen Chang</c:v>
                </c:pt>
                <c:pt idx="112">
                  <c:v>Dreama Walker</c:v>
                </c:pt>
                <c:pt idx="113">
                  <c:v>Kelly Macdonald</c:v>
                </c:pt>
                <c:pt idx="114">
                  <c:v>Bill Bailey</c:v>
                </c:pt>
                <c:pt idx="115">
                  <c:v>Charlyne Yi</c:v>
                </c:pt>
                <c:pt idx="116">
                  <c:v>Keir Dullea</c:v>
                </c:pt>
                <c:pt idx="117">
                  <c:v>Aksel Hennie</c:v>
                </c:pt>
                <c:pt idx="118">
                  <c:v>Rudy Youngblood</c:v>
                </c:pt>
                <c:pt idx="119">
                  <c:v>Scarlett Johansson</c:v>
                </c:pt>
                <c:pt idx="120">
                  <c:v>Robert Pattinson</c:v>
                </c:pt>
                <c:pt idx="121">
                  <c:v>Eddie Redmayne</c:v>
                </c:pt>
                <c:pt idx="122">
                  <c:v>Jake Gyllenhaal</c:v>
                </c:pt>
                <c:pt idx="123">
                  <c:v>Ty Burrell</c:v>
                </c:pt>
                <c:pt idx="124">
                  <c:v>Megan Park</c:v>
                </c:pt>
                <c:pt idx="125">
                  <c:v>Roger Allam</c:v>
                </c:pt>
                <c:pt idx="126">
                  <c:v>Seychelle Gabriel</c:v>
                </c:pt>
                <c:pt idx="127">
                  <c:v>Toni Servillo</c:v>
                </c:pt>
                <c:pt idx="128">
                  <c:v>Channing Tatum</c:v>
                </c:pt>
                <c:pt idx="129">
                  <c:v>Jeremy Renner</c:v>
                </c:pt>
                <c:pt idx="130">
                  <c:v>America Olivo</c:v>
                </c:pt>
                <c:pt idx="131">
                  <c:v>Christian Clemenson</c:v>
                </c:pt>
                <c:pt idx="132">
                  <c:v>Gunnar Hansen</c:v>
                </c:pt>
                <c:pt idx="133">
                  <c:v>Bradley Cooper</c:v>
                </c:pt>
                <c:pt idx="134">
                  <c:v>Hugh Jackman</c:v>
                </c:pt>
                <c:pt idx="135">
                  <c:v>Ornella Muti</c:v>
                </c:pt>
                <c:pt idx="136">
                  <c:v>Steve Bastoni</c:v>
                </c:pt>
                <c:pt idx="137">
                  <c:v>Tom Hughes</c:v>
                </c:pt>
                <c:pt idx="138">
                  <c:v>James Franco</c:v>
                </c:pt>
                <c:pt idx="139">
                  <c:v>Katharine Isabelle</c:v>
                </c:pt>
                <c:pt idx="140">
                  <c:v>Ki Hong Lee</c:v>
                </c:pt>
                <c:pt idx="141">
                  <c:v>Tony Chiu Wai Leung</c:v>
                </c:pt>
                <c:pt idx="142">
                  <c:v>Joan Allen</c:v>
                </c:pt>
                <c:pt idx="143">
                  <c:v>Noel Fisher</c:v>
                </c:pt>
                <c:pt idx="144">
                  <c:v>Sasha Roiz</c:v>
                </c:pt>
                <c:pt idx="145">
                  <c:v>Chris Evans</c:v>
                </c:pt>
                <c:pt idx="146">
                  <c:v>Abbie Cornish</c:v>
                </c:pt>
                <c:pt idx="147">
                  <c:v>Mitch Pileggi</c:v>
                </c:pt>
                <c:pt idx="148">
                  <c:v>Shelley Hennig</c:v>
                </c:pt>
                <c:pt idx="149">
                  <c:v>Ezra Miller</c:v>
                </c:pt>
                <c:pt idx="150">
                  <c:v>Chloë Grace Moretz</c:v>
                </c:pt>
                <c:pt idx="151">
                  <c:v>Colm Feore</c:v>
                </c:pt>
                <c:pt idx="152">
                  <c:v>Kevin Rankin</c:v>
                </c:pt>
                <c:pt idx="153">
                  <c:v>Alison Brie</c:v>
                </c:pt>
                <c:pt idx="154">
                  <c:v>Hayley Atwell</c:v>
                </c:pt>
                <c:pt idx="155">
                  <c:v>Pam Ferris</c:v>
                </c:pt>
                <c:pt idx="156">
                  <c:v>Toby Jones</c:v>
                </c:pt>
                <c:pt idx="157">
                  <c:v>Jensen Ackles</c:v>
                </c:pt>
                <c:pt idx="158">
                  <c:v>Sprague Grayden</c:v>
                </c:pt>
                <c:pt idx="159">
                  <c:v>Catherine Dyer</c:v>
                </c:pt>
                <c:pt idx="160">
                  <c:v>Brigitte Helm</c:v>
                </c:pt>
                <c:pt idx="161">
                  <c:v>CCH Pounder</c:v>
                </c:pt>
                <c:pt idx="162">
                  <c:v>Naomi Watts</c:v>
                </c:pt>
                <c:pt idx="163">
                  <c:v>Orlando Bloom</c:v>
                </c:pt>
                <c:pt idx="164">
                  <c:v>Robert Clohessy</c:v>
                </c:pt>
                <c:pt idx="165">
                  <c:v>Christian Bale</c:v>
                </c:pt>
                <c:pt idx="166">
                  <c:v>Zach Gilford</c:v>
                </c:pt>
                <c:pt idx="167">
                  <c:v>Michiel Huisman</c:v>
                </c:pt>
                <c:pt idx="168">
                  <c:v>Rumi Hiiragi</c:v>
                </c:pt>
                <c:pt idx="169">
                  <c:v>Matt Damon</c:v>
                </c:pt>
                <c:pt idx="170">
                  <c:v>Joseph Gordon-Levitt</c:v>
                </c:pt>
                <c:pt idx="171">
                  <c:v>Patrick Fugit</c:v>
                </c:pt>
                <c:pt idx="172">
                  <c:v>Ryan Kruger</c:v>
                </c:pt>
                <c:pt idx="173">
                  <c:v>Eddie Marsan</c:v>
                </c:pt>
                <c:pt idx="174">
                  <c:v>Sarah Roemer</c:v>
                </c:pt>
                <c:pt idx="175">
                  <c:v>Charlie Hunnam</c:v>
                </c:pt>
                <c:pt idx="176">
                  <c:v>Mark Rylance</c:v>
                </c:pt>
                <c:pt idx="177">
                  <c:v>Tony Nappo</c:v>
                </c:pt>
                <c:pt idx="178">
                  <c:v>Johnny Depp</c:v>
                </c:pt>
                <c:pt idx="179">
                  <c:v>Cécile De France</c:v>
                </c:pt>
                <c:pt idx="180">
                  <c:v>Dustin Milligan</c:v>
                </c:pt>
                <c:pt idx="181">
                  <c:v>Harold Ramis</c:v>
                </c:pt>
                <c:pt idx="182">
                  <c:v>Johanna Braddy</c:v>
                </c:pt>
                <c:pt idx="183">
                  <c:v>Yuki Matsuzaki</c:v>
                </c:pt>
                <c:pt idx="184">
                  <c:v>Alexander Skarsgård</c:v>
                </c:pt>
                <c:pt idx="185">
                  <c:v>Natalie Portman</c:v>
                </c:pt>
                <c:pt idx="186">
                  <c:v>Johnny Cannizzaro</c:v>
                </c:pt>
                <c:pt idx="187">
                  <c:v>Anwar Congo</c:v>
                </c:pt>
                <c:pt idx="188">
                  <c:v>Matt Shively</c:v>
                </c:pt>
                <c:pt idx="189">
                  <c:v>Quinton Aaron</c:v>
                </c:pt>
                <c:pt idx="190">
                  <c:v>Gerry Bednob</c:v>
                </c:pt>
                <c:pt idx="191">
                  <c:v>Michael Kelly</c:v>
                </c:pt>
                <c:pt idx="192">
                  <c:v>Bunta Sugawara</c:v>
                </c:pt>
                <c:pt idx="193">
                  <c:v>Justin Timberlake</c:v>
                </c:pt>
                <c:pt idx="194">
                  <c:v>Peter Serafinowicz</c:v>
                </c:pt>
                <c:pt idx="195">
                  <c:v>Wei Zhao</c:v>
                </c:pt>
                <c:pt idx="196">
                  <c:v>Jennifer Ehle</c:v>
                </c:pt>
                <c:pt idx="197">
                  <c:v>Robert Downey Jr.</c:v>
                </c:pt>
                <c:pt idx="198">
                  <c:v>Brad Pitt</c:v>
                </c:pt>
                <c:pt idx="199">
                  <c:v>Essie Davis</c:v>
                </c:pt>
                <c:pt idx="200">
                  <c:v>Liam Neeson</c:v>
                </c:pt>
                <c:pt idx="201">
                  <c:v>Mike Vogel</c:v>
                </c:pt>
                <c:pt idx="202">
                  <c:v>Betsy Palmer</c:v>
                </c:pt>
                <c:pt idx="203">
                  <c:v>Dameon Clarke</c:v>
                </c:pt>
                <c:pt idx="204">
                  <c:v>James Babson</c:v>
                </c:pt>
                <c:pt idx="205">
                  <c:v>Julie Walters</c:v>
                </c:pt>
                <c:pt idx="206">
                  <c:v>Mathieu Kassovitz</c:v>
                </c:pt>
                <c:pt idx="207">
                  <c:v>Robin Lord Taylor</c:v>
                </c:pt>
                <c:pt idx="208">
                  <c:v>Theo James</c:v>
                </c:pt>
                <c:pt idx="209">
                  <c:v>Matt Bomer</c:v>
                </c:pt>
                <c:pt idx="210">
                  <c:v>Fionnula Flanagan</c:v>
                </c:pt>
                <c:pt idx="211">
                  <c:v>J.K. Simmons</c:v>
                </c:pt>
                <c:pt idx="212">
                  <c:v>Steve Carell</c:v>
                </c:pt>
                <c:pt idx="213">
                  <c:v>Tom Hanks</c:v>
                </c:pt>
                <c:pt idx="214">
                  <c:v>Blanchard Ryan</c:v>
                </c:pt>
                <c:pt idx="215">
                  <c:v>Richard Brooker</c:v>
                </c:pt>
                <c:pt idx="216">
                  <c:v>Shô Kosugi</c:v>
                </c:pt>
                <c:pt idx="217">
                  <c:v>Toby Stephens</c:v>
                </c:pt>
                <c:pt idx="218">
                  <c:v>Damon Wayans Jr.</c:v>
                </c:pt>
                <c:pt idx="219">
                  <c:v>Mark Addy</c:v>
                </c:pt>
                <c:pt idx="220">
                  <c:v>Anna Kendrick</c:v>
                </c:pt>
                <c:pt idx="221">
                  <c:v>Anamaria Marinca</c:v>
                </c:pt>
                <c:pt idx="222">
                  <c:v>Jeremy Shada</c:v>
                </c:pt>
                <c:pt idx="223">
                  <c:v>Mireille Enos</c:v>
                </c:pt>
                <c:pt idx="224">
                  <c:v>Michael Imperioli</c:v>
                </c:pt>
                <c:pt idx="225">
                  <c:v>Zack Ward</c:v>
                </c:pt>
                <c:pt idx="226">
                  <c:v>Sid Haig</c:v>
                </c:pt>
                <c:pt idx="227">
                  <c:v>Glen Hansard</c:v>
                </c:pt>
                <c:pt idx="228">
                  <c:v>Konstantin Khabenskiy</c:v>
                </c:pt>
                <c:pt idx="229">
                  <c:v>Kate Winslet</c:v>
                </c:pt>
                <c:pt idx="230">
                  <c:v>Ryan Reynolds</c:v>
                </c:pt>
                <c:pt idx="231">
                  <c:v>Alden Ehrenreich</c:v>
                </c:pt>
                <c:pt idx="232">
                  <c:v>Ari Folman</c:v>
                </c:pt>
                <c:pt idx="233">
                  <c:v>Chris Zylka</c:v>
                </c:pt>
                <c:pt idx="234">
                  <c:v>Christopher Nicholas Smith</c:v>
                </c:pt>
                <c:pt idx="235">
                  <c:v>Karen Allen</c:v>
                </c:pt>
                <c:pt idx="236">
                  <c:v>Odessa Rae</c:v>
                </c:pt>
                <c:pt idx="237">
                  <c:v>Tom Cruise</c:v>
                </c:pt>
                <c:pt idx="238">
                  <c:v>Daniel Radcliffe</c:v>
                </c:pt>
                <c:pt idx="239">
                  <c:v>Scoot McNairy</c:v>
                </c:pt>
                <c:pt idx="240">
                  <c:v>Daniel Stern</c:v>
                </c:pt>
                <c:pt idx="241">
                  <c:v>Haley Ramm</c:v>
                </c:pt>
                <c:pt idx="242">
                  <c:v>Roy Scheider</c:v>
                </c:pt>
                <c:pt idx="243">
                  <c:v>Dax Flame</c:v>
                </c:pt>
                <c:pt idx="244">
                  <c:v>Don McKellar</c:v>
                </c:pt>
                <c:pt idx="245">
                  <c:v>John Doman</c:v>
                </c:pt>
                <c:pt idx="246">
                  <c:v>Robert Ri'chard</c:v>
                </c:pt>
                <c:pt idx="247">
                  <c:v>Warren Christie</c:v>
                </c:pt>
                <c:pt idx="248">
                  <c:v>Curtiss Cook</c:v>
                </c:pt>
                <c:pt idx="249">
                  <c:v>Mark Margolis</c:v>
                </c:pt>
                <c:pt idx="250">
                  <c:v>Lubna Azabal</c:v>
                </c:pt>
                <c:pt idx="251">
                  <c:v>Robin Wright</c:v>
                </c:pt>
                <c:pt idx="252">
                  <c:v>Matt Walsh</c:v>
                </c:pt>
                <c:pt idx="253">
                  <c:v>Mila Kunis</c:v>
                </c:pt>
                <c:pt idx="254">
                  <c:v>Fernanda Andrade</c:v>
                </c:pt>
                <c:pt idx="255">
                  <c:v>Josh Wingate</c:v>
                </c:pt>
                <c:pt idx="256">
                  <c:v>Matt Smith</c:v>
                </c:pt>
                <c:pt idx="257">
                  <c:v>Sarah Butler</c:v>
                </c:pt>
                <c:pt idx="258">
                  <c:v>Ed Begley Jr.</c:v>
                </c:pt>
                <c:pt idx="259">
                  <c:v>Bjørn Sundquist</c:v>
                </c:pt>
                <c:pt idx="260">
                  <c:v>Noah Huntley</c:v>
                </c:pt>
                <c:pt idx="261">
                  <c:v>Robert Pine</c:v>
                </c:pt>
                <c:pt idx="262">
                  <c:v>Charlie McDermott</c:v>
                </c:pt>
                <c:pt idx="263">
                  <c:v>Heather O'Rourke</c:v>
                </c:pt>
                <c:pt idx="264">
                  <c:v>Michael O'Neill</c:v>
                </c:pt>
                <c:pt idx="265">
                  <c:v>Dominic Cooper</c:v>
                </c:pt>
                <c:pt idx="266">
                  <c:v>Will Forte</c:v>
                </c:pt>
                <c:pt idx="267">
                  <c:v>Will Smith</c:v>
                </c:pt>
                <c:pt idx="268">
                  <c:v>Jeff Bennett</c:v>
                </c:pt>
                <c:pt idx="269">
                  <c:v>Jonathan D. Mellor</c:v>
                </c:pt>
                <c:pt idx="270">
                  <c:v>David Zayas</c:v>
                </c:pt>
                <c:pt idx="271">
                  <c:v>Krista Allen</c:v>
                </c:pt>
                <c:pt idx="272">
                  <c:v>Patricia Tallman</c:v>
                </c:pt>
                <c:pt idx="273">
                  <c:v>Bingbing Li</c:v>
                </c:pt>
                <c:pt idx="274">
                  <c:v>Bianca Kajlich</c:v>
                </c:pt>
                <c:pt idx="275">
                  <c:v>Phil Davis</c:v>
                </c:pt>
                <c:pt idx="276">
                  <c:v>Richard Cabral</c:v>
                </c:pt>
                <c:pt idx="277">
                  <c:v>Isaac Hempstead Wright</c:v>
                </c:pt>
                <c:pt idx="278">
                  <c:v>Bailee Madison</c:v>
                </c:pt>
                <c:pt idx="279">
                  <c:v>Eric Sheffer Stevens</c:v>
                </c:pt>
                <c:pt idx="280">
                  <c:v>Nick Stahl</c:v>
                </c:pt>
                <c:pt idx="281">
                  <c:v>Odeya Rush</c:v>
                </c:pt>
                <c:pt idx="282">
                  <c:v>Shane Black</c:v>
                </c:pt>
                <c:pt idx="283">
                  <c:v>Demián Bichir</c:v>
                </c:pt>
                <c:pt idx="284">
                  <c:v>Kristen Stewart</c:v>
                </c:pt>
                <c:pt idx="285">
                  <c:v>Alex Veadov</c:v>
                </c:pt>
                <c:pt idx="286">
                  <c:v>Billy Crudup</c:v>
                </c:pt>
                <c:pt idx="287">
                  <c:v>Chelan Simmons</c:v>
                </c:pt>
                <c:pt idx="288">
                  <c:v>Jeremy Irvine</c:v>
                </c:pt>
                <c:pt idx="289">
                  <c:v>Paz de la Huerta</c:v>
                </c:pt>
                <c:pt idx="290">
                  <c:v>Sanaa Lathan</c:v>
                </c:pt>
                <c:pt idx="291">
                  <c:v>Connor Paolo</c:v>
                </c:pt>
                <c:pt idx="292">
                  <c:v>Philip Seymour Hoffman</c:v>
                </c:pt>
                <c:pt idx="293">
                  <c:v>Virginia Madsen</c:v>
                </c:pt>
                <c:pt idx="294">
                  <c:v>Lena Dunham</c:v>
                </c:pt>
                <c:pt idx="295">
                  <c:v>Arliss Howard</c:v>
                </c:pt>
                <c:pt idx="296">
                  <c:v>Tony Goldwyn</c:v>
                </c:pt>
                <c:pt idx="297">
                  <c:v>Margaret Hamilton</c:v>
                </c:pt>
                <c:pt idx="298">
                  <c:v>Omar Sy</c:v>
                </c:pt>
                <c:pt idx="299">
                  <c:v>Kathleen Freeman</c:v>
                </c:pt>
                <c:pt idx="300">
                  <c:v>Katy Mixon</c:v>
                </c:pt>
                <c:pt idx="301">
                  <c:v>Kelly Rutherford</c:v>
                </c:pt>
                <c:pt idx="302">
                  <c:v>Michael Emerson</c:v>
                </c:pt>
                <c:pt idx="303">
                  <c:v>Noah Bean</c:v>
                </c:pt>
                <c:pt idx="304">
                  <c:v>Sam Trammell</c:v>
                </c:pt>
                <c:pt idx="305">
                  <c:v>Vernon Dobtcheff</c:v>
                </c:pt>
                <c:pt idx="306">
                  <c:v>David Oyelowo</c:v>
                </c:pt>
                <c:pt idx="307">
                  <c:v>Gary Oldman</c:v>
                </c:pt>
                <c:pt idx="308">
                  <c:v>Aasif Mandvi</c:v>
                </c:pt>
                <c:pt idx="309">
                  <c:v>Charles S. Dutton</c:v>
                </c:pt>
                <c:pt idx="310">
                  <c:v>Frank Langella</c:v>
                </c:pt>
                <c:pt idx="311">
                  <c:v>Francesca Capaldi</c:v>
                </c:pt>
                <c:pt idx="312">
                  <c:v>Radha Mitchell</c:v>
                </c:pt>
                <c:pt idx="313">
                  <c:v>James D'Arcy</c:v>
                </c:pt>
                <c:pt idx="314">
                  <c:v>Li Gong</c:v>
                </c:pt>
                <c:pt idx="315">
                  <c:v>Fergie</c:v>
                </c:pt>
                <c:pt idx="316">
                  <c:v>Jean-Pierre Léaud</c:v>
                </c:pt>
                <c:pt idx="317">
                  <c:v>Peter Mensah</c:v>
                </c:pt>
                <c:pt idx="318">
                  <c:v>Qi Shu</c:v>
                </c:pt>
                <c:pt idx="319">
                  <c:v>Rupert Everett</c:v>
                </c:pt>
                <c:pt idx="320">
                  <c:v>Olivia Wilde</c:v>
                </c:pt>
                <c:pt idx="321">
                  <c:v>Miranda Cosgrove</c:v>
                </c:pt>
                <c:pt idx="322">
                  <c:v>Takeshi Kaneshiro</c:v>
                </c:pt>
                <c:pt idx="323">
                  <c:v>Logan Lerman</c:v>
                </c:pt>
                <c:pt idx="324">
                  <c:v>Jon Hamm</c:v>
                </c:pt>
                <c:pt idx="325">
                  <c:v>Andrew Robinson</c:v>
                </c:pt>
                <c:pt idx="326">
                  <c:v>Catriona MacColl</c:v>
                </c:pt>
                <c:pt idx="327">
                  <c:v>Kasia Smutniak</c:v>
                </c:pt>
                <c:pt idx="328">
                  <c:v>Sterling Jerins</c:v>
                </c:pt>
                <c:pt idx="329">
                  <c:v>Matthew McConaughey</c:v>
                </c:pt>
                <c:pt idx="330">
                  <c:v>Mary Lynn Rajskub</c:v>
                </c:pt>
                <c:pt idx="331">
                  <c:v>James Wilcox</c:v>
                </c:pt>
                <c:pt idx="332">
                  <c:v>Mustafa Haidari</c:v>
                </c:pt>
                <c:pt idx="333">
                  <c:v>Rufus Sewell</c:v>
                </c:pt>
                <c:pt idx="334">
                  <c:v>James Corden</c:v>
                </c:pt>
                <c:pt idx="335">
                  <c:v>Jesse McCartney</c:v>
                </c:pt>
                <c:pt idx="336">
                  <c:v>Linda Cardellini</c:v>
                </c:pt>
                <c:pt idx="337">
                  <c:v>Dwayne Johnson</c:v>
                </c:pt>
                <c:pt idx="338">
                  <c:v>Jason Statham</c:v>
                </c:pt>
                <c:pt idx="339">
                  <c:v>Imelda Staunton</c:v>
                </c:pt>
                <c:pt idx="340">
                  <c:v>Nate Parker</c:v>
                </c:pt>
                <c:pt idx="341">
                  <c:v>Tate Donovan</c:v>
                </c:pt>
                <c:pt idx="342">
                  <c:v>Min-sik Choi</c:v>
                </c:pt>
                <c:pt idx="343">
                  <c:v>Bill Maher</c:v>
                </c:pt>
                <c:pt idx="344">
                  <c:v>Colin Salmon</c:v>
                </c:pt>
                <c:pt idx="345">
                  <c:v>Angelina Jolie Pitt</c:v>
                </c:pt>
                <c:pt idx="346">
                  <c:v>Busy Philipps</c:v>
                </c:pt>
                <c:pt idx="347">
                  <c:v>Dougray Scott</c:v>
                </c:pt>
                <c:pt idx="348">
                  <c:v>Ronny Cox</c:v>
                </c:pt>
                <c:pt idx="349">
                  <c:v>Emmanuelle Vaugier</c:v>
                </c:pt>
                <c:pt idx="350">
                  <c:v>Joseph Gilgun</c:v>
                </c:pt>
                <c:pt idx="351">
                  <c:v>Lambert Wilson</c:v>
                </c:pt>
                <c:pt idx="352">
                  <c:v>Nawazuddin Siddiqui</c:v>
                </c:pt>
                <c:pt idx="353">
                  <c:v>Paul McGill</c:v>
                </c:pt>
                <c:pt idx="354">
                  <c:v>Verne Troyer</c:v>
                </c:pt>
                <c:pt idx="355">
                  <c:v>Brighton Sharbino</c:v>
                </c:pt>
                <c:pt idx="356">
                  <c:v>Chemeeka Walker</c:v>
                </c:pt>
                <c:pt idx="357">
                  <c:v>Emilia Fox</c:v>
                </c:pt>
                <c:pt idx="358">
                  <c:v>Gena Rowlands</c:v>
                </c:pt>
                <c:pt idx="359">
                  <c:v>Patton Oswalt</c:v>
                </c:pt>
                <c:pt idx="360">
                  <c:v>Sarah Polley</c:v>
                </c:pt>
                <c:pt idx="361">
                  <c:v>Jake Busey</c:v>
                </c:pt>
                <c:pt idx="362">
                  <c:v>Gerard Butler</c:v>
                </c:pt>
                <c:pt idx="363">
                  <c:v>Alexander Gould</c:v>
                </c:pt>
                <c:pt idx="364">
                  <c:v>Josh Hutcherson</c:v>
                </c:pt>
                <c:pt idx="365">
                  <c:v>Nat Wolff</c:v>
                </c:pt>
                <c:pt idx="366">
                  <c:v>Topher Grace</c:v>
                </c:pt>
                <c:pt idx="367">
                  <c:v>Collette Wolfe</c:v>
                </c:pt>
                <c:pt idx="368">
                  <c:v>Alice Braga</c:v>
                </c:pt>
                <c:pt idx="369">
                  <c:v>Adam Scott</c:v>
                </c:pt>
                <c:pt idx="370">
                  <c:v>John Robinson</c:v>
                </c:pt>
                <c:pt idx="371">
                  <c:v>Laila Haley</c:v>
                </c:pt>
                <c:pt idx="372">
                  <c:v>Albert Brooks</c:v>
                </c:pt>
                <c:pt idx="373">
                  <c:v>Max Minghella</c:v>
                </c:pt>
                <c:pt idx="374">
                  <c:v>Denis Lavant</c:v>
                </c:pt>
                <c:pt idx="375">
                  <c:v>Ian Ziering</c:v>
                </c:pt>
                <c:pt idx="376">
                  <c:v>Óscar Jaenada</c:v>
                </c:pt>
                <c:pt idx="377">
                  <c:v>Robert Baker</c:v>
                </c:pt>
                <c:pt idx="378">
                  <c:v>Eoin Macken</c:v>
                </c:pt>
                <c:pt idx="379">
                  <c:v>Richard Johnson</c:v>
                </c:pt>
                <c:pt idx="380">
                  <c:v>David Lyons</c:v>
                </c:pt>
                <c:pt idx="381">
                  <c:v>David Masterson</c:v>
                </c:pt>
                <c:pt idx="382">
                  <c:v>Ursula Andress</c:v>
                </c:pt>
                <c:pt idx="383">
                  <c:v>Cem Yilmaz</c:v>
                </c:pt>
                <c:pt idx="384">
                  <c:v>Phoebe Cates</c:v>
                </c:pt>
                <c:pt idx="385">
                  <c:v>Sam Riley</c:v>
                </c:pt>
                <c:pt idx="386">
                  <c:v>Goran Visnjic</c:v>
                </c:pt>
                <c:pt idx="387">
                  <c:v>Scott Porter</c:v>
                </c:pt>
                <c:pt idx="388">
                  <c:v>Terry Pheto</c:v>
                </c:pt>
                <c:pt idx="389">
                  <c:v>Meryl Streep</c:v>
                </c:pt>
                <c:pt idx="390">
                  <c:v>Morgan Freeman</c:v>
                </c:pt>
                <c:pt idx="391">
                  <c:v>Harrison Ford</c:v>
                </c:pt>
                <c:pt idx="392">
                  <c:v>Bobbie Phillips</c:v>
                </c:pt>
                <c:pt idx="393">
                  <c:v>Caroline Dhavernas</c:v>
                </c:pt>
                <c:pt idx="394">
                  <c:v>Claude Rains</c:v>
                </c:pt>
                <c:pt idx="395">
                  <c:v>Darcy Donavan</c:v>
                </c:pt>
                <c:pt idx="396">
                  <c:v>Flavio Parenti</c:v>
                </c:pt>
                <c:pt idx="397">
                  <c:v>Nehemiah Persoff</c:v>
                </c:pt>
                <c:pt idx="398">
                  <c:v>Stephen Amell</c:v>
                </c:pt>
                <c:pt idx="399">
                  <c:v>Vin Diesel</c:v>
                </c:pt>
                <c:pt idx="400">
                  <c:v>Alex Pettyfer</c:v>
                </c:pt>
                <c:pt idx="401">
                  <c:v>Jerry Ferrara</c:v>
                </c:pt>
                <c:pt idx="402">
                  <c:v>Ken Arnold</c:v>
                </c:pt>
                <c:pt idx="403">
                  <c:v>Kimberly Elise</c:v>
                </c:pt>
                <c:pt idx="404">
                  <c:v>Manish Dayal</c:v>
                </c:pt>
                <c:pt idx="405">
                  <c:v>Hope Davis</c:v>
                </c:pt>
                <c:pt idx="406">
                  <c:v>Ray Winstone</c:v>
                </c:pt>
                <c:pt idx="407">
                  <c:v>Don Cheadle</c:v>
                </c:pt>
                <c:pt idx="408">
                  <c:v>Kevin Spacey</c:v>
                </c:pt>
                <c:pt idx="409">
                  <c:v>Ricardo Darín</c:v>
                </c:pt>
                <c:pt idx="410">
                  <c:v>Stephen McHattie</c:v>
                </c:pt>
                <c:pt idx="411">
                  <c:v>Gary Weeks</c:v>
                </c:pt>
                <c:pt idx="412">
                  <c:v>Talulah Riley</c:v>
                </c:pt>
                <c:pt idx="413">
                  <c:v>Vernon Wells</c:v>
                </c:pt>
                <c:pt idx="414">
                  <c:v>Costas Mandylor</c:v>
                </c:pt>
                <c:pt idx="415">
                  <c:v>Jack McBrayer</c:v>
                </c:pt>
                <c:pt idx="416">
                  <c:v>Olivia Munn</c:v>
                </c:pt>
                <c:pt idx="417">
                  <c:v>Milla Jovovich</c:v>
                </c:pt>
                <c:pt idx="418">
                  <c:v>Denis Leary</c:v>
                </c:pt>
                <c:pt idx="419">
                  <c:v>Ted Raimi</c:v>
                </c:pt>
                <c:pt idx="420">
                  <c:v>Blair Underwood</c:v>
                </c:pt>
                <c:pt idx="421">
                  <c:v>Luke Newberry</c:v>
                </c:pt>
                <c:pt idx="422">
                  <c:v>Sarah Carter</c:v>
                </c:pt>
                <c:pt idx="423">
                  <c:v>Loretta Devine</c:v>
                </c:pt>
                <c:pt idx="424">
                  <c:v>Bruce Willis</c:v>
                </c:pt>
                <c:pt idx="425">
                  <c:v>Jamie Lee Curtis</c:v>
                </c:pt>
                <c:pt idx="426">
                  <c:v>Karra Elejalde</c:v>
                </c:pt>
                <c:pt idx="427">
                  <c:v>Lew Temple</c:v>
                </c:pt>
                <c:pt idx="428">
                  <c:v>Maribel Verdú</c:v>
                </c:pt>
                <c:pt idx="429">
                  <c:v>Snoop Dogg</c:v>
                </c:pt>
                <c:pt idx="430">
                  <c:v>Rosario Dawson</c:v>
                </c:pt>
                <c:pt idx="431">
                  <c:v>Michael Moore</c:v>
                </c:pt>
                <c:pt idx="432">
                  <c:v>Levon Helm</c:v>
                </c:pt>
                <c:pt idx="433">
                  <c:v>Mahadeo Shivraj</c:v>
                </c:pt>
                <c:pt idx="434">
                  <c:v>Meg Foster</c:v>
                </c:pt>
                <c:pt idx="435">
                  <c:v>Lesley Manville</c:v>
                </c:pt>
                <c:pt idx="436">
                  <c:v>Bob Balaban</c:v>
                </c:pt>
                <c:pt idx="437">
                  <c:v>Emma Bell</c:v>
                </c:pt>
                <c:pt idx="438">
                  <c:v>Thomas Kretschmann</c:v>
                </c:pt>
                <c:pt idx="439">
                  <c:v>Tim Meadows</c:v>
                </c:pt>
                <c:pt idx="440">
                  <c:v>Judy Greer</c:v>
                </c:pt>
                <c:pt idx="441">
                  <c:v>Moritz Bleibtreu</c:v>
                </c:pt>
                <c:pt idx="442">
                  <c:v>Tim Blake Nelson</c:v>
                </c:pt>
                <c:pt idx="443">
                  <c:v>Vanessa Redgrave</c:v>
                </c:pt>
                <c:pt idx="444">
                  <c:v>Quentin Tarantino</c:v>
                </c:pt>
                <c:pt idx="445">
                  <c:v>Blythe Danner</c:v>
                </c:pt>
                <c:pt idx="446">
                  <c:v>Sophia Myles</c:v>
                </c:pt>
                <c:pt idx="447">
                  <c:v>Viggo Mortensen</c:v>
                </c:pt>
                <c:pt idx="448">
                  <c:v>Colin Firth</c:v>
                </c:pt>
                <c:pt idx="449">
                  <c:v>Jeff Bridges</c:v>
                </c:pt>
                <c:pt idx="450">
                  <c:v>Jack Reynor</c:v>
                </c:pt>
                <c:pt idx="451">
                  <c:v>Shelley Conn</c:v>
                </c:pt>
                <c:pt idx="452">
                  <c:v>Bill Murray</c:v>
                </c:pt>
                <c:pt idx="453">
                  <c:v>Nicolas Cage</c:v>
                </c:pt>
                <c:pt idx="454">
                  <c:v>Cameron Bright</c:v>
                </c:pt>
                <c:pt idx="455">
                  <c:v>Dan Byrd</c:v>
                </c:pt>
                <c:pt idx="456">
                  <c:v>Erick Avari</c:v>
                </c:pt>
                <c:pt idx="457">
                  <c:v>Mem Ferda</c:v>
                </c:pt>
                <c:pt idx="458">
                  <c:v>Michel Robin</c:v>
                </c:pt>
                <c:pt idx="459">
                  <c:v>Nicki Aycox</c:v>
                </c:pt>
                <c:pt idx="460">
                  <c:v>Robert Shaw</c:v>
                </c:pt>
                <c:pt idx="461">
                  <c:v>Sydney Pollack</c:v>
                </c:pt>
                <c:pt idx="462">
                  <c:v>Zoë Kravitz</c:v>
                </c:pt>
                <c:pt idx="463">
                  <c:v>Michael Gough</c:v>
                </c:pt>
                <c:pt idx="464">
                  <c:v>Ellen Burstyn</c:v>
                </c:pt>
                <c:pt idx="465">
                  <c:v>Aisha Tyler</c:v>
                </c:pt>
                <c:pt idx="466">
                  <c:v>Ari Graynor</c:v>
                </c:pt>
                <c:pt idx="467">
                  <c:v>Debra Messing</c:v>
                </c:pt>
                <c:pt idx="468">
                  <c:v>Judie Aronson</c:v>
                </c:pt>
                <c:pt idx="469">
                  <c:v>Alessandro Nivola</c:v>
                </c:pt>
                <c:pt idx="470">
                  <c:v>David Carradine</c:v>
                </c:pt>
                <c:pt idx="471">
                  <c:v>Deborah Kara Unger</c:v>
                </c:pt>
                <c:pt idx="472">
                  <c:v>Fann Wong</c:v>
                </c:pt>
                <c:pt idx="473">
                  <c:v>Tika Sumpter</c:v>
                </c:pt>
                <c:pt idx="474">
                  <c:v>Amy Poehler</c:v>
                </c:pt>
                <c:pt idx="475">
                  <c:v>Craig Parker</c:v>
                </c:pt>
                <c:pt idx="476">
                  <c:v>Honor Blackman</c:v>
                </c:pt>
                <c:pt idx="477">
                  <c:v>Mackenzie Davis</c:v>
                </c:pt>
                <c:pt idx="478">
                  <c:v>Anthony Hopkins</c:v>
                </c:pt>
                <c:pt idx="479">
                  <c:v>Tom Skerritt</c:v>
                </c:pt>
                <c:pt idx="480">
                  <c:v>Joe Morton</c:v>
                </c:pt>
                <c:pt idx="481">
                  <c:v>Ana de la Reguera</c:v>
                </c:pt>
                <c:pt idx="482">
                  <c:v>Jasper Cole</c:v>
                </c:pt>
                <c:pt idx="483">
                  <c:v>Frank Grillo</c:v>
                </c:pt>
                <c:pt idx="484">
                  <c:v>Paddy Considine</c:v>
                </c:pt>
                <c:pt idx="485">
                  <c:v>Jay Hernandez</c:v>
                </c:pt>
                <c:pt idx="486">
                  <c:v>Nolan Gerard Funk</c:v>
                </c:pt>
                <c:pt idx="487">
                  <c:v>Tom Atkins</c:v>
                </c:pt>
                <c:pt idx="488">
                  <c:v>Tzi Ma</c:v>
                </c:pt>
                <c:pt idx="489">
                  <c:v>Jet Li</c:v>
                </c:pt>
                <c:pt idx="490">
                  <c:v>Blair Brown</c:v>
                </c:pt>
                <c:pt idx="491">
                  <c:v>Carmen Perez</c:v>
                </c:pt>
                <c:pt idx="492">
                  <c:v>Jeff Kober</c:v>
                </c:pt>
                <c:pt idx="493">
                  <c:v>Jim Parsons</c:v>
                </c:pt>
                <c:pt idx="494">
                  <c:v>Laura Harring</c:v>
                </c:pt>
                <c:pt idx="495">
                  <c:v>Kim Director</c:v>
                </c:pt>
                <c:pt idx="496">
                  <c:v>Mark Gatiss</c:v>
                </c:pt>
                <c:pt idx="497">
                  <c:v>Sook-Yin Lee</c:v>
                </c:pt>
                <c:pt idx="498">
                  <c:v>Tadanobu Asano</c:v>
                </c:pt>
                <c:pt idx="499">
                  <c:v>Tiffany Helm</c:v>
                </c:pt>
                <c:pt idx="500">
                  <c:v>Vincent Schiavelli</c:v>
                </c:pt>
                <c:pt idx="501">
                  <c:v>Zoe Kazan</c:v>
                </c:pt>
                <c:pt idx="502">
                  <c:v>Jim Belushi</c:v>
                </c:pt>
                <c:pt idx="503">
                  <c:v>Bill Johnson</c:v>
                </c:pt>
                <c:pt idx="504">
                  <c:v>Isaac Hayes</c:v>
                </c:pt>
                <c:pt idx="505">
                  <c:v>Lauren Cohan</c:v>
                </c:pt>
                <c:pt idx="506">
                  <c:v>Pfeifer Brown</c:v>
                </c:pt>
                <c:pt idx="507">
                  <c:v>Steve Coogan</c:v>
                </c:pt>
                <c:pt idx="508">
                  <c:v>Jennifer Garner</c:v>
                </c:pt>
                <c:pt idx="509">
                  <c:v>Natascha McElhone</c:v>
                </c:pt>
                <c:pt idx="510">
                  <c:v>Jimmy Bennett</c:v>
                </c:pt>
                <c:pt idx="511">
                  <c:v>Steve Buscemi</c:v>
                </c:pt>
                <c:pt idx="512">
                  <c:v>Amber Stevens West</c:v>
                </c:pt>
                <c:pt idx="513">
                  <c:v>Chris Noth</c:v>
                </c:pt>
                <c:pt idx="514">
                  <c:v>Sharon Small</c:v>
                </c:pt>
                <c:pt idx="515">
                  <c:v>Tina Desai</c:v>
                </c:pt>
                <c:pt idx="516">
                  <c:v>Vanessa Lengies</c:v>
                </c:pt>
                <c:pt idx="517">
                  <c:v>Paul Walker</c:v>
                </c:pt>
                <c:pt idx="518">
                  <c:v>Willie Garson</c:v>
                </c:pt>
                <c:pt idx="519">
                  <c:v>Jon Heder</c:v>
                </c:pt>
                <c:pt idx="520">
                  <c:v>Adriana Barraza</c:v>
                </c:pt>
                <c:pt idx="521">
                  <c:v>Belén Rueda</c:v>
                </c:pt>
                <c:pt idx="522">
                  <c:v>Charlize Theron</c:v>
                </c:pt>
                <c:pt idx="523">
                  <c:v>Hattie McDaniel</c:v>
                </c:pt>
                <c:pt idx="524">
                  <c:v>Jackson Nicoll</c:v>
                </c:pt>
                <c:pt idx="525">
                  <c:v>Miranda Richardson</c:v>
                </c:pt>
                <c:pt idx="526">
                  <c:v>Adam Sandler</c:v>
                </c:pt>
                <c:pt idx="527">
                  <c:v>Isaiah Washington</c:v>
                </c:pt>
                <c:pt idx="528">
                  <c:v>Roxanne McKee</c:v>
                </c:pt>
                <c:pt idx="529">
                  <c:v>Jennifer Jason Leigh</c:v>
                </c:pt>
                <c:pt idx="530">
                  <c:v>Catalina Sandino Moreno</c:v>
                </c:pt>
                <c:pt idx="531">
                  <c:v>Tom Burke</c:v>
                </c:pt>
                <c:pt idx="532">
                  <c:v>Christopher Lee</c:v>
                </c:pt>
                <c:pt idx="533">
                  <c:v>Archie Panjabi</c:v>
                </c:pt>
                <c:pt idx="534">
                  <c:v>Florian Lukas</c:v>
                </c:pt>
                <c:pt idx="535">
                  <c:v>Marisa Saks</c:v>
                </c:pt>
                <c:pt idx="536">
                  <c:v>Roger Rees</c:v>
                </c:pt>
                <c:pt idx="537">
                  <c:v>Takashi Shimura</c:v>
                </c:pt>
                <c:pt idx="538">
                  <c:v>Andrew Fiscella</c:v>
                </c:pt>
                <c:pt idx="539">
                  <c:v>Peter Dinklage</c:v>
                </c:pt>
                <c:pt idx="540">
                  <c:v>Bill Cobbs</c:v>
                </c:pt>
                <c:pt idx="541">
                  <c:v>Catherine O'Hara</c:v>
                </c:pt>
                <c:pt idx="542">
                  <c:v>Daniel Kaluuya</c:v>
                </c:pt>
                <c:pt idx="543">
                  <c:v>Kang-ho Song</c:v>
                </c:pt>
                <c:pt idx="544">
                  <c:v>Olivier Martinez</c:v>
                </c:pt>
                <c:pt idx="545">
                  <c:v>Denzel Washington</c:v>
                </c:pt>
                <c:pt idx="546">
                  <c:v>Rick Yune</c:v>
                </c:pt>
                <c:pt idx="547">
                  <c:v>Gary Cole</c:v>
                </c:pt>
                <c:pt idx="548">
                  <c:v>Beau Mirchoff</c:v>
                </c:pt>
                <c:pt idx="549">
                  <c:v>Lily Atkinson</c:v>
                </c:pt>
                <c:pt idx="550">
                  <c:v>Najarra Townsend</c:v>
                </c:pt>
                <c:pt idx="551">
                  <c:v>Regina Hall</c:v>
                </c:pt>
                <c:pt idx="552">
                  <c:v>Sam Claflin</c:v>
                </c:pt>
                <c:pt idx="553">
                  <c:v>Sylvester Stallone</c:v>
                </c:pt>
                <c:pt idx="554">
                  <c:v>Danneel Ackles</c:v>
                </c:pt>
                <c:pt idx="555">
                  <c:v>Noel Gugliemi</c:v>
                </c:pt>
                <c:pt idx="556">
                  <c:v>Mitsuo Iwata</c:v>
                </c:pt>
                <c:pt idx="557">
                  <c:v>Callum Rennie</c:v>
                </c:pt>
                <c:pt idx="558">
                  <c:v>Scatman Crothers</c:v>
                </c:pt>
                <c:pt idx="559">
                  <c:v>Sheryl Crow</c:v>
                </c:pt>
                <c:pt idx="560">
                  <c:v>Ye Liu</c:v>
                </c:pt>
                <c:pt idx="561">
                  <c:v>Heath Ledger</c:v>
                </c:pt>
                <c:pt idx="562">
                  <c:v>Catherine Lough Haggquist</c:v>
                </c:pt>
                <c:pt idx="563">
                  <c:v>Ed Skrein</c:v>
                </c:pt>
                <c:pt idx="564">
                  <c:v>Lisa Edelstein</c:v>
                </c:pt>
                <c:pt idx="565">
                  <c:v>Rob Riggle</c:v>
                </c:pt>
                <c:pt idx="566">
                  <c:v>Treat Williams</c:v>
                </c:pt>
                <c:pt idx="567">
                  <c:v>Jason Flemyng</c:v>
                </c:pt>
                <c:pt idx="568">
                  <c:v>Daniel Sharman</c:v>
                </c:pt>
                <c:pt idx="569">
                  <c:v>Jeffrey Combs</c:v>
                </c:pt>
                <c:pt idx="570">
                  <c:v>Jeremy Davies</c:v>
                </c:pt>
                <c:pt idx="571">
                  <c:v>Rainn Wilson</c:v>
                </c:pt>
                <c:pt idx="572">
                  <c:v>Tim Conway</c:v>
                </c:pt>
                <c:pt idx="573">
                  <c:v>Tom Wilkinson</c:v>
                </c:pt>
                <c:pt idx="574">
                  <c:v>Janeane Garofalo</c:v>
                </c:pt>
                <c:pt idx="575">
                  <c:v>Rebecca Budig</c:v>
                </c:pt>
                <c:pt idx="576">
                  <c:v>Xander Berkeley</c:v>
                </c:pt>
                <c:pt idx="577">
                  <c:v>Martin Landau</c:v>
                </c:pt>
                <c:pt idx="578">
                  <c:v>Jim Sturgess</c:v>
                </c:pt>
                <c:pt idx="579">
                  <c:v>Nia Vardalos</c:v>
                </c:pt>
                <c:pt idx="580">
                  <c:v>Adriana Caselotti</c:v>
                </c:pt>
                <c:pt idx="581">
                  <c:v>Bob Neill</c:v>
                </c:pt>
                <c:pt idx="582">
                  <c:v>Ed Wynn</c:v>
                </c:pt>
                <c:pt idx="583">
                  <c:v>Julianna Guill</c:v>
                </c:pt>
                <c:pt idx="584">
                  <c:v>Sam Shepard</c:v>
                </c:pt>
                <c:pt idx="585">
                  <c:v>Kyra Sedgwick</c:v>
                </c:pt>
                <c:pt idx="586">
                  <c:v>Alice Greczyn</c:v>
                </c:pt>
                <c:pt idx="587">
                  <c:v>Kirsten Dunst</c:v>
                </c:pt>
                <c:pt idx="588">
                  <c:v>Bruce Spence</c:v>
                </c:pt>
                <c:pt idx="589">
                  <c:v>Shane Carruth</c:v>
                </c:pt>
                <c:pt idx="590">
                  <c:v>Telly Savalas</c:v>
                </c:pt>
                <c:pt idx="591">
                  <c:v>Matthew Broderick</c:v>
                </c:pt>
                <c:pt idx="592">
                  <c:v>Catherine Hicks</c:v>
                </c:pt>
                <c:pt idx="593">
                  <c:v>Sebastian Koch</c:v>
                </c:pt>
                <c:pt idx="594">
                  <c:v>Robert De Niro</c:v>
                </c:pt>
                <c:pt idx="595">
                  <c:v>Jim Broadbent</c:v>
                </c:pt>
                <c:pt idx="596">
                  <c:v>Alan Rickman</c:v>
                </c:pt>
                <c:pt idx="597">
                  <c:v>Al Pacino</c:v>
                </c:pt>
                <c:pt idx="598">
                  <c:v>David Belle</c:v>
                </c:pt>
                <c:pt idx="599">
                  <c:v>Eartha Kitt</c:v>
                </c:pt>
                <c:pt idx="600">
                  <c:v>Fanny Ardant</c:v>
                </c:pt>
                <c:pt idx="601">
                  <c:v>Johnny Lewis</c:v>
                </c:pt>
                <c:pt idx="602">
                  <c:v>Alexia Fast</c:v>
                </c:pt>
                <c:pt idx="603">
                  <c:v>Barry Watson</c:v>
                </c:pt>
                <c:pt idx="604">
                  <c:v>Candice Bergen</c:v>
                </c:pt>
                <c:pt idx="605">
                  <c:v>Matt Price</c:v>
                </c:pt>
                <c:pt idx="606">
                  <c:v>Stephen Rea</c:v>
                </c:pt>
                <c:pt idx="607">
                  <c:v>Sullivan Stapleton</c:v>
                </c:pt>
                <c:pt idx="608">
                  <c:v>Julian Morris</c:v>
                </c:pt>
                <c:pt idx="609">
                  <c:v>Ioan Gruffudd</c:v>
                </c:pt>
                <c:pt idx="610">
                  <c:v>Jordi Mollà</c:v>
                </c:pt>
                <c:pt idx="611">
                  <c:v>Shelley Duvall</c:v>
                </c:pt>
                <c:pt idx="612">
                  <c:v>Will Ferrell</c:v>
                </c:pt>
                <c:pt idx="613">
                  <c:v>Clint Eastwood</c:v>
                </c:pt>
                <c:pt idx="614">
                  <c:v>Tina Fey</c:v>
                </c:pt>
                <c:pt idx="615">
                  <c:v>Alyson Stoner</c:v>
                </c:pt>
                <c:pt idx="616">
                  <c:v>Clu Gulager</c:v>
                </c:pt>
                <c:pt idx="617">
                  <c:v>Marco St. John</c:v>
                </c:pt>
                <c:pt idx="618">
                  <c:v>Will Patton</c:v>
                </c:pt>
                <c:pt idx="619">
                  <c:v>Muse Watson</c:v>
                </c:pt>
                <c:pt idx="620">
                  <c:v>Aaliyah</c:v>
                </c:pt>
                <c:pt idx="621">
                  <c:v>Izabella Scorupco</c:v>
                </c:pt>
                <c:pt idx="622">
                  <c:v>Naseeruddin Shah</c:v>
                </c:pt>
                <c:pt idx="623">
                  <c:v>Sophie Okonedo</c:v>
                </c:pt>
                <c:pt idx="624">
                  <c:v>Erika Christensen</c:v>
                </c:pt>
                <c:pt idx="625">
                  <c:v>Connie Nielsen</c:v>
                </c:pt>
                <c:pt idx="626">
                  <c:v>Misha Gabriel Hamilton</c:v>
                </c:pt>
                <c:pt idx="627">
                  <c:v>Rory Culkin</c:v>
                </c:pt>
                <c:pt idx="628">
                  <c:v>Todd Stashwick</c:v>
                </c:pt>
                <c:pt idx="629">
                  <c:v>Kristin Scott Thomas</c:v>
                </c:pt>
                <c:pt idx="630">
                  <c:v>Dylan Baker</c:v>
                </c:pt>
                <c:pt idx="631">
                  <c:v>Keisha Castle-Hughes</c:v>
                </c:pt>
                <c:pt idx="632">
                  <c:v>Robert Duvall</c:v>
                </c:pt>
                <c:pt idx="633">
                  <c:v>David Arquette</c:v>
                </c:pt>
                <c:pt idx="634">
                  <c:v>James Kyson</c:v>
                </c:pt>
                <c:pt idx="635">
                  <c:v>Laura Ramsey</c:v>
                </c:pt>
                <c:pt idx="636">
                  <c:v>Marie-Josée Croze</c:v>
                </c:pt>
                <c:pt idx="637">
                  <c:v>Michael Jeter</c:v>
                </c:pt>
                <c:pt idx="638">
                  <c:v>Raymond Cruz</c:v>
                </c:pt>
                <c:pt idx="639">
                  <c:v>Ryan Guzman</c:v>
                </c:pt>
                <c:pt idx="640">
                  <c:v>Jenna Fischer</c:v>
                </c:pt>
                <c:pt idx="641">
                  <c:v>Patrick Macnee</c:v>
                </c:pt>
                <c:pt idx="642">
                  <c:v>Scout Taylor-Compton</c:v>
                </c:pt>
                <c:pt idx="643">
                  <c:v>Anne Hathaway</c:v>
                </c:pt>
                <c:pt idx="644">
                  <c:v>Kelsey Grammer</c:v>
                </c:pt>
                <c:pt idx="645">
                  <c:v>Nicholas Lea</c:v>
                </c:pt>
                <c:pt idx="646">
                  <c:v>Pamela Reed</c:v>
                </c:pt>
                <c:pt idx="647">
                  <c:v>Peter Graves</c:v>
                </c:pt>
                <c:pt idx="648">
                  <c:v>Sissy Spacek</c:v>
                </c:pt>
                <c:pt idx="649">
                  <c:v>LeVar Burton</c:v>
                </c:pt>
                <c:pt idx="650">
                  <c:v>Alyson Hannigan</c:v>
                </c:pt>
                <c:pt idx="651">
                  <c:v>Bokeem Woodbine</c:v>
                </c:pt>
                <c:pt idx="652">
                  <c:v>Mike Figueroa</c:v>
                </c:pt>
                <c:pt idx="653">
                  <c:v>Samantha Morton</c:v>
                </c:pt>
                <c:pt idx="654">
                  <c:v>John Michael Higgins</c:v>
                </c:pt>
                <c:pt idx="655">
                  <c:v>Armando Riesco</c:v>
                </c:pt>
                <c:pt idx="656">
                  <c:v>Jerry Stiller</c:v>
                </c:pt>
                <c:pt idx="657">
                  <c:v>Joely Richardson</c:v>
                </c:pt>
                <c:pt idx="658">
                  <c:v>Keanu Reeves</c:v>
                </c:pt>
                <c:pt idx="659">
                  <c:v>Julia Roberts</c:v>
                </c:pt>
                <c:pt idx="660">
                  <c:v>Elisabeth Harnois</c:v>
                </c:pt>
                <c:pt idx="661">
                  <c:v>Jill Clayburgh</c:v>
                </c:pt>
                <c:pt idx="662">
                  <c:v>Lisa Ann Walter</c:v>
                </c:pt>
                <c:pt idx="663">
                  <c:v>Mhairi Calvey</c:v>
                </c:pt>
                <c:pt idx="664">
                  <c:v>Reba McEntire</c:v>
                </c:pt>
                <c:pt idx="665">
                  <c:v>Joe Lo Truglio</c:v>
                </c:pt>
                <c:pt idx="666">
                  <c:v>Madeline Carroll</c:v>
                </c:pt>
                <c:pt idx="667">
                  <c:v>Bam Margera</c:v>
                </c:pt>
                <c:pt idx="668">
                  <c:v>Emily Osment</c:v>
                </c:pt>
                <c:pt idx="669">
                  <c:v>Emily Watson</c:v>
                </c:pt>
                <c:pt idx="670">
                  <c:v>Holly Hunter</c:v>
                </c:pt>
                <c:pt idx="671">
                  <c:v>Joaquim de Almeida</c:v>
                </c:pt>
                <c:pt idx="672">
                  <c:v>John Saxon</c:v>
                </c:pt>
                <c:pt idx="673">
                  <c:v>Sean Pertwee</c:v>
                </c:pt>
                <c:pt idx="674">
                  <c:v>Todd Giebenhain</c:v>
                </c:pt>
                <c:pt idx="675">
                  <c:v>Ben Feldman</c:v>
                </c:pt>
                <c:pt idx="676">
                  <c:v>Eric Dane</c:v>
                </c:pt>
                <c:pt idx="677">
                  <c:v>Tony Curran</c:v>
                </c:pt>
                <c:pt idx="678">
                  <c:v>Alex Rocco</c:v>
                </c:pt>
                <c:pt idx="679">
                  <c:v>Ian Somerhalder</c:v>
                </c:pt>
                <c:pt idx="680">
                  <c:v>Ian Whyte</c:v>
                </c:pt>
                <c:pt idx="681">
                  <c:v>Lena Olin</c:v>
                </c:pt>
                <c:pt idx="682">
                  <c:v>Kelli Garner</c:v>
                </c:pt>
                <c:pt idx="683">
                  <c:v>Salma Hayek</c:v>
                </c:pt>
                <c:pt idx="684">
                  <c:v>Eddie Cahill</c:v>
                </c:pt>
                <c:pt idx="685">
                  <c:v>Essence Atkins</c:v>
                </c:pt>
                <c:pt idx="686">
                  <c:v>Numan Acar</c:v>
                </c:pt>
                <c:pt idx="687">
                  <c:v>Quincy Jones</c:v>
                </c:pt>
                <c:pt idx="688">
                  <c:v>Lea Thompson</c:v>
                </c:pt>
                <c:pt idx="689">
                  <c:v>Michael Rapaport</c:v>
                </c:pt>
                <c:pt idx="690">
                  <c:v>Luke Bracey</c:v>
                </c:pt>
                <c:pt idx="691">
                  <c:v>Ashley Williams</c:v>
                </c:pt>
                <c:pt idx="692">
                  <c:v>Cary-Hiroyuki Tagawa</c:v>
                </c:pt>
                <c:pt idx="693">
                  <c:v>Lucas Grabeel</c:v>
                </c:pt>
                <c:pt idx="694">
                  <c:v>Martin Short</c:v>
                </c:pt>
                <c:pt idx="695">
                  <c:v>Yaphet Kotto</c:v>
                </c:pt>
                <c:pt idx="696">
                  <c:v>Djimon Hounsou</c:v>
                </c:pt>
                <c:pt idx="697">
                  <c:v>Shannon Elizabeth</c:v>
                </c:pt>
                <c:pt idx="698">
                  <c:v>Jon Favreau</c:v>
                </c:pt>
                <c:pt idx="699">
                  <c:v>Zooey Deschanel</c:v>
                </c:pt>
                <c:pt idx="700">
                  <c:v>Ian McNeice</c:v>
                </c:pt>
                <c:pt idx="701">
                  <c:v>Mei Melançon</c:v>
                </c:pt>
                <c:pt idx="702">
                  <c:v>Norman Reedus</c:v>
                </c:pt>
                <c:pt idx="703">
                  <c:v>Paul Guilfoyle</c:v>
                </c:pt>
                <c:pt idx="704">
                  <c:v>Richard Burgi</c:v>
                </c:pt>
                <c:pt idx="705">
                  <c:v>Billy Burke</c:v>
                </c:pt>
                <c:pt idx="706">
                  <c:v>Chris Marquette</c:v>
                </c:pt>
                <c:pt idx="707">
                  <c:v>Oprah Winfrey</c:v>
                </c:pt>
                <c:pt idx="708">
                  <c:v>Dominic Flores</c:v>
                </c:pt>
                <c:pt idx="709">
                  <c:v>Jacob Tremblay</c:v>
                </c:pt>
                <c:pt idx="710">
                  <c:v>Madeline Kahn</c:v>
                </c:pt>
                <c:pt idx="711">
                  <c:v>Oliver Platt</c:v>
                </c:pt>
                <c:pt idx="712">
                  <c:v>Sally Kirkland</c:v>
                </c:pt>
                <c:pt idx="713">
                  <c:v>Ted Danson</c:v>
                </c:pt>
                <c:pt idx="714">
                  <c:v>Dennis Quaid</c:v>
                </c:pt>
                <c:pt idx="715">
                  <c:v>Marlon Brando</c:v>
                </c:pt>
                <c:pt idx="716">
                  <c:v>Zachary Gordon</c:v>
                </c:pt>
                <c:pt idx="717">
                  <c:v>Donald Pleasence</c:v>
                </c:pt>
                <c:pt idx="718">
                  <c:v>Oliver Hudson</c:v>
                </c:pt>
                <c:pt idx="719">
                  <c:v>Olivia Newton-John</c:v>
                </c:pt>
                <c:pt idx="720">
                  <c:v>Bella Thorne</c:v>
                </c:pt>
                <c:pt idx="721">
                  <c:v>Danny Dyer</c:v>
                </c:pt>
                <c:pt idx="722">
                  <c:v>Desmond Llewelyn</c:v>
                </c:pt>
                <c:pt idx="723">
                  <c:v>Alicia Goranson</c:v>
                </c:pt>
                <c:pt idx="724">
                  <c:v>Tyler Labine</c:v>
                </c:pt>
                <c:pt idx="725">
                  <c:v>Leighton Meester</c:v>
                </c:pt>
                <c:pt idx="726">
                  <c:v>Stephen Graham</c:v>
                </c:pt>
                <c:pt idx="727">
                  <c:v>Leonard Nimoy</c:v>
                </c:pt>
                <c:pt idx="728">
                  <c:v>Lilli Lavine</c:v>
                </c:pt>
                <c:pt idx="729">
                  <c:v>Marsha Thomason</c:v>
                </c:pt>
                <c:pt idx="730">
                  <c:v>Peter Firth</c:v>
                </c:pt>
                <c:pt idx="731">
                  <c:v>William Holden</c:v>
                </c:pt>
                <c:pt idx="732">
                  <c:v>Angie Dickinson</c:v>
                </c:pt>
                <c:pt idx="733">
                  <c:v>Angus T. Jones</c:v>
                </c:pt>
                <c:pt idx="734">
                  <c:v>Cedric the Entertainer</c:v>
                </c:pt>
                <c:pt idx="735">
                  <c:v>David Richmond-Peck</c:v>
                </c:pt>
                <c:pt idx="736">
                  <c:v>Frances Conroy</c:v>
                </c:pt>
                <c:pt idx="737">
                  <c:v>Hanno Pöschl</c:v>
                </c:pt>
                <c:pt idx="738">
                  <c:v>LL Cool J</c:v>
                </c:pt>
                <c:pt idx="739">
                  <c:v>Kevin McNally</c:v>
                </c:pt>
                <c:pt idx="740">
                  <c:v>Christopher Meloni</c:v>
                </c:pt>
                <c:pt idx="741">
                  <c:v>Marco Treviño</c:v>
                </c:pt>
                <c:pt idx="742">
                  <c:v>Paulette Goddard</c:v>
                </c:pt>
                <c:pt idx="743">
                  <c:v>Rita Moreno</c:v>
                </c:pt>
                <c:pt idx="744">
                  <c:v>Gary Dourdan</c:v>
                </c:pt>
                <c:pt idx="745">
                  <c:v>Eleanor Parker</c:v>
                </c:pt>
                <c:pt idx="746">
                  <c:v>Isabella Rossellini</c:v>
                </c:pt>
                <c:pt idx="747">
                  <c:v>Robin Williams</c:v>
                </c:pt>
                <c:pt idx="748">
                  <c:v>Dorian Missick</c:v>
                </c:pt>
                <c:pt idx="749">
                  <c:v>Emma Watson</c:v>
                </c:pt>
                <c:pt idx="750">
                  <c:v>François Cluzet</c:v>
                </c:pt>
                <c:pt idx="751">
                  <c:v>Jason Patric</c:v>
                </c:pt>
                <c:pt idx="752">
                  <c:v>Sean Lennon</c:v>
                </c:pt>
                <c:pt idx="753">
                  <c:v>Ming-Na Wen</c:v>
                </c:pt>
                <c:pt idx="754">
                  <c:v>Mo'Nique</c:v>
                </c:pt>
                <c:pt idx="755">
                  <c:v>Augustus Prew</c:v>
                </c:pt>
                <c:pt idx="756">
                  <c:v>Kane Hodder</c:v>
                </c:pt>
                <c:pt idx="757">
                  <c:v>Kristin Lehman</c:v>
                </c:pt>
                <c:pt idx="758">
                  <c:v>Minnie Driver</c:v>
                </c:pt>
                <c:pt idx="759">
                  <c:v>Robert Davi</c:v>
                </c:pt>
                <c:pt idx="760">
                  <c:v>Tiago Riani</c:v>
                </c:pt>
                <c:pt idx="761">
                  <c:v>Tina Turner</c:v>
                </c:pt>
                <c:pt idx="762">
                  <c:v>Adam Baldwin</c:v>
                </c:pt>
                <c:pt idx="763">
                  <c:v>Romola Garai</c:v>
                </c:pt>
                <c:pt idx="764">
                  <c:v>William Smith</c:v>
                </c:pt>
                <c:pt idx="765">
                  <c:v>Beth Grant</c:v>
                </c:pt>
                <c:pt idx="766">
                  <c:v>Henry Thomas</c:v>
                </c:pt>
                <c:pt idx="767">
                  <c:v>Bob Hoskins</c:v>
                </c:pt>
                <c:pt idx="768">
                  <c:v>Dianne Wiest</c:v>
                </c:pt>
                <c:pt idx="769">
                  <c:v>Denis O'Hare</c:v>
                </c:pt>
                <c:pt idx="770">
                  <c:v>Larry David</c:v>
                </c:pt>
                <c:pt idx="771">
                  <c:v>Robert Forster</c:v>
                </c:pt>
                <c:pt idx="772">
                  <c:v>Stephanie Leonidas</c:v>
                </c:pt>
                <c:pt idx="773">
                  <c:v>Catherine Deneuve</c:v>
                </c:pt>
                <c:pt idx="774">
                  <c:v>Michael Biehn</c:v>
                </c:pt>
                <c:pt idx="775">
                  <c:v>Collin Alfredo St. Dic</c:v>
                </c:pt>
                <c:pt idx="776">
                  <c:v>Estella Warren</c:v>
                </c:pt>
                <c:pt idx="777">
                  <c:v>Gary Lewis</c:v>
                </c:pt>
                <c:pt idx="778">
                  <c:v>James Wolk</c:v>
                </c:pt>
                <c:pt idx="779">
                  <c:v>Marcela Mar</c:v>
                </c:pt>
                <c:pt idx="780">
                  <c:v>Vincent Gallo</c:v>
                </c:pt>
                <c:pt idx="781">
                  <c:v>Kevin Zegers</c:v>
                </c:pt>
                <c:pt idx="782">
                  <c:v>Adam Goldberg</c:v>
                </c:pt>
                <c:pt idx="783">
                  <c:v>Alexis Arquette</c:v>
                </c:pt>
                <c:pt idx="784">
                  <c:v>Bruno Kirby</c:v>
                </c:pt>
                <c:pt idx="785">
                  <c:v>Common</c:v>
                </c:pt>
                <c:pt idx="786">
                  <c:v>Hal Holbrook</c:v>
                </c:pt>
                <c:pt idx="787">
                  <c:v>Irvin Kershner</c:v>
                </c:pt>
                <c:pt idx="788">
                  <c:v>James Duval</c:v>
                </c:pt>
                <c:pt idx="789">
                  <c:v>Melanie Griffith</c:v>
                </c:pt>
                <c:pt idx="790">
                  <c:v>Sheryl Lee</c:v>
                </c:pt>
                <c:pt idx="791">
                  <c:v>Gregory Smith</c:v>
                </c:pt>
                <c:pt idx="792">
                  <c:v>Michael Angarano</c:v>
                </c:pt>
                <c:pt idx="793">
                  <c:v>Charlie Rowe</c:v>
                </c:pt>
                <c:pt idx="794">
                  <c:v>Daniel von Bargen</c:v>
                </c:pt>
                <c:pt idx="795">
                  <c:v>Morgan Saylor</c:v>
                </c:pt>
                <c:pt idx="796">
                  <c:v>Pedro Armendáriz Jr.</c:v>
                </c:pt>
                <c:pt idx="797">
                  <c:v>Taylor Cole</c:v>
                </c:pt>
                <c:pt idx="798">
                  <c:v>Ethan Suplee</c:v>
                </c:pt>
                <c:pt idx="799">
                  <c:v>Cicely Tyson</c:v>
                </c:pt>
                <c:pt idx="800">
                  <c:v>Drake Bell</c:v>
                </c:pt>
                <c:pt idx="801">
                  <c:v>Aimee Garcia</c:v>
                </c:pt>
                <c:pt idx="802">
                  <c:v>Caroline Munro</c:v>
                </c:pt>
                <c:pt idx="803">
                  <c:v>Farrah Fawcett</c:v>
                </c:pt>
                <c:pt idx="804">
                  <c:v>Jean-Baptiste Maunier</c:v>
                </c:pt>
                <c:pt idx="805">
                  <c:v>Jon Foo</c:v>
                </c:pt>
                <c:pt idx="806">
                  <c:v>Julian Glover</c:v>
                </c:pt>
                <c:pt idx="807">
                  <c:v>Matthew Perry</c:v>
                </c:pt>
                <c:pt idx="808">
                  <c:v>Teo Halm</c:v>
                </c:pt>
                <c:pt idx="809">
                  <c:v>Wilford Brimley</c:v>
                </c:pt>
                <c:pt idx="810">
                  <c:v>Woody Allen</c:v>
                </c:pt>
                <c:pt idx="811">
                  <c:v>Eileen Brennan</c:v>
                </c:pt>
                <c:pt idx="812">
                  <c:v>Alex Huszar</c:v>
                </c:pt>
                <c:pt idx="813">
                  <c:v>Britney Spears</c:v>
                </c:pt>
                <c:pt idx="814">
                  <c:v>Greg Germann</c:v>
                </c:pt>
                <c:pt idx="815">
                  <c:v>Paul Brooke</c:v>
                </c:pt>
                <c:pt idx="816">
                  <c:v>Raoul Bova</c:v>
                </c:pt>
                <c:pt idx="817">
                  <c:v>Yorick van Wageningen</c:v>
                </c:pt>
                <c:pt idx="818">
                  <c:v>Philip Baker Hall</c:v>
                </c:pt>
                <c:pt idx="819">
                  <c:v>Jelena Jovanova</c:v>
                </c:pt>
                <c:pt idx="820">
                  <c:v>Mark Zupan</c:v>
                </c:pt>
                <c:pt idx="821">
                  <c:v>Nirut Sirichanya</c:v>
                </c:pt>
                <c:pt idx="822">
                  <c:v>Richard Tyson</c:v>
                </c:pt>
                <c:pt idx="823">
                  <c:v>Scott Cohen</c:v>
                </c:pt>
                <c:pt idx="824">
                  <c:v>Steve Howey</c:v>
                </c:pt>
                <c:pt idx="825">
                  <c:v>Warren Beatty</c:v>
                </c:pt>
                <c:pt idx="826">
                  <c:v>William Baldwin</c:v>
                </c:pt>
                <c:pt idx="827">
                  <c:v>Barry Corbin</c:v>
                </c:pt>
                <c:pt idx="828">
                  <c:v>John Belushi</c:v>
                </c:pt>
                <c:pt idx="829">
                  <c:v>Henry Ian Cusick</c:v>
                </c:pt>
                <c:pt idx="830">
                  <c:v>Jason Alexander</c:v>
                </c:pt>
                <c:pt idx="831">
                  <c:v>Noah Emmerich</c:v>
                </c:pt>
                <c:pt idx="832">
                  <c:v>Sean Hayes</c:v>
                </c:pt>
                <c:pt idx="833">
                  <c:v>Yasmine Al Massri</c:v>
                </c:pt>
                <c:pt idx="834">
                  <c:v>F. Murray Abraham</c:v>
                </c:pt>
                <c:pt idx="835">
                  <c:v>Greg Grunberg</c:v>
                </c:pt>
                <c:pt idx="836">
                  <c:v>Mary-Kate Olsen</c:v>
                </c:pt>
                <c:pt idx="837">
                  <c:v>Clint Howard</c:v>
                </c:pt>
                <c:pt idx="838">
                  <c:v>Derek Luke</c:v>
                </c:pt>
                <c:pt idx="839">
                  <c:v>Joel McHale</c:v>
                </c:pt>
                <c:pt idx="840">
                  <c:v>John Cameron Mitchell</c:v>
                </c:pt>
                <c:pt idx="841">
                  <c:v>Margot Kidder</c:v>
                </c:pt>
                <c:pt idx="842">
                  <c:v>Ethan Embry</c:v>
                </c:pt>
                <c:pt idx="843">
                  <c:v>Eddie Izzard</c:v>
                </c:pt>
                <c:pt idx="844">
                  <c:v>Lupe Ontiveros</c:v>
                </c:pt>
                <c:pt idx="845">
                  <c:v>Alan Ruck</c:v>
                </c:pt>
                <c:pt idx="846">
                  <c:v>Hiroshi Abe</c:v>
                </c:pt>
                <c:pt idx="847">
                  <c:v>John F. Kennedy</c:v>
                </c:pt>
                <c:pt idx="848">
                  <c:v>Yaya DaCosta</c:v>
                </c:pt>
                <c:pt idx="849">
                  <c:v>Nia Long</c:v>
                </c:pt>
                <c:pt idx="850">
                  <c:v>Brenda Fricker</c:v>
                </c:pt>
                <c:pt idx="851">
                  <c:v>Louis Jourdan</c:v>
                </c:pt>
                <c:pt idx="852">
                  <c:v>Sonia Braga</c:v>
                </c:pt>
                <c:pt idx="853">
                  <c:v>Wagner Moura</c:v>
                </c:pt>
                <c:pt idx="854">
                  <c:v>Peter Coyote</c:v>
                </c:pt>
                <c:pt idx="855">
                  <c:v>Sarah Silverman</c:v>
                </c:pt>
                <c:pt idx="856">
                  <c:v>Carol Ann Susi</c:v>
                </c:pt>
                <c:pt idx="857">
                  <c:v>Joe Don Baker</c:v>
                </c:pt>
                <c:pt idx="858">
                  <c:v>Marina Golbahari</c:v>
                </c:pt>
                <c:pt idx="859">
                  <c:v>Mel Blanc</c:v>
                </c:pt>
                <c:pt idx="860">
                  <c:v>Paul McCartney</c:v>
                </c:pt>
                <c:pt idx="861">
                  <c:v>William Hootkins</c:v>
                </c:pt>
                <c:pt idx="862">
                  <c:v>Alexa PenaVega</c:v>
                </c:pt>
                <c:pt idx="863">
                  <c:v>Tom Welling</c:v>
                </c:pt>
                <c:pt idx="864">
                  <c:v>Stephen Root</c:v>
                </c:pt>
                <c:pt idx="865">
                  <c:v>Illeana Douglas</c:v>
                </c:pt>
                <c:pt idx="866">
                  <c:v>Miko Hughes</c:v>
                </c:pt>
                <c:pt idx="867">
                  <c:v>Scott Glenn</c:v>
                </c:pt>
                <c:pt idx="868">
                  <c:v>Alfre Woodard</c:v>
                </c:pt>
                <c:pt idx="869">
                  <c:v>Chris Klein</c:v>
                </c:pt>
                <c:pt idx="870">
                  <c:v>Clifton Collins Jr.</c:v>
                </c:pt>
                <c:pt idx="871">
                  <c:v>Corinna Harney</c:v>
                </c:pt>
                <c:pt idx="872">
                  <c:v>Jack Davenport</c:v>
                </c:pt>
                <c:pt idx="873">
                  <c:v>Joan Rivers</c:v>
                </c:pt>
                <c:pt idx="874">
                  <c:v>Julie Benz</c:v>
                </c:pt>
                <c:pt idx="875">
                  <c:v>Ruby Dee</c:v>
                </c:pt>
                <c:pt idx="876">
                  <c:v>Sarah Michelle Gellar</c:v>
                </c:pt>
                <c:pt idx="877">
                  <c:v>Jordana Brewster</c:v>
                </c:pt>
                <c:pt idx="878">
                  <c:v>Katrina Bowden</c:v>
                </c:pt>
                <c:pt idx="879">
                  <c:v>Tuesday Knight</c:v>
                </c:pt>
                <c:pt idx="880">
                  <c:v>Jada Pinkett Smith</c:v>
                </c:pt>
                <c:pt idx="881">
                  <c:v>Jim Gaffigan</c:v>
                </c:pt>
                <c:pt idx="882">
                  <c:v>Haley Joel Osment</c:v>
                </c:pt>
                <c:pt idx="883">
                  <c:v>Mia Farrow</c:v>
                </c:pt>
                <c:pt idx="884">
                  <c:v>Omar Epps</c:v>
                </c:pt>
                <c:pt idx="885">
                  <c:v>Geoffrey Arend</c:v>
                </c:pt>
                <c:pt idx="886">
                  <c:v>Miguel Ferrer</c:v>
                </c:pt>
                <c:pt idx="887">
                  <c:v>Vivica A. Fox</c:v>
                </c:pt>
                <c:pt idx="888">
                  <c:v>Hugh M. Hefner</c:v>
                </c:pt>
                <c:pt idx="889">
                  <c:v>David Hewlett</c:v>
                </c:pt>
                <c:pt idx="890">
                  <c:v>Dylan Authors</c:v>
                </c:pt>
                <c:pt idx="891">
                  <c:v>Judith Chapman</c:v>
                </c:pt>
                <c:pt idx="892">
                  <c:v>Julia Jentsch</c:v>
                </c:pt>
                <c:pt idx="893">
                  <c:v>Marshall Bell</c:v>
                </c:pt>
                <c:pt idx="894">
                  <c:v>Justin Chon</c:v>
                </c:pt>
                <c:pt idx="895">
                  <c:v>Liam Aiken</c:v>
                </c:pt>
                <c:pt idx="896">
                  <c:v>50 Cent</c:v>
                </c:pt>
                <c:pt idx="897">
                  <c:v>Carlos Ponce</c:v>
                </c:pt>
                <c:pt idx="898">
                  <c:v>Jessica Paré</c:v>
                </c:pt>
                <c:pt idx="899">
                  <c:v>Rob Paulsen</c:v>
                </c:pt>
                <c:pt idx="900">
                  <c:v>Samaire Armstrong</c:v>
                </c:pt>
                <c:pt idx="901">
                  <c:v>Simon Yam</c:v>
                </c:pt>
                <c:pt idx="902">
                  <c:v>Ulrich Thomsen</c:v>
                </c:pt>
                <c:pt idx="903">
                  <c:v>Hayden Christensen</c:v>
                </c:pt>
                <c:pt idx="904">
                  <c:v>Craig Ferguson</c:v>
                </c:pt>
                <c:pt idx="905">
                  <c:v>Daniel Roebuck</c:v>
                </c:pt>
                <c:pt idx="906">
                  <c:v>Charlotte Rampling</c:v>
                </c:pt>
                <c:pt idx="907">
                  <c:v>Frances Fisher</c:v>
                </c:pt>
                <c:pt idx="908">
                  <c:v>Amanda Detmer</c:v>
                </c:pt>
                <c:pt idx="909">
                  <c:v>Cassie Ventura</c:v>
                </c:pt>
                <c:pt idx="910">
                  <c:v>Chris Gauthier</c:v>
                </c:pt>
                <c:pt idx="911">
                  <c:v>Christian Monzon</c:v>
                </c:pt>
                <c:pt idx="912">
                  <c:v>Daniel Mays</c:v>
                </c:pt>
                <c:pt idx="913">
                  <c:v>Donald Glover</c:v>
                </c:pt>
                <c:pt idx="914">
                  <c:v>Leon</c:v>
                </c:pt>
                <c:pt idx="915">
                  <c:v>Myrna Loy</c:v>
                </c:pt>
                <c:pt idx="916">
                  <c:v>Taran Killam</c:v>
                </c:pt>
                <c:pt idx="917">
                  <c:v>Ariana Richards</c:v>
                </c:pt>
                <c:pt idx="918">
                  <c:v>Jaime King</c:v>
                </c:pt>
                <c:pt idx="919">
                  <c:v>Josh Charles</c:v>
                </c:pt>
                <c:pt idx="920">
                  <c:v>Bruce Greenwood</c:v>
                </c:pt>
                <c:pt idx="921">
                  <c:v>Alison Lohman</c:v>
                </c:pt>
                <c:pt idx="922">
                  <c:v>Don Johnson</c:v>
                </c:pt>
                <c:pt idx="923">
                  <c:v>Jürgen Prochnow</c:v>
                </c:pt>
                <c:pt idx="924">
                  <c:v>Sean Patrick Thomas</c:v>
                </c:pt>
                <c:pt idx="925">
                  <c:v>Jon Lovitz</c:v>
                </c:pt>
                <c:pt idx="926">
                  <c:v>Jeremy W. Auman</c:v>
                </c:pt>
                <c:pt idx="927">
                  <c:v>John Beasley</c:v>
                </c:pt>
                <c:pt idx="928">
                  <c:v>John Kapelos</c:v>
                </c:pt>
                <c:pt idx="929">
                  <c:v>Maura Tierney</c:v>
                </c:pt>
                <c:pt idx="930">
                  <c:v>Tony Cox</c:v>
                </c:pt>
                <c:pt idx="931">
                  <c:v>Woody Strode</c:v>
                </c:pt>
                <c:pt idx="932">
                  <c:v>Dane Cook</c:v>
                </c:pt>
                <c:pt idx="933">
                  <c:v>Brendan Fraser</c:v>
                </c:pt>
                <c:pt idx="934">
                  <c:v>Antony Starr</c:v>
                </c:pt>
                <c:pt idx="935">
                  <c:v>James Brolin</c:v>
                </c:pt>
                <c:pt idx="936">
                  <c:v>Johannes Silberschneider</c:v>
                </c:pt>
                <c:pt idx="937">
                  <c:v>Kate Maberly</c:v>
                </c:pt>
                <c:pt idx="938">
                  <c:v>Melina Kanakaredes</c:v>
                </c:pt>
                <c:pt idx="939">
                  <c:v>Nicholas Gonzalez</c:v>
                </c:pt>
                <c:pt idx="940">
                  <c:v>Shah Rukh Khan</c:v>
                </c:pt>
                <c:pt idx="941">
                  <c:v>Amber Valletta</c:v>
                </c:pt>
                <c:pt idx="942">
                  <c:v>Armin Mueller-Stahl</c:v>
                </c:pt>
                <c:pt idx="943">
                  <c:v>Christine Taylor</c:v>
                </c:pt>
                <c:pt idx="944">
                  <c:v>Jamie Renée Smith</c:v>
                </c:pt>
                <c:pt idx="945">
                  <c:v>Kay Panabaker</c:v>
                </c:pt>
                <c:pt idx="946">
                  <c:v>Carmen Electra</c:v>
                </c:pt>
                <c:pt idx="947">
                  <c:v>Ivana Milicevic</c:v>
                </c:pt>
                <c:pt idx="948">
                  <c:v>Mary McDonnell</c:v>
                </c:pt>
                <c:pt idx="949">
                  <c:v>Talisa Soto</c:v>
                </c:pt>
                <c:pt idx="950">
                  <c:v>George Kennedy</c:v>
                </c:pt>
                <c:pt idx="951">
                  <c:v>Alexis Dziena</c:v>
                </c:pt>
                <c:pt idx="952">
                  <c:v>Bai Ling</c:v>
                </c:pt>
                <c:pt idx="953">
                  <c:v>Bebe Neuwirth</c:v>
                </c:pt>
                <c:pt idx="954">
                  <c:v>Byron Mann</c:v>
                </c:pt>
                <c:pt idx="955">
                  <c:v>Chris Moss</c:v>
                </c:pt>
                <c:pt idx="956">
                  <c:v>Raven-Symoné</c:v>
                </c:pt>
                <c:pt idx="957">
                  <c:v>Tia Carrere</c:v>
                </c:pt>
                <c:pt idx="958">
                  <c:v>Eddie Cibrian</c:v>
                </c:pt>
                <c:pt idx="959">
                  <c:v>Joe Mantegna</c:v>
                </c:pt>
                <c:pt idx="960">
                  <c:v>Alice Krige</c:v>
                </c:pt>
                <c:pt idx="961">
                  <c:v>Ben Gazzara</c:v>
                </c:pt>
                <c:pt idx="962">
                  <c:v>Dong-gun Jang</c:v>
                </c:pt>
                <c:pt idx="963">
                  <c:v>Rita Hayworth</c:v>
                </c:pt>
                <c:pt idx="964">
                  <c:v>Jeanne Tripplehorn</c:v>
                </c:pt>
                <c:pt idx="965">
                  <c:v>Rip Torn</c:v>
                </c:pt>
                <c:pt idx="966">
                  <c:v>Bernie Casey</c:v>
                </c:pt>
                <c:pt idx="967">
                  <c:v>Bill Duke</c:v>
                </c:pt>
                <c:pt idx="968">
                  <c:v>Rosie Perez</c:v>
                </c:pt>
                <c:pt idx="969">
                  <c:v>Wendi McLendon-Covey</c:v>
                </c:pt>
                <c:pt idx="970">
                  <c:v>Wes Studi</c:v>
                </c:pt>
                <c:pt idx="971">
                  <c:v>Meat Loaf</c:v>
                </c:pt>
                <c:pt idx="972">
                  <c:v>Brandon T. Jackson</c:v>
                </c:pt>
                <c:pt idx="973">
                  <c:v>Daniel London</c:v>
                </c:pt>
                <c:pt idx="974">
                  <c:v>David Gant</c:v>
                </c:pt>
                <c:pt idx="975">
                  <c:v>Fay Masterson</c:v>
                </c:pt>
                <c:pt idx="976">
                  <c:v>Jason Priestley</c:v>
                </c:pt>
                <c:pt idx="977">
                  <c:v>John Karyus</c:v>
                </c:pt>
                <c:pt idx="978">
                  <c:v>Lisa Wilcox</c:v>
                </c:pt>
                <c:pt idx="979">
                  <c:v>Julie Christie</c:v>
                </c:pt>
                <c:pt idx="980">
                  <c:v>Sara Forestier</c:v>
                </c:pt>
                <c:pt idx="981">
                  <c:v>Tom Cullen</c:v>
                </c:pt>
                <c:pt idx="982">
                  <c:v>John Heard</c:v>
                </c:pt>
                <c:pt idx="983">
                  <c:v>Mark Valley</c:v>
                </c:pt>
                <c:pt idx="984">
                  <c:v>Peter Fonda</c:v>
                </c:pt>
                <c:pt idx="985">
                  <c:v>Bruce McGill</c:v>
                </c:pt>
                <c:pt idx="986">
                  <c:v>David Hyde Pierce</c:v>
                </c:pt>
                <c:pt idx="987">
                  <c:v>Celia Imrie</c:v>
                </c:pt>
                <c:pt idx="988">
                  <c:v>Cheryl Hines</c:v>
                </c:pt>
                <c:pt idx="989">
                  <c:v>Damián Alcázar</c:v>
                </c:pt>
                <c:pt idx="990">
                  <c:v>Elden Henson</c:v>
                </c:pt>
                <c:pt idx="991">
                  <c:v>Harry Lennix</c:v>
                </c:pt>
                <c:pt idx="992">
                  <c:v>Jason London</c:v>
                </c:pt>
                <c:pt idx="993">
                  <c:v>Saffron Burrows</c:v>
                </c:pt>
                <c:pt idx="994">
                  <c:v>Tenzin Thuthob Tsarong</c:v>
                </c:pt>
                <c:pt idx="995">
                  <c:v>Demi Moore</c:v>
                </c:pt>
                <c:pt idx="996">
                  <c:v>Anjelica Huston</c:v>
                </c:pt>
                <c:pt idx="997">
                  <c:v>Alex Gibney</c:v>
                </c:pt>
                <c:pt idx="998">
                  <c:v>Billy Campbell</c:v>
                </c:pt>
                <c:pt idx="999">
                  <c:v>Chelcie Ross</c:v>
                </c:pt>
                <c:pt idx="1000">
                  <c:v>Kevin Sussman</c:v>
                </c:pt>
                <c:pt idx="1001">
                  <c:v>Usher Raymond</c:v>
                </c:pt>
                <c:pt idx="1002">
                  <c:v>Miriam Margolyes</c:v>
                </c:pt>
                <c:pt idx="1003">
                  <c:v>Andrew Wilson</c:v>
                </c:pt>
                <c:pt idx="1004">
                  <c:v>Cameron Monaghan</c:v>
                </c:pt>
                <c:pt idx="1005">
                  <c:v>Diedrich Bader</c:v>
                </c:pt>
                <c:pt idx="1006">
                  <c:v>Emir Kusturica</c:v>
                </c:pt>
                <c:pt idx="1007">
                  <c:v>Gabriel Millman</c:v>
                </c:pt>
                <c:pt idx="1008">
                  <c:v>Harry Styles</c:v>
                </c:pt>
                <c:pt idx="1009">
                  <c:v>Romain Duris</c:v>
                </c:pt>
                <c:pt idx="1010">
                  <c:v>Bernie Mac</c:v>
                </c:pt>
                <c:pt idx="1011">
                  <c:v>Adam Arkin</c:v>
                </c:pt>
                <c:pt idx="1012">
                  <c:v>Jacob Vargas</c:v>
                </c:pt>
                <c:pt idx="1013">
                  <c:v>Jeremy Brett</c:v>
                </c:pt>
                <c:pt idx="1014">
                  <c:v>Malese Jow</c:v>
                </c:pt>
                <c:pt idx="1015">
                  <c:v>Michael Gross</c:v>
                </c:pt>
                <c:pt idx="1016">
                  <c:v>Mira Sorvino</c:v>
                </c:pt>
                <c:pt idx="1017">
                  <c:v>Tom Selleck</c:v>
                </c:pt>
                <c:pt idx="1018">
                  <c:v>Andy Dick</c:v>
                </c:pt>
                <c:pt idx="1019">
                  <c:v>Angus Scrimm</c:v>
                </c:pt>
                <c:pt idx="1020">
                  <c:v>Kim Dickens</c:v>
                </c:pt>
                <c:pt idx="1021">
                  <c:v>Maggie Cheung</c:v>
                </c:pt>
                <c:pt idx="1022">
                  <c:v>Martin Kove</c:v>
                </c:pt>
                <c:pt idx="1023">
                  <c:v>Ron Howard</c:v>
                </c:pt>
                <c:pt idx="1024">
                  <c:v>Sierra McCormick</c:v>
                </c:pt>
                <c:pt idx="1025">
                  <c:v>Thomas Lennon</c:v>
                </c:pt>
                <c:pt idx="1026">
                  <c:v>Adam Garcia</c:v>
                </c:pt>
                <c:pt idx="1027">
                  <c:v>Lars Mikkelsen</c:v>
                </c:pt>
                <c:pt idx="1028">
                  <c:v>Lauren German</c:v>
                </c:pt>
                <c:pt idx="1029">
                  <c:v>Michael Wincott</c:v>
                </c:pt>
                <c:pt idx="1030">
                  <c:v>Stacy Edwards</c:v>
                </c:pt>
                <c:pt idx="1031">
                  <c:v>Kieran Culkin</c:v>
                </c:pt>
                <c:pt idx="1032">
                  <c:v>Dean Stockwell</c:v>
                </c:pt>
                <c:pt idx="1033">
                  <c:v>Jeffrey Jones</c:v>
                </c:pt>
                <c:pt idx="1034">
                  <c:v>Natasha Lyonne</c:v>
                </c:pt>
                <c:pt idx="1035">
                  <c:v>Judge Reinhold</c:v>
                </c:pt>
                <c:pt idx="1036">
                  <c:v>Bashar Rahal</c:v>
                </c:pt>
                <c:pt idx="1037">
                  <c:v>Hunter Parrish</c:v>
                </c:pt>
                <c:pt idx="1038">
                  <c:v>Lili Taylor</c:v>
                </c:pt>
                <c:pt idx="1039">
                  <c:v>Brad William Henke</c:v>
                </c:pt>
                <c:pt idx="1040">
                  <c:v>Eva Amurri Martino</c:v>
                </c:pt>
                <c:pt idx="1041">
                  <c:v>Jamie Kennedy</c:v>
                </c:pt>
                <c:pt idx="1042">
                  <c:v>Kelly Carlson</c:v>
                </c:pt>
                <c:pt idx="1043">
                  <c:v>Mike Tyson</c:v>
                </c:pt>
                <c:pt idx="1044">
                  <c:v>Phyllida Law</c:v>
                </c:pt>
                <c:pt idx="1045">
                  <c:v>James Nesbitt</c:v>
                </c:pt>
                <c:pt idx="1046">
                  <c:v>Stockard Channing</c:v>
                </c:pt>
                <c:pt idx="1047">
                  <c:v>Jimmy Fallon</c:v>
                </c:pt>
                <c:pt idx="1048">
                  <c:v>Fisher Stevens</c:v>
                </c:pt>
                <c:pt idx="1049">
                  <c:v>Ally Walker</c:v>
                </c:pt>
                <c:pt idx="1050">
                  <c:v>Andy Lau</c:v>
                </c:pt>
                <c:pt idx="1051">
                  <c:v>Cole Hauser</c:v>
                </c:pt>
                <c:pt idx="1052">
                  <c:v>Lois Smith</c:v>
                </c:pt>
                <c:pt idx="1053">
                  <c:v>Sunny Mabrey</c:v>
                </c:pt>
                <c:pt idx="1054">
                  <c:v>Thomas McDonell</c:v>
                </c:pt>
                <c:pt idx="1055">
                  <c:v>Louis Lombardi</c:v>
                </c:pt>
                <c:pt idx="1056">
                  <c:v>Craig T. Nelson</c:v>
                </c:pt>
                <c:pt idx="1057">
                  <c:v>Alicia Witt</c:v>
                </c:pt>
                <c:pt idx="1058">
                  <c:v>Frank Welker</c:v>
                </c:pt>
                <c:pt idx="1059">
                  <c:v>Andrea Corr</c:v>
                </c:pt>
                <c:pt idx="1060">
                  <c:v>Chris Brown</c:v>
                </c:pt>
                <c:pt idx="1061">
                  <c:v>D.B. Woodside</c:v>
                </c:pt>
                <c:pt idx="1062">
                  <c:v>Debbie Reynolds</c:v>
                </c:pt>
                <c:pt idx="1063">
                  <c:v>Indira Varma</c:v>
                </c:pt>
                <c:pt idx="1064">
                  <c:v>Leslie Bibb</c:v>
                </c:pt>
                <c:pt idx="1065">
                  <c:v>Art Hindle</c:v>
                </c:pt>
                <c:pt idx="1066">
                  <c:v>Beau Bridges</c:v>
                </c:pt>
                <c:pt idx="1067">
                  <c:v>John Howard</c:v>
                </c:pt>
                <c:pt idx="1068">
                  <c:v>Kevin Grevioux</c:v>
                </c:pt>
                <c:pt idx="1069">
                  <c:v>Paul Schneider</c:v>
                </c:pt>
                <c:pt idx="1070">
                  <c:v>Shawna Waldron</c:v>
                </c:pt>
                <c:pt idx="1071">
                  <c:v>Steven Mackintosh</c:v>
                </c:pt>
                <c:pt idx="1072">
                  <c:v>Fred Gwynne</c:v>
                </c:pt>
                <c:pt idx="1073">
                  <c:v>Jessica Lowndes</c:v>
                </c:pt>
                <c:pt idx="1074">
                  <c:v>Katharine Ross</c:v>
                </c:pt>
                <c:pt idx="1075">
                  <c:v>Richard Coyle</c:v>
                </c:pt>
                <c:pt idx="1076">
                  <c:v>Roy Billing</c:v>
                </c:pt>
                <c:pt idx="1077">
                  <c:v>Scott Grimes</c:v>
                </c:pt>
                <c:pt idx="1078">
                  <c:v>Natasha Henstridge</c:v>
                </c:pt>
                <c:pt idx="1079">
                  <c:v>America Ferrera</c:v>
                </c:pt>
                <c:pt idx="1080">
                  <c:v>Divine</c:v>
                </c:pt>
                <c:pt idx="1081">
                  <c:v>Kip Pardue</c:v>
                </c:pt>
                <c:pt idx="1082">
                  <c:v>Marcell Nagy</c:v>
                </c:pt>
                <c:pt idx="1083">
                  <c:v>Merab Ninidze</c:v>
                </c:pt>
                <c:pt idx="1084">
                  <c:v>Brittany Daniel</c:v>
                </c:pt>
                <c:pt idx="1085">
                  <c:v>Charlie Korsmo</c:v>
                </c:pt>
                <c:pt idx="1086">
                  <c:v>Danny Strong</c:v>
                </c:pt>
                <c:pt idx="1087">
                  <c:v>Greg Ayres</c:v>
                </c:pt>
                <c:pt idx="1088">
                  <c:v>Jonathan Brandis</c:v>
                </c:pt>
                <c:pt idx="1089">
                  <c:v>Kathleen Quinlan</c:v>
                </c:pt>
                <c:pt idx="1090">
                  <c:v>Lindsay Kay Hayward</c:v>
                </c:pt>
                <c:pt idx="1091">
                  <c:v>Marley Shelton</c:v>
                </c:pt>
                <c:pt idx="1092">
                  <c:v>Mekhi Phifer</c:v>
                </c:pt>
                <c:pt idx="1093">
                  <c:v>Taylor Lautner</c:v>
                </c:pt>
                <c:pt idx="1094">
                  <c:v>Aunjanue Ellis</c:v>
                </c:pt>
                <c:pt idx="1095">
                  <c:v>Chris Eigeman</c:v>
                </c:pt>
                <c:pt idx="1096">
                  <c:v>Fernanda Montenegro</c:v>
                </c:pt>
                <c:pt idx="1097">
                  <c:v>Jere Burns</c:v>
                </c:pt>
                <c:pt idx="1098">
                  <c:v>Jim Carter</c:v>
                </c:pt>
                <c:pt idx="1099">
                  <c:v>Jordana Spiro</c:v>
                </c:pt>
                <c:pt idx="1100">
                  <c:v>Noah Taylor</c:v>
                </c:pt>
                <c:pt idx="1101">
                  <c:v>David Paymer</c:v>
                </c:pt>
                <c:pt idx="1102">
                  <c:v>Jason Mewes</c:v>
                </c:pt>
                <c:pt idx="1103">
                  <c:v>John Doe</c:v>
                </c:pt>
                <c:pt idx="1104">
                  <c:v>John Gatins</c:v>
                </c:pt>
                <c:pt idx="1105">
                  <c:v>Michael McKean</c:v>
                </c:pt>
                <c:pt idx="1106">
                  <c:v>Terry Funk</c:v>
                </c:pt>
                <c:pt idx="1107">
                  <c:v>Ashley Rickards</c:v>
                </c:pt>
                <c:pt idx="1108">
                  <c:v>Emily Rios</c:v>
                </c:pt>
                <c:pt idx="1109">
                  <c:v>Frankie Muniz</c:v>
                </c:pt>
                <c:pt idx="1110">
                  <c:v>Isabelle Adjani</c:v>
                </c:pt>
                <c:pt idx="1111">
                  <c:v>William Hurt</c:v>
                </c:pt>
                <c:pt idx="1112">
                  <c:v>Charles Napier</c:v>
                </c:pt>
                <c:pt idx="1113">
                  <c:v>Amanda Schull</c:v>
                </c:pt>
                <c:pt idx="1114">
                  <c:v>Kevin Nash</c:v>
                </c:pt>
                <c:pt idx="1115">
                  <c:v>Lexie Contursi</c:v>
                </c:pt>
                <c:pt idx="1116">
                  <c:v>Rene Russo</c:v>
                </c:pt>
                <c:pt idx="1117">
                  <c:v>Rupert Grint</c:v>
                </c:pt>
                <c:pt idx="1118">
                  <c:v>Si Won Choi</c:v>
                </c:pt>
                <c:pt idx="1119">
                  <c:v>Marc Blucas</c:v>
                </c:pt>
                <c:pt idx="1120">
                  <c:v>Jørgen Langhelle</c:v>
                </c:pt>
                <c:pt idx="1121">
                  <c:v>Kath Soucie</c:v>
                </c:pt>
                <c:pt idx="1122">
                  <c:v>Kenneth Tobey</c:v>
                </c:pt>
                <c:pt idx="1123">
                  <c:v>Lea Michele</c:v>
                </c:pt>
                <c:pt idx="1124">
                  <c:v>Paul Sorvino</c:v>
                </c:pt>
                <c:pt idx="1125">
                  <c:v>Eric Stoltz</c:v>
                </c:pt>
                <c:pt idx="1126">
                  <c:v>Michael Jai White</c:v>
                </c:pt>
                <c:pt idx="1127">
                  <c:v>Romany Malco</c:v>
                </c:pt>
                <c:pt idx="1128">
                  <c:v>Thomas F. Wilson</c:v>
                </c:pt>
                <c:pt idx="1129">
                  <c:v>Clayton Snyder</c:v>
                </c:pt>
                <c:pt idx="1130">
                  <c:v>Lauren Holly</c:v>
                </c:pt>
                <c:pt idx="1131">
                  <c:v>Mariah Carey</c:v>
                </c:pt>
                <c:pt idx="1132">
                  <c:v>Tammin Sursok</c:v>
                </c:pt>
                <c:pt idx="1133">
                  <c:v>Topol</c:v>
                </c:pt>
                <c:pt idx="1134">
                  <c:v>Ginger Rogers</c:v>
                </c:pt>
                <c:pt idx="1135">
                  <c:v>Gretchen Mol</c:v>
                </c:pt>
                <c:pt idx="1136">
                  <c:v>Annabella Sciorra</c:v>
                </c:pt>
                <c:pt idx="1137">
                  <c:v>Kathleen Wilhoite</c:v>
                </c:pt>
                <c:pt idx="1138">
                  <c:v>Justin Theroux</c:v>
                </c:pt>
                <c:pt idx="1139">
                  <c:v>Adam LeFevre</c:v>
                </c:pt>
                <c:pt idx="1140">
                  <c:v>Alun Armstrong</c:v>
                </c:pt>
                <c:pt idx="1141">
                  <c:v>Fereshteh Sadre Orafaiy</c:v>
                </c:pt>
                <c:pt idx="1142">
                  <c:v>John Cothran</c:v>
                </c:pt>
                <c:pt idx="1143">
                  <c:v>Ken Howard</c:v>
                </c:pt>
                <c:pt idx="1144">
                  <c:v>Kimberly J. Brown</c:v>
                </c:pt>
                <c:pt idx="1145">
                  <c:v>Luis Tosar</c:v>
                </c:pt>
                <c:pt idx="1146">
                  <c:v>Melissa Sagemiller</c:v>
                </c:pt>
                <c:pt idx="1147">
                  <c:v>Nicholas Rowe</c:v>
                </c:pt>
                <c:pt idx="1148">
                  <c:v>Kelly Preston</c:v>
                </c:pt>
                <c:pt idx="1149">
                  <c:v>Heather Matarazzo</c:v>
                </c:pt>
                <c:pt idx="1150">
                  <c:v>Julia Ormond</c:v>
                </c:pt>
                <c:pt idx="1151">
                  <c:v>Matt Cohen</c:v>
                </c:pt>
                <c:pt idx="1152">
                  <c:v>Steve Oedekerk</c:v>
                </c:pt>
                <c:pt idx="1153">
                  <c:v>Benno Fürmann</c:v>
                </c:pt>
                <c:pt idx="1154">
                  <c:v>Del Zamora</c:v>
                </c:pt>
                <c:pt idx="1155">
                  <c:v>Françoise Yip</c:v>
                </c:pt>
                <c:pt idx="1156">
                  <c:v>Mia Sara</c:v>
                </c:pt>
                <c:pt idx="1157">
                  <c:v>Shirley Henderson</c:v>
                </c:pt>
                <c:pt idx="1158">
                  <c:v>Alice Olivia Clarke</c:v>
                </c:pt>
                <c:pt idx="1159">
                  <c:v>Bridgette Wilson-Sampras</c:v>
                </c:pt>
                <c:pt idx="1160">
                  <c:v>Christopher Masterson</c:v>
                </c:pt>
                <c:pt idx="1161">
                  <c:v>John de Lancie</c:v>
                </c:pt>
                <c:pt idx="1162">
                  <c:v>Monica Potter</c:v>
                </c:pt>
                <c:pt idx="1163">
                  <c:v>Roma Downey</c:v>
                </c:pt>
                <c:pt idx="1164">
                  <c:v>Sean Young</c:v>
                </c:pt>
                <c:pt idx="1165">
                  <c:v>Steve Irwin</c:v>
                </c:pt>
                <c:pt idx="1166">
                  <c:v>Tommy Pallotta</c:v>
                </c:pt>
                <c:pt idx="1167">
                  <c:v>Christopher Lambert</c:v>
                </c:pt>
                <c:pt idx="1168">
                  <c:v>Dave Chappelle</c:v>
                </c:pt>
                <c:pt idx="1169">
                  <c:v>Chazz Palminteri</c:v>
                </c:pt>
                <c:pt idx="1170">
                  <c:v>Anika Noni Rose</c:v>
                </c:pt>
                <c:pt idx="1171">
                  <c:v>Ian McDiarmid</c:v>
                </c:pt>
                <c:pt idx="1172">
                  <c:v>James Coburn</c:v>
                </c:pt>
                <c:pt idx="1173">
                  <c:v>Paige Turco</c:v>
                </c:pt>
                <c:pt idx="1174">
                  <c:v>Zak Penn</c:v>
                </c:pt>
                <c:pt idx="1175">
                  <c:v>Brian Thompson</c:v>
                </c:pt>
                <c:pt idx="1176">
                  <c:v>Christina Milian</c:v>
                </c:pt>
                <c:pt idx="1177">
                  <c:v>Dania Ramirez</c:v>
                </c:pt>
                <c:pt idx="1178">
                  <c:v>Fran Drescher</c:v>
                </c:pt>
                <c:pt idx="1179">
                  <c:v>Jenny Agutter</c:v>
                </c:pt>
                <c:pt idx="1180">
                  <c:v>Mia Kirshner</c:v>
                </c:pt>
                <c:pt idx="1181">
                  <c:v>Olivia Williams</c:v>
                </c:pt>
                <c:pt idx="1182">
                  <c:v>Stephen Collins</c:v>
                </c:pt>
                <c:pt idx="1183">
                  <c:v>Trey Parker</c:v>
                </c:pt>
                <c:pt idx="1184">
                  <c:v>Victor Rasuk</c:v>
                </c:pt>
                <c:pt idx="1185">
                  <c:v>Victor Wong</c:v>
                </c:pt>
                <c:pt idx="1186">
                  <c:v>Lochlyn Munro</c:v>
                </c:pt>
                <c:pt idx="1187">
                  <c:v>Macaulay Culkin</c:v>
                </c:pt>
                <c:pt idx="1188">
                  <c:v>Claudia Christian</c:v>
                </c:pt>
                <c:pt idx="1189">
                  <c:v>Jennifer Freeman</c:v>
                </c:pt>
                <c:pt idx="1190">
                  <c:v>Kevin Alejandro</c:v>
                </c:pt>
                <c:pt idx="1191">
                  <c:v>Larry Miller</c:v>
                </c:pt>
                <c:pt idx="1192">
                  <c:v>Peter Gallagher</c:v>
                </c:pt>
                <c:pt idx="1193">
                  <c:v>Tyler James Williams</c:v>
                </c:pt>
                <c:pt idx="1194">
                  <c:v>Gillian White</c:v>
                </c:pt>
                <c:pt idx="1195">
                  <c:v>Terry Kiser</c:v>
                </c:pt>
                <c:pt idx="1196">
                  <c:v>William McNamara</c:v>
                </c:pt>
                <c:pt idx="1197">
                  <c:v>Eric Idle</c:v>
                </c:pt>
                <c:pt idx="1198">
                  <c:v>Lynn Cohen</c:v>
                </c:pt>
                <c:pt idx="1199">
                  <c:v>Mía Maestro</c:v>
                </c:pt>
                <c:pt idx="1200">
                  <c:v>Brian Dennehy</c:v>
                </c:pt>
                <c:pt idx="1201">
                  <c:v>Brendan Fehr</c:v>
                </c:pt>
                <c:pt idx="1202">
                  <c:v>Carlos Gallardo</c:v>
                </c:pt>
                <c:pt idx="1203">
                  <c:v>Ian Tracey</c:v>
                </c:pt>
                <c:pt idx="1204">
                  <c:v>Jennifer Esposito</c:v>
                </c:pt>
                <c:pt idx="1205">
                  <c:v>Julian Sands</c:v>
                </c:pt>
                <c:pt idx="1206">
                  <c:v>Lily Tomlin</c:v>
                </c:pt>
                <c:pt idx="1207">
                  <c:v>Michael Greyeyes</c:v>
                </c:pt>
                <c:pt idx="1208">
                  <c:v>Oliver Reed</c:v>
                </c:pt>
                <c:pt idx="1209">
                  <c:v>Omari Hardwick</c:v>
                </c:pt>
                <c:pt idx="1210">
                  <c:v>Ryan O'Neal</c:v>
                </c:pt>
                <c:pt idx="1211">
                  <c:v>Donald Faison</c:v>
                </c:pt>
                <c:pt idx="1212">
                  <c:v>Joseph Cotten</c:v>
                </c:pt>
                <c:pt idx="1213">
                  <c:v>Hector Elizondo</c:v>
                </c:pt>
                <c:pt idx="1214">
                  <c:v>Jonathan Winters</c:v>
                </c:pt>
                <c:pt idx="1215">
                  <c:v>Mike Starr</c:v>
                </c:pt>
                <c:pt idx="1216">
                  <c:v>Beverly D'Angelo</c:v>
                </c:pt>
                <c:pt idx="1217">
                  <c:v>Dylan Walsh</c:v>
                </c:pt>
                <c:pt idx="1218">
                  <c:v>Dolly Parton</c:v>
                </c:pt>
                <c:pt idx="1219">
                  <c:v>Jan Decleir</c:v>
                </c:pt>
                <c:pt idx="1220">
                  <c:v>Sasha Alexander</c:v>
                </c:pt>
                <c:pt idx="1221">
                  <c:v>Joe Cocker</c:v>
                </c:pt>
                <c:pt idx="1222">
                  <c:v>William Gates</c:v>
                </c:pt>
                <c:pt idx="1223">
                  <c:v>Danny Pino</c:v>
                </c:pt>
                <c:pt idx="1224">
                  <c:v>Judith Barsi</c:v>
                </c:pt>
                <c:pt idx="1225">
                  <c:v>Louise Fletcher</c:v>
                </c:pt>
                <c:pt idx="1226">
                  <c:v>Martin Starr</c:v>
                </c:pt>
                <c:pt idx="1227">
                  <c:v>Nathan Lane</c:v>
                </c:pt>
                <c:pt idx="1228">
                  <c:v>Richard Wilson</c:v>
                </c:pt>
                <c:pt idx="1229">
                  <c:v>Jeffrey Falcon</c:v>
                </c:pt>
                <c:pt idx="1230">
                  <c:v>Lauren Ambrose</c:v>
                </c:pt>
                <c:pt idx="1231">
                  <c:v>Michael Nouri</c:v>
                </c:pt>
                <c:pt idx="1232">
                  <c:v>Parry Shen</c:v>
                </c:pt>
                <c:pt idx="1233">
                  <c:v>Vincent Pastore</c:v>
                </c:pt>
                <c:pt idx="1234">
                  <c:v>Bolo Yeung</c:v>
                </c:pt>
                <c:pt idx="1235">
                  <c:v>Harold Perrineau</c:v>
                </c:pt>
                <c:pt idx="1236">
                  <c:v>Delroy Lindo</c:v>
                </c:pt>
                <c:pt idx="1237">
                  <c:v>Jack Palance</c:v>
                </c:pt>
                <c:pt idx="1238">
                  <c:v>Jessie T. Usher</c:v>
                </c:pt>
                <c:pt idx="1239">
                  <c:v>Kirk Cameron</c:v>
                </c:pt>
                <c:pt idx="1240">
                  <c:v>Tippi Hedren</c:v>
                </c:pt>
                <c:pt idx="1241">
                  <c:v>Kevin Corrigan</c:v>
                </c:pt>
                <c:pt idx="1242">
                  <c:v>Carol Kane</c:v>
                </c:pt>
                <c:pt idx="1243">
                  <c:v>Matthew Settle</c:v>
                </c:pt>
                <c:pt idx="1244">
                  <c:v>Phoebe Legere</c:v>
                </c:pt>
                <c:pt idx="1245">
                  <c:v>Steven Anthony Lawrence</c:v>
                </c:pt>
                <c:pt idx="1246">
                  <c:v>Kathleen Turner</c:v>
                </c:pt>
                <c:pt idx="1247">
                  <c:v>John Amos</c:v>
                </c:pt>
                <c:pt idx="1248">
                  <c:v>Callie Thorne</c:v>
                </c:pt>
                <c:pt idx="1249">
                  <c:v>Jeff Fahey</c:v>
                </c:pt>
                <c:pt idx="1250">
                  <c:v>Peter Greene</c:v>
                </c:pt>
                <c:pt idx="1251">
                  <c:v>Campbell Scott</c:v>
                </c:pt>
                <c:pt idx="1252">
                  <c:v>Chase Ellison</c:v>
                </c:pt>
                <c:pt idx="1253">
                  <c:v>Leonor Varela</c:v>
                </c:pt>
                <c:pt idx="1254">
                  <c:v>Richard E. Grant</c:v>
                </c:pt>
                <c:pt idx="1255">
                  <c:v>Tasha Smith</c:v>
                </c:pt>
                <c:pt idx="1256">
                  <c:v>Vanessa Williams</c:v>
                </c:pt>
                <c:pt idx="1257">
                  <c:v>Bahare Seddiqi</c:v>
                </c:pt>
                <c:pt idx="1258">
                  <c:v>Brian Blessed</c:v>
                </c:pt>
                <c:pt idx="1259">
                  <c:v>Mary Elizabeth Mastrantonio</c:v>
                </c:pt>
                <c:pt idx="1260">
                  <c:v>Matt Bennett</c:v>
                </c:pt>
                <c:pt idx="1261">
                  <c:v>Oliver James</c:v>
                </c:pt>
                <c:pt idx="1262">
                  <c:v>Rachel True</c:v>
                </c:pt>
                <c:pt idx="1263">
                  <c:v>Chriss Anglin</c:v>
                </c:pt>
                <c:pt idx="1264">
                  <c:v>Mako</c:v>
                </c:pt>
                <c:pt idx="1265">
                  <c:v>Gloria Grahame</c:v>
                </c:pt>
                <c:pt idx="1266">
                  <c:v>Scott Mechlowicz</c:v>
                </c:pt>
                <c:pt idx="1267">
                  <c:v>Elizabeth Daily</c:v>
                </c:pt>
                <c:pt idx="1268">
                  <c:v>Amir Talai</c:v>
                </c:pt>
                <c:pt idx="1269">
                  <c:v>John August</c:v>
                </c:pt>
                <c:pt idx="1270">
                  <c:v>John Mahoney</c:v>
                </c:pt>
                <c:pt idx="1271">
                  <c:v>Jon Gries</c:v>
                </c:pt>
                <c:pt idx="1272">
                  <c:v>Peter McNamara</c:v>
                </c:pt>
                <c:pt idx="1273">
                  <c:v>Santiago Cabrera</c:v>
                </c:pt>
                <c:pt idx="1274">
                  <c:v>Stephanie Szostak</c:v>
                </c:pt>
                <c:pt idx="1275">
                  <c:v>Khandi Alexander</c:v>
                </c:pt>
                <c:pt idx="1276">
                  <c:v>Chris Elliott</c:v>
                </c:pt>
                <c:pt idx="1277">
                  <c:v>Richard Burton</c:v>
                </c:pt>
                <c:pt idx="1278">
                  <c:v>Corbin Bernsen</c:v>
                </c:pt>
                <c:pt idx="1279">
                  <c:v>Eugenio Derbez</c:v>
                </c:pt>
                <c:pt idx="1280">
                  <c:v>Gladys Cooper</c:v>
                </c:pt>
                <c:pt idx="1281">
                  <c:v>Kurtwood Smith</c:v>
                </c:pt>
                <c:pt idx="1282">
                  <c:v>Taylor Negron</c:v>
                </c:pt>
                <c:pt idx="1283">
                  <c:v>Alex Kendrick</c:v>
                </c:pt>
                <c:pt idx="1284">
                  <c:v>Alicja Bachleda</c:v>
                </c:pt>
                <c:pt idx="1285">
                  <c:v>Barry Bostwick</c:v>
                </c:pt>
                <c:pt idx="1286">
                  <c:v>Carole Bouquet</c:v>
                </c:pt>
                <c:pt idx="1287">
                  <c:v>Faizon Love</c:v>
                </c:pt>
                <c:pt idx="1288">
                  <c:v>Jennifer Hudson</c:v>
                </c:pt>
                <c:pt idx="1289">
                  <c:v>Leonard Roberts</c:v>
                </c:pt>
                <c:pt idx="1290">
                  <c:v>Michael Dudikoff</c:v>
                </c:pt>
                <c:pt idx="1291">
                  <c:v>Mike Epps</c:v>
                </c:pt>
                <c:pt idx="1292">
                  <c:v>Pelé</c:v>
                </c:pt>
                <c:pt idx="1293">
                  <c:v>Richard Epcar</c:v>
                </c:pt>
                <c:pt idx="1294">
                  <c:v>Bradley Whitford</c:v>
                </c:pt>
                <c:pt idx="1295">
                  <c:v>Brenda Song</c:v>
                </c:pt>
                <c:pt idx="1296">
                  <c:v>Doug E. Doug</c:v>
                </c:pt>
                <c:pt idx="1297">
                  <c:v>Elpidia Carrillo</c:v>
                </c:pt>
                <c:pt idx="1298">
                  <c:v>George Coe</c:v>
                </c:pt>
                <c:pt idx="1299">
                  <c:v>Michael J. Pollard</c:v>
                </c:pt>
                <c:pt idx="1300">
                  <c:v>Dan Futterman</c:v>
                </c:pt>
                <c:pt idx="1301">
                  <c:v>David Margulies</c:v>
                </c:pt>
                <c:pt idx="1302">
                  <c:v>Eamonn Walker</c:v>
                </c:pt>
                <c:pt idx="1303">
                  <c:v>Gregory Scott Cummins</c:v>
                </c:pt>
                <c:pt idx="1304">
                  <c:v>Jason Marsden</c:v>
                </c:pt>
                <c:pt idx="1305">
                  <c:v>Kirk Fox</c:v>
                </c:pt>
                <c:pt idx="1306">
                  <c:v>Phil Vischer</c:v>
                </c:pt>
                <c:pt idx="1307">
                  <c:v>Steve Guttenberg</c:v>
                </c:pt>
                <c:pt idx="1308">
                  <c:v>Heather Locklear</c:v>
                </c:pt>
                <c:pt idx="1309">
                  <c:v>Jon Seda</c:v>
                </c:pt>
                <c:pt idx="1310">
                  <c:v>Lee Majors</c:v>
                </c:pt>
                <c:pt idx="1311">
                  <c:v>Yuri Lowenthal</c:v>
                </c:pt>
                <c:pt idx="1312">
                  <c:v>Anita Page</c:v>
                </c:pt>
                <c:pt idx="1313">
                  <c:v>Eric Mendenhall</c:v>
                </c:pt>
                <c:pt idx="1314">
                  <c:v>James Callis</c:v>
                </c:pt>
                <c:pt idx="1315">
                  <c:v>Laura Morante</c:v>
                </c:pt>
                <c:pt idx="1316">
                  <c:v>Nora Zehetner</c:v>
                </c:pt>
                <c:pt idx="1317">
                  <c:v>Saad Siddiqui</c:v>
                </c:pt>
                <c:pt idx="1318">
                  <c:v>Shari Albert</c:v>
                </c:pt>
                <c:pt idx="1319">
                  <c:v>Vinessa Shaw</c:v>
                </c:pt>
                <c:pt idx="1320">
                  <c:v>Dyan Cannon</c:v>
                </c:pt>
                <c:pt idx="1321">
                  <c:v>Monique Gabriela Curnen</c:v>
                </c:pt>
                <c:pt idx="1322">
                  <c:v>Anna Friel</c:v>
                </c:pt>
                <c:pt idx="1323">
                  <c:v>Ben Davies</c:v>
                </c:pt>
                <c:pt idx="1324">
                  <c:v>John Witherspoon</c:v>
                </c:pt>
                <c:pt idx="1325">
                  <c:v>Mara Wilson</c:v>
                </c:pt>
                <c:pt idx="1326">
                  <c:v>Deborah Mailman</c:v>
                </c:pt>
                <c:pt idx="1327">
                  <c:v>Harvey Fierstein</c:v>
                </c:pt>
                <c:pt idx="1328">
                  <c:v>Steven Bauer</c:v>
                </c:pt>
                <c:pt idx="1329">
                  <c:v>Don Rickles</c:v>
                </c:pt>
                <c:pt idx="1330">
                  <c:v>Frank Whaley</c:v>
                </c:pt>
                <c:pt idx="1331">
                  <c:v>Jessy Schram</c:v>
                </c:pt>
                <c:pt idx="1332">
                  <c:v>Lena Horne</c:v>
                </c:pt>
                <c:pt idx="1333">
                  <c:v>M. Emmet Walsh</c:v>
                </c:pt>
                <c:pt idx="1334">
                  <c:v>Scott Baio</c:v>
                </c:pt>
                <c:pt idx="1335">
                  <c:v>Seymour Cassel</c:v>
                </c:pt>
                <c:pt idx="1336">
                  <c:v>Cheech Marin</c:v>
                </c:pt>
                <c:pt idx="1337">
                  <c:v>Josh Swanson</c:v>
                </c:pt>
                <c:pt idx="1338">
                  <c:v>Jurnee Smollett-Bell</c:v>
                </c:pt>
                <c:pt idx="1339">
                  <c:v>Raymond J. Barry</c:v>
                </c:pt>
                <c:pt idx="1340">
                  <c:v>Sarunyu Wongkrachang</c:v>
                </c:pt>
                <c:pt idx="1341">
                  <c:v>Wanda Sykes</c:v>
                </c:pt>
                <c:pt idx="1342">
                  <c:v>Boris Kodjoe</c:v>
                </c:pt>
                <c:pt idx="1343">
                  <c:v>Barack Obama</c:v>
                </c:pt>
                <c:pt idx="1344">
                  <c:v>George Carlin</c:v>
                </c:pt>
                <c:pt idx="1345">
                  <c:v>Kristy Swanson</c:v>
                </c:pt>
                <c:pt idx="1346">
                  <c:v>Paul Hogan</c:v>
                </c:pt>
                <c:pt idx="1347">
                  <c:v>Rapulana Seiphemo</c:v>
                </c:pt>
                <c:pt idx="1348">
                  <c:v>Benjamin A. Onyango</c:v>
                </c:pt>
                <c:pt idx="1349">
                  <c:v>John Astin</c:v>
                </c:pt>
                <c:pt idx="1350">
                  <c:v>Kevin Pollak</c:v>
                </c:pt>
                <c:pt idx="1351">
                  <c:v>Lara Jill Miller</c:v>
                </c:pt>
                <c:pt idx="1352">
                  <c:v>Rachel Dratch</c:v>
                </c:pt>
                <c:pt idx="1353">
                  <c:v>Richard Lawson</c:v>
                </c:pt>
                <c:pt idx="1354">
                  <c:v>Rupert Graves</c:v>
                </c:pt>
                <c:pt idx="1355">
                  <c:v>Shiri Appleby</c:v>
                </c:pt>
                <c:pt idx="1356">
                  <c:v>Simon Abkarian</c:v>
                </c:pt>
                <c:pt idx="1357">
                  <c:v>Temple Grandin</c:v>
                </c:pt>
                <c:pt idx="1358">
                  <c:v>Damon Wayans</c:v>
                </c:pt>
                <c:pt idx="1359">
                  <c:v>Dustin Lance Black</c:v>
                </c:pt>
                <c:pt idx="1360">
                  <c:v>Aidan Quinn</c:v>
                </c:pt>
                <c:pt idx="1361">
                  <c:v>Angell Conwell</c:v>
                </c:pt>
                <c:pt idx="1362">
                  <c:v>Brian Bosworth</c:v>
                </c:pt>
                <c:pt idx="1363">
                  <c:v>Cliff Robertson</c:v>
                </c:pt>
                <c:pt idx="1364">
                  <c:v>Donny Boaz</c:v>
                </c:pt>
                <c:pt idx="1365">
                  <c:v>Hulk Hogan</c:v>
                </c:pt>
                <c:pt idx="1366">
                  <c:v>David Jason Perez</c:v>
                </c:pt>
                <c:pt idx="1367">
                  <c:v>Hector Kotsifakis</c:v>
                </c:pt>
                <c:pt idx="1368">
                  <c:v>Q'orianka Kilcher</c:v>
                </c:pt>
                <c:pt idx="1369">
                  <c:v>S. Epatha Merkerson</c:v>
                </c:pt>
                <c:pt idx="1370">
                  <c:v>Glenn Plummer</c:v>
                </c:pt>
                <c:pt idx="1371">
                  <c:v>Jason Robards</c:v>
                </c:pt>
                <c:pt idx="1372">
                  <c:v>Lorraine Bracco</c:v>
                </c:pt>
                <c:pt idx="1373">
                  <c:v>Wesley Jonathan</c:v>
                </c:pt>
                <c:pt idx="1374">
                  <c:v>Clive Russell</c:v>
                </c:pt>
                <c:pt idx="1375">
                  <c:v>Jacqueline McKenzie</c:v>
                </c:pt>
                <c:pt idx="1376">
                  <c:v>Nancy O'Dell</c:v>
                </c:pt>
                <c:pt idx="1377">
                  <c:v>Sam Waterston</c:v>
                </c:pt>
                <c:pt idx="1378">
                  <c:v>Trevor Morgan</c:v>
                </c:pt>
                <c:pt idx="1379">
                  <c:v>Austin Pendleton</c:v>
                </c:pt>
                <c:pt idx="1380">
                  <c:v>Eddie Griffin</c:v>
                </c:pt>
                <c:pt idx="1381">
                  <c:v>Nicole Ari Parker</c:v>
                </c:pt>
                <c:pt idx="1382">
                  <c:v>Robert Picardo</c:v>
                </c:pt>
                <c:pt idx="1383">
                  <c:v>Adrian Martinez</c:v>
                </c:pt>
                <c:pt idx="1384">
                  <c:v>Brendan Doogie Milewski</c:v>
                </c:pt>
                <c:pt idx="1385">
                  <c:v>Lane Smith</c:v>
                </c:pt>
                <c:pt idx="1386">
                  <c:v>Rock Hudson</c:v>
                </c:pt>
                <c:pt idx="1387">
                  <c:v>Tisha Campbell-Martin</c:v>
                </c:pt>
                <c:pt idx="1388">
                  <c:v>Derick Martini</c:v>
                </c:pt>
                <c:pt idx="1389">
                  <c:v>Keenan Wynn</c:v>
                </c:pt>
                <c:pt idx="1390">
                  <c:v>Robert Townsend</c:v>
                </c:pt>
                <c:pt idx="1391">
                  <c:v>David Keith</c:v>
                </c:pt>
                <c:pt idx="1392">
                  <c:v>Drew Fuller</c:v>
                </c:pt>
                <c:pt idx="1393">
                  <c:v>Randy Wayne</c:v>
                </c:pt>
                <c:pt idx="1394">
                  <c:v>Seth Gilliam</c:v>
                </c:pt>
                <c:pt idx="1395">
                  <c:v>Burt Young</c:v>
                </c:pt>
                <c:pt idx="1396">
                  <c:v>Charis Michelsen</c:v>
                </c:pt>
                <c:pt idx="1397">
                  <c:v>Dana Delany</c:v>
                </c:pt>
                <c:pt idx="1398">
                  <c:v>Joe Estevez</c:v>
                </c:pt>
                <c:pt idx="1399">
                  <c:v>Robyn Lively</c:v>
                </c:pt>
                <c:pt idx="1400">
                  <c:v>Justin Kirk</c:v>
                </c:pt>
                <c:pt idx="1401">
                  <c:v>Curtis Armstrong</c:v>
                </c:pt>
                <c:pt idx="1402">
                  <c:v>Antoni Corone</c:v>
                </c:pt>
                <c:pt idx="1403">
                  <c:v>Edie Falco</c:v>
                </c:pt>
                <c:pt idx="1404">
                  <c:v>Christian Clavier</c:v>
                </c:pt>
                <c:pt idx="1405">
                  <c:v>Elaine Hendrix</c:v>
                </c:pt>
                <c:pt idx="1406">
                  <c:v>Gavin MacLeod</c:v>
                </c:pt>
                <c:pt idx="1407">
                  <c:v>Michael Berryman</c:v>
                </c:pt>
                <c:pt idx="1408">
                  <c:v>Sonja Sohn</c:v>
                </c:pt>
                <c:pt idx="1409">
                  <c:v>Tom Berenger</c:v>
                </c:pt>
                <c:pt idx="1410">
                  <c:v>Long Nguyen</c:v>
                </c:pt>
                <c:pt idx="1411">
                  <c:v>Stacy Keach</c:v>
                </c:pt>
                <c:pt idx="1412">
                  <c:v>The Dalai Lama</c:v>
                </c:pt>
                <c:pt idx="1413">
                  <c:v>Karl E. Landler</c:v>
                </c:pt>
                <c:pt idx="1414">
                  <c:v>Esai Morales</c:v>
                </c:pt>
                <c:pt idx="1415">
                  <c:v>Don Wallace</c:v>
                </c:pt>
                <c:pt idx="1416">
                  <c:v>Rosanna Arquette</c:v>
                </c:pt>
                <c:pt idx="1417">
                  <c:v>Janet Jackson</c:v>
                </c:pt>
                <c:pt idx="1418">
                  <c:v>Lemmy</c:v>
                </c:pt>
                <c:pt idx="1419">
                  <c:v>William Schallert</c:v>
                </c:pt>
                <c:pt idx="1420">
                  <c:v>Allison Dean</c:v>
                </c:pt>
                <c:pt idx="1421">
                  <c:v>Darryl Hunt</c:v>
                </c:pt>
                <c:pt idx="1422">
                  <c:v>Monica Calhoun</c:v>
                </c:pt>
                <c:pt idx="1423">
                  <c:v>Darci Kistler</c:v>
                </c:pt>
                <c:pt idx="1424">
                  <c:v>Logan Browning</c:v>
                </c:pt>
                <c:pt idx="1425">
                  <c:v>Tatyana Ali</c:v>
                </c:pt>
                <c:pt idx="1426">
                  <c:v>Alanna Ubach</c:v>
                </c:pt>
                <c:pt idx="1427">
                  <c:v>Diahann Carroll</c:v>
                </c:pt>
                <c:pt idx="1428">
                  <c:v>Molly Parker</c:v>
                </c:pt>
                <c:pt idx="1429">
                  <c:v>Purva Bedi</c:v>
                </c:pt>
                <c:pt idx="1430">
                  <c:v>Tori Spelling</c:v>
                </c:pt>
                <c:pt idx="1431">
                  <c:v>Jossara Jinaro</c:v>
                </c:pt>
                <c:pt idx="1432">
                  <c:v>Lawrence Gilliard Jr.</c:v>
                </c:pt>
                <c:pt idx="1433">
                  <c:v>Noah Danby</c:v>
                </c:pt>
                <c:pt idx="1434">
                  <c:v>Frances Bavier</c:v>
                </c:pt>
                <c:pt idx="1435">
                  <c:v>Bill Farmer</c:v>
                </c:pt>
                <c:pt idx="1436">
                  <c:v>Emily Podleski</c:v>
                </c:pt>
                <c:pt idx="1437">
                  <c:v>Michael Derek</c:v>
                </c:pt>
                <c:pt idx="1438">
                  <c:v>Joseph Campanella</c:v>
                </c:pt>
                <c:pt idx="1439">
                  <c:v>Matthew Ziff</c:v>
                </c:pt>
              </c:strCache>
            </c:strRef>
          </c:cat>
          <c:val>
            <c:numRef>
              <c:f>Sheet1!$B$2:$B$1441</c:f>
              <c:numCache>
                <c:formatCode>0.0</c:formatCode>
                <c:ptCount val="1440"/>
                <c:pt idx="0">
                  <c:v>750</c:v>
                </c:pt>
                <c:pt idx="1">
                  <c:v>738</c:v>
                </c:pt>
                <c:pt idx="2">
                  <c:v>654</c:v>
                </c:pt>
                <c:pt idx="3">
                  <c:v>596</c:v>
                </c:pt>
                <c:pt idx="4">
                  <c:v>576</c:v>
                </c:pt>
                <c:pt idx="5">
                  <c:v>552</c:v>
                </c:pt>
                <c:pt idx="6">
                  <c:v>548</c:v>
                </c:pt>
                <c:pt idx="7">
                  <c:v>546</c:v>
                </c:pt>
                <c:pt idx="8">
                  <c:v>543</c:v>
                </c:pt>
                <c:pt idx="9">
                  <c:v>539</c:v>
                </c:pt>
                <c:pt idx="10">
                  <c:v>533</c:v>
                </c:pt>
                <c:pt idx="11">
                  <c:v>525</c:v>
                </c:pt>
                <c:pt idx="12">
                  <c:v>489</c:v>
                </c:pt>
                <c:pt idx="13">
                  <c:v>487</c:v>
                </c:pt>
                <c:pt idx="14">
                  <c:v>481</c:v>
                </c:pt>
                <c:pt idx="15">
                  <c:v>478.66666666666669</c:v>
                </c:pt>
                <c:pt idx="16">
                  <c:v>478</c:v>
                </c:pt>
                <c:pt idx="17">
                  <c:v>472</c:v>
                </c:pt>
                <c:pt idx="18">
                  <c:v>452</c:v>
                </c:pt>
                <c:pt idx="19">
                  <c:v>451</c:v>
                </c:pt>
                <c:pt idx="20">
                  <c:v>447</c:v>
                </c:pt>
                <c:pt idx="21">
                  <c:v>447</c:v>
                </c:pt>
                <c:pt idx="22">
                  <c:v>447</c:v>
                </c:pt>
                <c:pt idx="23">
                  <c:v>434.33333333333331</c:v>
                </c:pt>
                <c:pt idx="24">
                  <c:v>432</c:v>
                </c:pt>
                <c:pt idx="25">
                  <c:v>418.92857142857144</c:v>
                </c:pt>
                <c:pt idx="26">
                  <c:v>418</c:v>
                </c:pt>
                <c:pt idx="27">
                  <c:v>417</c:v>
                </c:pt>
                <c:pt idx="28">
                  <c:v>415</c:v>
                </c:pt>
                <c:pt idx="29">
                  <c:v>411</c:v>
                </c:pt>
                <c:pt idx="30">
                  <c:v>409</c:v>
                </c:pt>
                <c:pt idx="31">
                  <c:v>406</c:v>
                </c:pt>
                <c:pt idx="32">
                  <c:v>406</c:v>
                </c:pt>
                <c:pt idx="33">
                  <c:v>405.5</c:v>
                </c:pt>
                <c:pt idx="34">
                  <c:v>405</c:v>
                </c:pt>
                <c:pt idx="35">
                  <c:v>403</c:v>
                </c:pt>
                <c:pt idx="36">
                  <c:v>401</c:v>
                </c:pt>
                <c:pt idx="37">
                  <c:v>399</c:v>
                </c:pt>
                <c:pt idx="38">
                  <c:v>398</c:v>
                </c:pt>
                <c:pt idx="39">
                  <c:v>396</c:v>
                </c:pt>
                <c:pt idx="40">
                  <c:v>392</c:v>
                </c:pt>
                <c:pt idx="41">
                  <c:v>390.92857142857144</c:v>
                </c:pt>
                <c:pt idx="42">
                  <c:v>388.66666666666669</c:v>
                </c:pt>
                <c:pt idx="43">
                  <c:v>377</c:v>
                </c:pt>
                <c:pt idx="44">
                  <c:v>373.5</c:v>
                </c:pt>
                <c:pt idx="45">
                  <c:v>371</c:v>
                </c:pt>
                <c:pt idx="46">
                  <c:v>371</c:v>
                </c:pt>
                <c:pt idx="47">
                  <c:v>365</c:v>
                </c:pt>
                <c:pt idx="48">
                  <c:v>363</c:v>
                </c:pt>
                <c:pt idx="49">
                  <c:v>362.42857142857144</c:v>
                </c:pt>
                <c:pt idx="50">
                  <c:v>361.66666666666669</c:v>
                </c:pt>
                <c:pt idx="51">
                  <c:v>361</c:v>
                </c:pt>
                <c:pt idx="52">
                  <c:v>360.71428571428572</c:v>
                </c:pt>
                <c:pt idx="53">
                  <c:v>360</c:v>
                </c:pt>
                <c:pt idx="54">
                  <c:v>360</c:v>
                </c:pt>
                <c:pt idx="55">
                  <c:v>358</c:v>
                </c:pt>
                <c:pt idx="56">
                  <c:v>356</c:v>
                </c:pt>
                <c:pt idx="57">
                  <c:v>354</c:v>
                </c:pt>
                <c:pt idx="58">
                  <c:v>351</c:v>
                </c:pt>
                <c:pt idx="59">
                  <c:v>349.5</c:v>
                </c:pt>
                <c:pt idx="60">
                  <c:v>349</c:v>
                </c:pt>
                <c:pt idx="61">
                  <c:v>349</c:v>
                </c:pt>
                <c:pt idx="62">
                  <c:v>346.5</c:v>
                </c:pt>
                <c:pt idx="63">
                  <c:v>345.5</c:v>
                </c:pt>
                <c:pt idx="64">
                  <c:v>345</c:v>
                </c:pt>
                <c:pt idx="65">
                  <c:v>343</c:v>
                </c:pt>
                <c:pt idx="66">
                  <c:v>342</c:v>
                </c:pt>
                <c:pt idx="67">
                  <c:v>341.33333333333331</c:v>
                </c:pt>
                <c:pt idx="68">
                  <c:v>341</c:v>
                </c:pt>
                <c:pt idx="69">
                  <c:v>337</c:v>
                </c:pt>
                <c:pt idx="70">
                  <c:v>337</c:v>
                </c:pt>
                <c:pt idx="71">
                  <c:v>336</c:v>
                </c:pt>
                <c:pt idx="72">
                  <c:v>333</c:v>
                </c:pt>
                <c:pt idx="73">
                  <c:v>332.25</c:v>
                </c:pt>
                <c:pt idx="74">
                  <c:v>332</c:v>
                </c:pt>
                <c:pt idx="75">
                  <c:v>330.1904761904762</c:v>
                </c:pt>
                <c:pt idx="76">
                  <c:v>327</c:v>
                </c:pt>
                <c:pt idx="77">
                  <c:v>327</c:v>
                </c:pt>
                <c:pt idx="78">
                  <c:v>326.5</c:v>
                </c:pt>
                <c:pt idx="79">
                  <c:v>326</c:v>
                </c:pt>
                <c:pt idx="80">
                  <c:v>324</c:v>
                </c:pt>
                <c:pt idx="81">
                  <c:v>322</c:v>
                </c:pt>
                <c:pt idx="82">
                  <c:v>322</c:v>
                </c:pt>
                <c:pt idx="83">
                  <c:v>322</c:v>
                </c:pt>
                <c:pt idx="84">
                  <c:v>314.33333333333331</c:v>
                </c:pt>
                <c:pt idx="85">
                  <c:v>314</c:v>
                </c:pt>
                <c:pt idx="86">
                  <c:v>313</c:v>
                </c:pt>
                <c:pt idx="87">
                  <c:v>311</c:v>
                </c:pt>
                <c:pt idx="88">
                  <c:v>310</c:v>
                </c:pt>
                <c:pt idx="89">
                  <c:v>309.33333333333331</c:v>
                </c:pt>
                <c:pt idx="90">
                  <c:v>308</c:v>
                </c:pt>
                <c:pt idx="91">
                  <c:v>308</c:v>
                </c:pt>
                <c:pt idx="92">
                  <c:v>305</c:v>
                </c:pt>
                <c:pt idx="93">
                  <c:v>304.41666666666669</c:v>
                </c:pt>
                <c:pt idx="94">
                  <c:v>304</c:v>
                </c:pt>
                <c:pt idx="95">
                  <c:v>301</c:v>
                </c:pt>
                <c:pt idx="96">
                  <c:v>300</c:v>
                </c:pt>
                <c:pt idx="97">
                  <c:v>300</c:v>
                </c:pt>
                <c:pt idx="98">
                  <c:v>298.5</c:v>
                </c:pt>
                <c:pt idx="99">
                  <c:v>298</c:v>
                </c:pt>
                <c:pt idx="100">
                  <c:v>298</c:v>
                </c:pt>
                <c:pt idx="101">
                  <c:v>298</c:v>
                </c:pt>
                <c:pt idx="102">
                  <c:v>293</c:v>
                </c:pt>
                <c:pt idx="103">
                  <c:v>292</c:v>
                </c:pt>
                <c:pt idx="104">
                  <c:v>292</c:v>
                </c:pt>
                <c:pt idx="105">
                  <c:v>291</c:v>
                </c:pt>
                <c:pt idx="106">
                  <c:v>290</c:v>
                </c:pt>
                <c:pt idx="107">
                  <c:v>289</c:v>
                </c:pt>
                <c:pt idx="108">
                  <c:v>288.9375</c:v>
                </c:pt>
                <c:pt idx="109">
                  <c:v>288</c:v>
                </c:pt>
                <c:pt idx="110">
                  <c:v>288</c:v>
                </c:pt>
                <c:pt idx="111">
                  <c:v>287</c:v>
                </c:pt>
                <c:pt idx="112">
                  <c:v>286</c:v>
                </c:pt>
                <c:pt idx="113">
                  <c:v>285.25</c:v>
                </c:pt>
                <c:pt idx="114">
                  <c:v>285</c:v>
                </c:pt>
                <c:pt idx="115">
                  <c:v>285</c:v>
                </c:pt>
                <c:pt idx="116">
                  <c:v>285</c:v>
                </c:pt>
                <c:pt idx="117">
                  <c:v>284</c:v>
                </c:pt>
                <c:pt idx="118">
                  <c:v>283</c:v>
                </c:pt>
                <c:pt idx="119">
                  <c:v>282.26315789473682</c:v>
                </c:pt>
                <c:pt idx="120">
                  <c:v>282.14285714285717</c:v>
                </c:pt>
                <c:pt idx="121">
                  <c:v>282</c:v>
                </c:pt>
                <c:pt idx="122">
                  <c:v>280.53846153846155</c:v>
                </c:pt>
                <c:pt idx="123">
                  <c:v>280.2</c:v>
                </c:pt>
                <c:pt idx="124">
                  <c:v>280</c:v>
                </c:pt>
                <c:pt idx="125">
                  <c:v>280</c:v>
                </c:pt>
                <c:pt idx="126">
                  <c:v>280</c:v>
                </c:pt>
                <c:pt idx="127">
                  <c:v>280</c:v>
                </c:pt>
                <c:pt idx="128">
                  <c:v>279.8235294117647</c:v>
                </c:pt>
                <c:pt idx="129">
                  <c:v>279.66666666666669</c:v>
                </c:pt>
                <c:pt idx="130">
                  <c:v>279</c:v>
                </c:pt>
                <c:pt idx="131">
                  <c:v>279</c:v>
                </c:pt>
                <c:pt idx="132">
                  <c:v>278.66666666666669</c:v>
                </c:pt>
                <c:pt idx="133">
                  <c:v>277.92307692307691</c:v>
                </c:pt>
                <c:pt idx="134">
                  <c:v>275.75</c:v>
                </c:pt>
                <c:pt idx="135">
                  <c:v>275</c:v>
                </c:pt>
                <c:pt idx="136">
                  <c:v>275</c:v>
                </c:pt>
                <c:pt idx="137">
                  <c:v>274</c:v>
                </c:pt>
                <c:pt idx="138">
                  <c:v>273.89999999999998</c:v>
                </c:pt>
                <c:pt idx="139">
                  <c:v>273</c:v>
                </c:pt>
                <c:pt idx="140">
                  <c:v>273</c:v>
                </c:pt>
                <c:pt idx="141">
                  <c:v>273</c:v>
                </c:pt>
                <c:pt idx="142">
                  <c:v>272.5</c:v>
                </c:pt>
                <c:pt idx="143">
                  <c:v>272</c:v>
                </c:pt>
                <c:pt idx="144">
                  <c:v>272</c:v>
                </c:pt>
                <c:pt idx="145">
                  <c:v>271.22222222222223</c:v>
                </c:pt>
                <c:pt idx="146">
                  <c:v>270.33333333333331</c:v>
                </c:pt>
                <c:pt idx="147">
                  <c:v>270</c:v>
                </c:pt>
                <c:pt idx="148">
                  <c:v>270</c:v>
                </c:pt>
                <c:pt idx="149">
                  <c:v>269</c:v>
                </c:pt>
                <c:pt idx="150">
                  <c:v>268.75</c:v>
                </c:pt>
                <c:pt idx="151">
                  <c:v>268</c:v>
                </c:pt>
                <c:pt idx="152">
                  <c:v>267</c:v>
                </c:pt>
                <c:pt idx="153">
                  <c:v>266.66666666666669</c:v>
                </c:pt>
                <c:pt idx="154">
                  <c:v>265.66666666666669</c:v>
                </c:pt>
                <c:pt idx="155">
                  <c:v>265</c:v>
                </c:pt>
                <c:pt idx="156">
                  <c:v>264.33333333333331</c:v>
                </c:pt>
                <c:pt idx="157">
                  <c:v>264</c:v>
                </c:pt>
                <c:pt idx="158">
                  <c:v>264</c:v>
                </c:pt>
                <c:pt idx="159">
                  <c:v>261</c:v>
                </c:pt>
                <c:pt idx="160">
                  <c:v>260</c:v>
                </c:pt>
                <c:pt idx="161">
                  <c:v>259.5</c:v>
                </c:pt>
                <c:pt idx="162">
                  <c:v>259.39999999999998</c:v>
                </c:pt>
                <c:pt idx="163">
                  <c:v>259</c:v>
                </c:pt>
                <c:pt idx="164">
                  <c:v>258</c:v>
                </c:pt>
                <c:pt idx="165">
                  <c:v>257.13636363636363</c:v>
                </c:pt>
                <c:pt idx="166">
                  <c:v>256.5</c:v>
                </c:pt>
                <c:pt idx="167">
                  <c:v>256</c:v>
                </c:pt>
                <c:pt idx="168">
                  <c:v>256</c:v>
                </c:pt>
                <c:pt idx="169">
                  <c:v>255.21428571428572</c:v>
                </c:pt>
                <c:pt idx="170">
                  <c:v>254.9375</c:v>
                </c:pt>
                <c:pt idx="171">
                  <c:v>254.33333333333334</c:v>
                </c:pt>
                <c:pt idx="172">
                  <c:v>254</c:v>
                </c:pt>
                <c:pt idx="173">
                  <c:v>253.5</c:v>
                </c:pt>
                <c:pt idx="174">
                  <c:v>253</c:v>
                </c:pt>
                <c:pt idx="175">
                  <c:v>252.2</c:v>
                </c:pt>
                <c:pt idx="176">
                  <c:v>252</c:v>
                </c:pt>
                <c:pt idx="177">
                  <c:v>252</c:v>
                </c:pt>
                <c:pt idx="178">
                  <c:v>251.44736842105263</c:v>
                </c:pt>
                <c:pt idx="179">
                  <c:v>251</c:v>
                </c:pt>
                <c:pt idx="180">
                  <c:v>251</c:v>
                </c:pt>
                <c:pt idx="181">
                  <c:v>251</c:v>
                </c:pt>
                <c:pt idx="182">
                  <c:v>251</c:v>
                </c:pt>
                <c:pt idx="183">
                  <c:v>251</c:v>
                </c:pt>
                <c:pt idx="184">
                  <c:v>249.25</c:v>
                </c:pt>
                <c:pt idx="185">
                  <c:v>249.125</c:v>
                </c:pt>
                <c:pt idx="186">
                  <c:v>249</c:v>
                </c:pt>
                <c:pt idx="187">
                  <c:v>248</c:v>
                </c:pt>
                <c:pt idx="188">
                  <c:v>248</c:v>
                </c:pt>
                <c:pt idx="189">
                  <c:v>248</c:v>
                </c:pt>
                <c:pt idx="190">
                  <c:v>247</c:v>
                </c:pt>
                <c:pt idx="191">
                  <c:v>246.5</c:v>
                </c:pt>
                <c:pt idx="192">
                  <c:v>246</c:v>
                </c:pt>
                <c:pt idx="193">
                  <c:v>246</c:v>
                </c:pt>
                <c:pt idx="194">
                  <c:v>246</c:v>
                </c:pt>
                <c:pt idx="195">
                  <c:v>246</c:v>
                </c:pt>
                <c:pt idx="196">
                  <c:v>245.6</c:v>
                </c:pt>
                <c:pt idx="197">
                  <c:v>245.38461538461539</c:v>
                </c:pt>
                <c:pt idx="198">
                  <c:v>245</c:v>
                </c:pt>
                <c:pt idx="199">
                  <c:v>245</c:v>
                </c:pt>
                <c:pt idx="200">
                  <c:v>242.76923076923077</c:v>
                </c:pt>
                <c:pt idx="201">
                  <c:v>242.33333333333334</c:v>
                </c:pt>
                <c:pt idx="202">
                  <c:v>242</c:v>
                </c:pt>
                <c:pt idx="203">
                  <c:v>242</c:v>
                </c:pt>
                <c:pt idx="204">
                  <c:v>242</c:v>
                </c:pt>
                <c:pt idx="205">
                  <c:v>242</c:v>
                </c:pt>
                <c:pt idx="206">
                  <c:v>242</c:v>
                </c:pt>
                <c:pt idx="207">
                  <c:v>242</c:v>
                </c:pt>
                <c:pt idx="208">
                  <c:v>242</c:v>
                </c:pt>
                <c:pt idx="209">
                  <c:v>241.75</c:v>
                </c:pt>
                <c:pt idx="210">
                  <c:v>239</c:v>
                </c:pt>
                <c:pt idx="211">
                  <c:v>237.54838709677421</c:v>
                </c:pt>
                <c:pt idx="212">
                  <c:v>236.77777777777777</c:v>
                </c:pt>
                <c:pt idx="213">
                  <c:v>236.625</c:v>
                </c:pt>
                <c:pt idx="214">
                  <c:v>235</c:v>
                </c:pt>
                <c:pt idx="215">
                  <c:v>235</c:v>
                </c:pt>
                <c:pt idx="216">
                  <c:v>235</c:v>
                </c:pt>
                <c:pt idx="217">
                  <c:v>234</c:v>
                </c:pt>
                <c:pt idx="218">
                  <c:v>233.5</c:v>
                </c:pt>
                <c:pt idx="219">
                  <c:v>233.5</c:v>
                </c:pt>
                <c:pt idx="220">
                  <c:v>233.33333333333334</c:v>
                </c:pt>
                <c:pt idx="221">
                  <c:v>233</c:v>
                </c:pt>
                <c:pt idx="222">
                  <c:v>233</c:v>
                </c:pt>
                <c:pt idx="223">
                  <c:v>233</c:v>
                </c:pt>
                <c:pt idx="224">
                  <c:v>232.75</c:v>
                </c:pt>
                <c:pt idx="225">
                  <c:v>232.5</c:v>
                </c:pt>
                <c:pt idx="226">
                  <c:v>232.33333333333334</c:v>
                </c:pt>
                <c:pt idx="227">
                  <c:v>232</c:v>
                </c:pt>
                <c:pt idx="228">
                  <c:v>232</c:v>
                </c:pt>
                <c:pt idx="229">
                  <c:v>231.66666666666666</c:v>
                </c:pt>
                <c:pt idx="230">
                  <c:v>231.2</c:v>
                </c:pt>
                <c:pt idx="231">
                  <c:v>231</c:v>
                </c:pt>
                <c:pt idx="232">
                  <c:v>231</c:v>
                </c:pt>
                <c:pt idx="233">
                  <c:v>231</c:v>
                </c:pt>
                <c:pt idx="234">
                  <c:v>231</c:v>
                </c:pt>
                <c:pt idx="235">
                  <c:v>231</c:v>
                </c:pt>
                <c:pt idx="236">
                  <c:v>231</c:v>
                </c:pt>
                <c:pt idx="237">
                  <c:v>231</c:v>
                </c:pt>
                <c:pt idx="238">
                  <c:v>230.5</c:v>
                </c:pt>
                <c:pt idx="239">
                  <c:v>230.5</c:v>
                </c:pt>
                <c:pt idx="240">
                  <c:v>230</c:v>
                </c:pt>
                <c:pt idx="241">
                  <c:v>230</c:v>
                </c:pt>
                <c:pt idx="242">
                  <c:v>230</c:v>
                </c:pt>
                <c:pt idx="243">
                  <c:v>229</c:v>
                </c:pt>
                <c:pt idx="244">
                  <c:v>229</c:v>
                </c:pt>
                <c:pt idx="245">
                  <c:v>229</c:v>
                </c:pt>
                <c:pt idx="246">
                  <c:v>228</c:v>
                </c:pt>
                <c:pt idx="247">
                  <c:v>228</c:v>
                </c:pt>
                <c:pt idx="248">
                  <c:v>227</c:v>
                </c:pt>
                <c:pt idx="249">
                  <c:v>227</c:v>
                </c:pt>
                <c:pt idx="250">
                  <c:v>226</c:v>
                </c:pt>
                <c:pt idx="251">
                  <c:v>225.77777777777777</c:v>
                </c:pt>
                <c:pt idx="252">
                  <c:v>225.5</c:v>
                </c:pt>
                <c:pt idx="253">
                  <c:v>225.28571428571428</c:v>
                </c:pt>
                <c:pt idx="254">
                  <c:v>225</c:v>
                </c:pt>
                <c:pt idx="255">
                  <c:v>225</c:v>
                </c:pt>
                <c:pt idx="256">
                  <c:v>225</c:v>
                </c:pt>
                <c:pt idx="257">
                  <c:v>225</c:v>
                </c:pt>
                <c:pt idx="258">
                  <c:v>224.8</c:v>
                </c:pt>
                <c:pt idx="259">
                  <c:v>224</c:v>
                </c:pt>
                <c:pt idx="260">
                  <c:v>224</c:v>
                </c:pt>
                <c:pt idx="261">
                  <c:v>224</c:v>
                </c:pt>
                <c:pt idx="262">
                  <c:v>223</c:v>
                </c:pt>
                <c:pt idx="263">
                  <c:v>223</c:v>
                </c:pt>
                <c:pt idx="264">
                  <c:v>223</c:v>
                </c:pt>
                <c:pt idx="265">
                  <c:v>222.83333333333334</c:v>
                </c:pt>
                <c:pt idx="266">
                  <c:v>222.5</c:v>
                </c:pt>
                <c:pt idx="267">
                  <c:v>222.15789473684211</c:v>
                </c:pt>
                <c:pt idx="268">
                  <c:v>222</c:v>
                </c:pt>
                <c:pt idx="269">
                  <c:v>222</c:v>
                </c:pt>
                <c:pt idx="270">
                  <c:v>221</c:v>
                </c:pt>
                <c:pt idx="271">
                  <c:v>221</c:v>
                </c:pt>
                <c:pt idx="272">
                  <c:v>221</c:v>
                </c:pt>
                <c:pt idx="273">
                  <c:v>220.5</c:v>
                </c:pt>
                <c:pt idx="274">
                  <c:v>220</c:v>
                </c:pt>
                <c:pt idx="275">
                  <c:v>220</c:v>
                </c:pt>
                <c:pt idx="276">
                  <c:v>220</c:v>
                </c:pt>
                <c:pt idx="277">
                  <c:v>219</c:v>
                </c:pt>
                <c:pt idx="278">
                  <c:v>218.5</c:v>
                </c:pt>
                <c:pt idx="279">
                  <c:v>218</c:v>
                </c:pt>
                <c:pt idx="280">
                  <c:v>218</c:v>
                </c:pt>
                <c:pt idx="281">
                  <c:v>218</c:v>
                </c:pt>
                <c:pt idx="282">
                  <c:v>217</c:v>
                </c:pt>
                <c:pt idx="283">
                  <c:v>216.5</c:v>
                </c:pt>
                <c:pt idx="284">
                  <c:v>216.33333333333334</c:v>
                </c:pt>
                <c:pt idx="285">
                  <c:v>216</c:v>
                </c:pt>
                <c:pt idx="286">
                  <c:v>216</c:v>
                </c:pt>
                <c:pt idx="287">
                  <c:v>216</c:v>
                </c:pt>
                <c:pt idx="288">
                  <c:v>216</c:v>
                </c:pt>
                <c:pt idx="289">
                  <c:v>216</c:v>
                </c:pt>
                <c:pt idx="290">
                  <c:v>215.5</c:v>
                </c:pt>
                <c:pt idx="291">
                  <c:v>215</c:v>
                </c:pt>
                <c:pt idx="292">
                  <c:v>214.76470588235293</c:v>
                </c:pt>
                <c:pt idx="293">
                  <c:v>214.5</c:v>
                </c:pt>
                <c:pt idx="294">
                  <c:v>214.33333333333334</c:v>
                </c:pt>
                <c:pt idx="295">
                  <c:v>214</c:v>
                </c:pt>
                <c:pt idx="296">
                  <c:v>213.33333333333334</c:v>
                </c:pt>
                <c:pt idx="297">
                  <c:v>213</c:v>
                </c:pt>
                <c:pt idx="298">
                  <c:v>213</c:v>
                </c:pt>
                <c:pt idx="299">
                  <c:v>212</c:v>
                </c:pt>
                <c:pt idx="300">
                  <c:v>212</c:v>
                </c:pt>
                <c:pt idx="301">
                  <c:v>212</c:v>
                </c:pt>
                <c:pt idx="302">
                  <c:v>212</c:v>
                </c:pt>
                <c:pt idx="303">
                  <c:v>212</c:v>
                </c:pt>
                <c:pt idx="304">
                  <c:v>211</c:v>
                </c:pt>
                <c:pt idx="305">
                  <c:v>211</c:v>
                </c:pt>
                <c:pt idx="306">
                  <c:v>210.33333333333334</c:v>
                </c:pt>
                <c:pt idx="307">
                  <c:v>210.33333333333334</c:v>
                </c:pt>
                <c:pt idx="308">
                  <c:v>210</c:v>
                </c:pt>
                <c:pt idx="309">
                  <c:v>210</c:v>
                </c:pt>
                <c:pt idx="310">
                  <c:v>209.5</c:v>
                </c:pt>
                <c:pt idx="311">
                  <c:v>208</c:v>
                </c:pt>
                <c:pt idx="312">
                  <c:v>206.2</c:v>
                </c:pt>
                <c:pt idx="313">
                  <c:v>205.5</c:v>
                </c:pt>
                <c:pt idx="314">
                  <c:v>205.25</c:v>
                </c:pt>
                <c:pt idx="315">
                  <c:v>205</c:v>
                </c:pt>
                <c:pt idx="316">
                  <c:v>205</c:v>
                </c:pt>
                <c:pt idx="317">
                  <c:v>205</c:v>
                </c:pt>
                <c:pt idx="318">
                  <c:v>205</c:v>
                </c:pt>
                <c:pt idx="319">
                  <c:v>205</c:v>
                </c:pt>
                <c:pt idx="320">
                  <c:v>204.6</c:v>
                </c:pt>
                <c:pt idx="321">
                  <c:v>204</c:v>
                </c:pt>
                <c:pt idx="322">
                  <c:v>204</c:v>
                </c:pt>
                <c:pt idx="323">
                  <c:v>203.66666666666666</c:v>
                </c:pt>
                <c:pt idx="324">
                  <c:v>203.6</c:v>
                </c:pt>
                <c:pt idx="325">
                  <c:v>203</c:v>
                </c:pt>
                <c:pt idx="326">
                  <c:v>203</c:v>
                </c:pt>
                <c:pt idx="327">
                  <c:v>203</c:v>
                </c:pt>
                <c:pt idx="328">
                  <c:v>203</c:v>
                </c:pt>
                <c:pt idx="329">
                  <c:v>202.15</c:v>
                </c:pt>
                <c:pt idx="330">
                  <c:v>202</c:v>
                </c:pt>
                <c:pt idx="331">
                  <c:v>201</c:v>
                </c:pt>
                <c:pt idx="332">
                  <c:v>201</c:v>
                </c:pt>
                <c:pt idx="333">
                  <c:v>200.8</c:v>
                </c:pt>
                <c:pt idx="334">
                  <c:v>200.66666666666666</c:v>
                </c:pt>
                <c:pt idx="335">
                  <c:v>200.5</c:v>
                </c:pt>
                <c:pt idx="336">
                  <c:v>200.5</c:v>
                </c:pt>
                <c:pt idx="337">
                  <c:v>200.33333333333334</c:v>
                </c:pt>
                <c:pt idx="338">
                  <c:v>200.25</c:v>
                </c:pt>
                <c:pt idx="339">
                  <c:v>198.5</c:v>
                </c:pt>
                <c:pt idx="340">
                  <c:v>198.5</c:v>
                </c:pt>
                <c:pt idx="341">
                  <c:v>198</c:v>
                </c:pt>
                <c:pt idx="342">
                  <c:v>197.66666666666666</c:v>
                </c:pt>
                <c:pt idx="343">
                  <c:v>197</c:v>
                </c:pt>
                <c:pt idx="344">
                  <c:v>197</c:v>
                </c:pt>
                <c:pt idx="345">
                  <c:v>196.53333333333333</c:v>
                </c:pt>
                <c:pt idx="346">
                  <c:v>196</c:v>
                </c:pt>
                <c:pt idx="347">
                  <c:v>196</c:v>
                </c:pt>
                <c:pt idx="348">
                  <c:v>196</c:v>
                </c:pt>
                <c:pt idx="349">
                  <c:v>195</c:v>
                </c:pt>
                <c:pt idx="350">
                  <c:v>195</c:v>
                </c:pt>
                <c:pt idx="351">
                  <c:v>195</c:v>
                </c:pt>
                <c:pt idx="352">
                  <c:v>195</c:v>
                </c:pt>
                <c:pt idx="353">
                  <c:v>194</c:v>
                </c:pt>
                <c:pt idx="354">
                  <c:v>194</c:v>
                </c:pt>
                <c:pt idx="355">
                  <c:v>193</c:v>
                </c:pt>
                <c:pt idx="356">
                  <c:v>193</c:v>
                </c:pt>
                <c:pt idx="357">
                  <c:v>193</c:v>
                </c:pt>
                <c:pt idx="358">
                  <c:v>193</c:v>
                </c:pt>
                <c:pt idx="359">
                  <c:v>192.5</c:v>
                </c:pt>
                <c:pt idx="360">
                  <c:v>192.33333333333334</c:v>
                </c:pt>
                <c:pt idx="361">
                  <c:v>192</c:v>
                </c:pt>
                <c:pt idx="362">
                  <c:v>191.89473684210526</c:v>
                </c:pt>
                <c:pt idx="363">
                  <c:v>191</c:v>
                </c:pt>
                <c:pt idx="364">
                  <c:v>191</c:v>
                </c:pt>
                <c:pt idx="365">
                  <c:v>191</c:v>
                </c:pt>
                <c:pt idx="366">
                  <c:v>190.33333333333334</c:v>
                </c:pt>
                <c:pt idx="367">
                  <c:v>190</c:v>
                </c:pt>
                <c:pt idx="368">
                  <c:v>189.66666666666666</c:v>
                </c:pt>
                <c:pt idx="369">
                  <c:v>189.5</c:v>
                </c:pt>
                <c:pt idx="370">
                  <c:v>189</c:v>
                </c:pt>
                <c:pt idx="371">
                  <c:v>189</c:v>
                </c:pt>
                <c:pt idx="372">
                  <c:v>188.5</c:v>
                </c:pt>
                <c:pt idx="373">
                  <c:v>187.5</c:v>
                </c:pt>
                <c:pt idx="374">
                  <c:v>186</c:v>
                </c:pt>
                <c:pt idx="375">
                  <c:v>186</c:v>
                </c:pt>
                <c:pt idx="376">
                  <c:v>186</c:v>
                </c:pt>
                <c:pt idx="377">
                  <c:v>186</c:v>
                </c:pt>
                <c:pt idx="378">
                  <c:v>185</c:v>
                </c:pt>
                <c:pt idx="379">
                  <c:v>185</c:v>
                </c:pt>
                <c:pt idx="380">
                  <c:v>184</c:v>
                </c:pt>
                <c:pt idx="381">
                  <c:v>184</c:v>
                </c:pt>
                <c:pt idx="382">
                  <c:v>184</c:v>
                </c:pt>
                <c:pt idx="383">
                  <c:v>183</c:v>
                </c:pt>
                <c:pt idx="384">
                  <c:v>183</c:v>
                </c:pt>
                <c:pt idx="385">
                  <c:v>183</c:v>
                </c:pt>
                <c:pt idx="386">
                  <c:v>182</c:v>
                </c:pt>
                <c:pt idx="387">
                  <c:v>181.5</c:v>
                </c:pt>
                <c:pt idx="388">
                  <c:v>181.5</c:v>
                </c:pt>
                <c:pt idx="389">
                  <c:v>181.45454545454547</c:v>
                </c:pt>
                <c:pt idx="390">
                  <c:v>181.18181818181819</c:v>
                </c:pt>
                <c:pt idx="391">
                  <c:v>181.16</c:v>
                </c:pt>
                <c:pt idx="392">
                  <c:v>181</c:v>
                </c:pt>
                <c:pt idx="393">
                  <c:v>181</c:v>
                </c:pt>
                <c:pt idx="394">
                  <c:v>181</c:v>
                </c:pt>
                <c:pt idx="395">
                  <c:v>181</c:v>
                </c:pt>
                <c:pt idx="396">
                  <c:v>181</c:v>
                </c:pt>
                <c:pt idx="397">
                  <c:v>181</c:v>
                </c:pt>
                <c:pt idx="398">
                  <c:v>181</c:v>
                </c:pt>
                <c:pt idx="399">
                  <c:v>180.9</c:v>
                </c:pt>
                <c:pt idx="400">
                  <c:v>180.8</c:v>
                </c:pt>
                <c:pt idx="401">
                  <c:v>180</c:v>
                </c:pt>
                <c:pt idx="402">
                  <c:v>180</c:v>
                </c:pt>
                <c:pt idx="403">
                  <c:v>180</c:v>
                </c:pt>
                <c:pt idx="404">
                  <c:v>180</c:v>
                </c:pt>
                <c:pt idx="405">
                  <c:v>179.5</c:v>
                </c:pt>
                <c:pt idx="406">
                  <c:v>179.5</c:v>
                </c:pt>
                <c:pt idx="407">
                  <c:v>179.44444444444446</c:v>
                </c:pt>
                <c:pt idx="408">
                  <c:v>178.31818181818181</c:v>
                </c:pt>
                <c:pt idx="409">
                  <c:v>178</c:v>
                </c:pt>
                <c:pt idx="410">
                  <c:v>178</c:v>
                </c:pt>
                <c:pt idx="411">
                  <c:v>177</c:v>
                </c:pt>
                <c:pt idx="412">
                  <c:v>177</c:v>
                </c:pt>
                <c:pt idx="413">
                  <c:v>177</c:v>
                </c:pt>
                <c:pt idx="414">
                  <c:v>176.8</c:v>
                </c:pt>
                <c:pt idx="415">
                  <c:v>176.66666666666666</c:v>
                </c:pt>
                <c:pt idx="416">
                  <c:v>176.66666666666666</c:v>
                </c:pt>
                <c:pt idx="417">
                  <c:v>176.07142857142858</c:v>
                </c:pt>
                <c:pt idx="418">
                  <c:v>176</c:v>
                </c:pt>
                <c:pt idx="419">
                  <c:v>176</c:v>
                </c:pt>
                <c:pt idx="420">
                  <c:v>175</c:v>
                </c:pt>
                <c:pt idx="421">
                  <c:v>175</c:v>
                </c:pt>
                <c:pt idx="422">
                  <c:v>175</c:v>
                </c:pt>
                <c:pt idx="423">
                  <c:v>174.5</c:v>
                </c:pt>
                <c:pt idx="424">
                  <c:v>173.48275862068965</c:v>
                </c:pt>
                <c:pt idx="425">
                  <c:v>173</c:v>
                </c:pt>
                <c:pt idx="426">
                  <c:v>173</c:v>
                </c:pt>
                <c:pt idx="427">
                  <c:v>173</c:v>
                </c:pt>
                <c:pt idx="428">
                  <c:v>173</c:v>
                </c:pt>
                <c:pt idx="429">
                  <c:v>173</c:v>
                </c:pt>
                <c:pt idx="430">
                  <c:v>172.9</c:v>
                </c:pt>
                <c:pt idx="431">
                  <c:v>172.66666666666666</c:v>
                </c:pt>
                <c:pt idx="432">
                  <c:v>172</c:v>
                </c:pt>
                <c:pt idx="433">
                  <c:v>172</c:v>
                </c:pt>
                <c:pt idx="434">
                  <c:v>172</c:v>
                </c:pt>
                <c:pt idx="435">
                  <c:v>171.5</c:v>
                </c:pt>
                <c:pt idx="436">
                  <c:v>171</c:v>
                </c:pt>
                <c:pt idx="437">
                  <c:v>171</c:v>
                </c:pt>
                <c:pt idx="438">
                  <c:v>171</c:v>
                </c:pt>
                <c:pt idx="439">
                  <c:v>171</c:v>
                </c:pt>
                <c:pt idx="440">
                  <c:v>170.66666666666666</c:v>
                </c:pt>
                <c:pt idx="441">
                  <c:v>170.5</c:v>
                </c:pt>
                <c:pt idx="442">
                  <c:v>170.33333333333334</c:v>
                </c:pt>
                <c:pt idx="443">
                  <c:v>170.33333333333334</c:v>
                </c:pt>
                <c:pt idx="444">
                  <c:v>170.25</c:v>
                </c:pt>
                <c:pt idx="445">
                  <c:v>170</c:v>
                </c:pt>
                <c:pt idx="446">
                  <c:v>169.33333333333334</c:v>
                </c:pt>
                <c:pt idx="447">
                  <c:v>169.33333333333334</c:v>
                </c:pt>
                <c:pt idx="448">
                  <c:v>169.07142857142858</c:v>
                </c:pt>
                <c:pt idx="449">
                  <c:v>168.3125</c:v>
                </c:pt>
                <c:pt idx="450">
                  <c:v>168</c:v>
                </c:pt>
                <c:pt idx="451">
                  <c:v>168</c:v>
                </c:pt>
                <c:pt idx="452">
                  <c:v>167.875</c:v>
                </c:pt>
                <c:pt idx="453">
                  <c:v>167.2</c:v>
                </c:pt>
                <c:pt idx="454">
                  <c:v>167</c:v>
                </c:pt>
                <c:pt idx="455">
                  <c:v>167</c:v>
                </c:pt>
                <c:pt idx="456">
                  <c:v>167</c:v>
                </c:pt>
                <c:pt idx="457">
                  <c:v>167</c:v>
                </c:pt>
                <c:pt idx="458">
                  <c:v>167</c:v>
                </c:pt>
                <c:pt idx="459">
                  <c:v>167</c:v>
                </c:pt>
                <c:pt idx="460">
                  <c:v>167</c:v>
                </c:pt>
                <c:pt idx="461">
                  <c:v>167</c:v>
                </c:pt>
                <c:pt idx="462">
                  <c:v>167</c:v>
                </c:pt>
                <c:pt idx="463">
                  <c:v>166.5</c:v>
                </c:pt>
                <c:pt idx="464">
                  <c:v>166.25</c:v>
                </c:pt>
                <c:pt idx="465">
                  <c:v>166</c:v>
                </c:pt>
                <c:pt idx="466">
                  <c:v>166</c:v>
                </c:pt>
                <c:pt idx="467">
                  <c:v>166</c:v>
                </c:pt>
                <c:pt idx="468">
                  <c:v>166</c:v>
                </c:pt>
                <c:pt idx="469">
                  <c:v>165</c:v>
                </c:pt>
                <c:pt idx="470">
                  <c:v>165</c:v>
                </c:pt>
                <c:pt idx="471">
                  <c:v>165</c:v>
                </c:pt>
                <c:pt idx="472">
                  <c:v>165</c:v>
                </c:pt>
                <c:pt idx="473">
                  <c:v>165</c:v>
                </c:pt>
                <c:pt idx="474">
                  <c:v>164.375</c:v>
                </c:pt>
                <c:pt idx="475">
                  <c:v>164</c:v>
                </c:pt>
                <c:pt idx="476">
                  <c:v>164</c:v>
                </c:pt>
                <c:pt idx="477">
                  <c:v>164</c:v>
                </c:pt>
                <c:pt idx="478">
                  <c:v>163.88888888888889</c:v>
                </c:pt>
                <c:pt idx="479">
                  <c:v>163.75</c:v>
                </c:pt>
                <c:pt idx="480">
                  <c:v>163.5</c:v>
                </c:pt>
                <c:pt idx="481">
                  <c:v>163</c:v>
                </c:pt>
                <c:pt idx="482">
                  <c:v>163</c:v>
                </c:pt>
                <c:pt idx="483">
                  <c:v>162.5</c:v>
                </c:pt>
                <c:pt idx="484">
                  <c:v>162.5</c:v>
                </c:pt>
                <c:pt idx="485">
                  <c:v>162.19999999999999</c:v>
                </c:pt>
                <c:pt idx="486">
                  <c:v>162</c:v>
                </c:pt>
                <c:pt idx="487">
                  <c:v>162</c:v>
                </c:pt>
                <c:pt idx="488">
                  <c:v>162</c:v>
                </c:pt>
                <c:pt idx="489">
                  <c:v>161.875</c:v>
                </c:pt>
                <c:pt idx="490">
                  <c:v>161</c:v>
                </c:pt>
                <c:pt idx="491">
                  <c:v>161</c:v>
                </c:pt>
                <c:pt idx="492">
                  <c:v>161</c:v>
                </c:pt>
                <c:pt idx="493">
                  <c:v>161</c:v>
                </c:pt>
                <c:pt idx="494">
                  <c:v>160.5</c:v>
                </c:pt>
                <c:pt idx="495">
                  <c:v>160</c:v>
                </c:pt>
                <c:pt idx="496">
                  <c:v>160</c:v>
                </c:pt>
                <c:pt idx="497">
                  <c:v>160</c:v>
                </c:pt>
                <c:pt idx="498">
                  <c:v>160</c:v>
                </c:pt>
                <c:pt idx="499">
                  <c:v>160</c:v>
                </c:pt>
                <c:pt idx="500">
                  <c:v>160</c:v>
                </c:pt>
                <c:pt idx="501">
                  <c:v>160</c:v>
                </c:pt>
                <c:pt idx="502">
                  <c:v>159.66666666666666</c:v>
                </c:pt>
                <c:pt idx="503">
                  <c:v>159</c:v>
                </c:pt>
                <c:pt idx="504">
                  <c:v>159</c:v>
                </c:pt>
                <c:pt idx="505">
                  <c:v>159</c:v>
                </c:pt>
                <c:pt idx="506">
                  <c:v>159</c:v>
                </c:pt>
                <c:pt idx="507">
                  <c:v>159</c:v>
                </c:pt>
                <c:pt idx="508">
                  <c:v>158.77777777777777</c:v>
                </c:pt>
                <c:pt idx="509">
                  <c:v>158.5</c:v>
                </c:pt>
                <c:pt idx="510">
                  <c:v>158.42857142857142</c:v>
                </c:pt>
                <c:pt idx="511">
                  <c:v>158.16666666666666</c:v>
                </c:pt>
                <c:pt idx="512">
                  <c:v>158</c:v>
                </c:pt>
                <c:pt idx="513">
                  <c:v>158</c:v>
                </c:pt>
                <c:pt idx="514">
                  <c:v>158</c:v>
                </c:pt>
                <c:pt idx="515">
                  <c:v>158</c:v>
                </c:pt>
                <c:pt idx="516">
                  <c:v>158</c:v>
                </c:pt>
                <c:pt idx="517">
                  <c:v>157.6</c:v>
                </c:pt>
                <c:pt idx="518">
                  <c:v>157.5</c:v>
                </c:pt>
                <c:pt idx="519">
                  <c:v>157.33333333333334</c:v>
                </c:pt>
                <c:pt idx="520">
                  <c:v>157</c:v>
                </c:pt>
                <c:pt idx="521">
                  <c:v>157</c:v>
                </c:pt>
                <c:pt idx="522">
                  <c:v>157</c:v>
                </c:pt>
                <c:pt idx="523">
                  <c:v>157</c:v>
                </c:pt>
                <c:pt idx="524">
                  <c:v>157</c:v>
                </c:pt>
                <c:pt idx="525">
                  <c:v>157</c:v>
                </c:pt>
                <c:pt idx="526">
                  <c:v>156.28571428571428</c:v>
                </c:pt>
                <c:pt idx="527">
                  <c:v>156</c:v>
                </c:pt>
                <c:pt idx="528">
                  <c:v>156</c:v>
                </c:pt>
                <c:pt idx="529">
                  <c:v>155.5</c:v>
                </c:pt>
                <c:pt idx="530">
                  <c:v>155</c:v>
                </c:pt>
                <c:pt idx="531">
                  <c:v>155</c:v>
                </c:pt>
                <c:pt idx="532">
                  <c:v>154.85714285714286</c:v>
                </c:pt>
                <c:pt idx="533">
                  <c:v>154</c:v>
                </c:pt>
                <c:pt idx="534">
                  <c:v>153</c:v>
                </c:pt>
                <c:pt idx="535">
                  <c:v>153</c:v>
                </c:pt>
                <c:pt idx="536">
                  <c:v>153</c:v>
                </c:pt>
                <c:pt idx="537">
                  <c:v>153</c:v>
                </c:pt>
                <c:pt idx="538">
                  <c:v>152.5</c:v>
                </c:pt>
                <c:pt idx="539">
                  <c:v>152.45454545454547</c:v>
                </c:pt>
                <c:pt idx="540">
                  <c:v>152.25</c:v>
                </c:pt>
                <c:pt idx="541">
                  <c:v>152</c:v>
                </c:pt>
                <c:pt idx="542">
                  <c:v>152</c:v>
                </c:pt>
                <c:pt idx="543">
                  <c:v>152</c:v>
                </c:pt>
                <c:pt idx="544">
                  <c:v>152</c:v>
                </c:pt>
                <c:pt idx="545">
                  <c:v>151.6</c:v>
                </c:pt>
                <c:pt idx="546">
                  <c:v>151.5</c:v>
                </c:pt>
                <c:pt idx="547">
                  <c:v>151.42857142857142</c:v>
                </c:pt>
                <c:pt idx="548">
                  <c:v>151</c:v>
                </c:pt>
                <c:pt idx="549">
                  <c:v>151</c:v>
                </c:pt>
                <c:pt idx="550">
                  <c:v>151</c:v>
                </c:pt>
                <c:pt idx="551">
                  <c:v>151</c:v>
                </c:pt>
                <c:pt idx="552">
                  <c:v>151</c:v>
                </c:pt>
                <c:pt idx="553">
                  <c:v>150.73333333333332</c:v>
                </c:pt>
                <c:pt idx="554">
                  <c:v>150.5</c:v>
                </c:pt>
                <c:pt idx="555">
                  <c:v>150.5</c:v>
                </c:pt>
                <c:pt idx="556">
                  <c:v>150</c:v>
                </c:pt>
                <c:pt idx="557">
                  <c:v>149.66666666666666</c:v>
                </c:pt>
                <c:pt idx="558">
                  <c:v>149</c:v>
                </c:pt>
                <c:pt idx="559">
                  <c:v>149</c:v>
                </c:pt>
                <c:pt idx="560">
                  <c:v>149</c:v>
                </c:pt>
                <c:pt idx="561">
                  <c:v>148.6</c:v>
                </c:pt>
                <c:pt idx="562">
                  <c:v>148</c:v>
                </c:pt>
                <c:pt idx="563">
                  <c:v>148</c:v>
                </c:pt>
                <c:pt idx="564">
                  <c:v>148</c:v>
                </c:pt>
                <c:pt idx="565">
                  <c:v>148</c:v>
                </c:pt>
                <c:pt idx="566">
                  <c:v>148</c:v>
                </c:pt>
                <c:pt idx="567">
                  <c:v>147.75</c:v>
                </c:pt>
                <c:pt idx="568">
                  <c:v>147</c:v>
                </c:pt>
                <c:pt idx="569">
                  <c:v>147</c:v>
                </c:pt>
                <c:pt idx="570">
                  <c:v>147</c:v>
                </c:pt>
                <c:pt idx="571">
                  <c:v>147</c:v>
                </c:pt>
                <c:pt idx="572">
                  <c:v>147</c:v>
                </c:pt>
                <c:pt idx="573">
                  <c:v>146.66666666666666</c:v>
                </c:pt>
                <c:pt idx="574">
                  <c:v>146.4</c:v>
                </c:pt>
                <c:pt idx="575">
                  <c:v>146</c:v>
                </c:pt>
                <c:pt idx="576">
                  <c:v>146</c:v>
                </c:pt>
                <c:pt idx="577">
                  <c:v>145.85714285714286</c:v>
                </c:pt>
                <c:pt idx="578">
                  <c:v>145.33333333333334</c:v>
                </c:pt>
                <c:pt idx="579">
                  <c:v>145.33333333333334</c:v>
                </c:pt>
                <c:pt idx="580">
                  <c:v>145</c:v>
                </c:pt>
                <c:pt idx="581">
                  <c:v>145</c:v>
                </c:pt>
                <c:pt idx="582">
                  <c:v>145</c:v>
                </c:pt>
                <c:pt idx="583">
                  <c:v>145</c:v>
                </c:pt>
                <c:pt idx="584">
                  <c:v>145</c:v>
                </c:pt>
                <c:pt idx="585">
                  <c:v>144.5</c:v>
                </c:pt>
                <c:pt idx="586">
                  <c:v>144</c:v>
                </c:pt>
                <c:pt idx="587">
                  <c:v>143.80000000000001</c:v>
                </c:pt>
                <c:pt idx="588">
                  <c:v>143.5</c:v>
                </c:pt>
                <c:pt idx="589">
                  <c:v>143</c:v>
                </c:pt>
                <c:pt idx="590">
                  <c:v>143</c:v>
                </c:pt>
                <c:pt idx="591">
                  <c:v>142.375</c:v>
                </c:pt>
                <c:pt idx="592">
                  <c:v>142</c:v>
                </c:pt>
                <c:pt idx="593">
                  <c:v>142</c:v>
                </c:pt>
                <c:pt idx="594">
                  <c:v>141.85714285714286</c:v>
                </c:pt>
                <c:pt idx="595">
                  <c:v>141.57142857142858</c:v>
                </c:pt>
                <c:pt idx="596">
                  <c:v>141.25</c:v>
                </c:pt>
                <c:pt idx="597">
                  <c:v>141.07692307692307</c:v>
                </c:pt>
                <c:pt idx="598">
                  <c:v>141</c:v>
                </c:pt>
                <c:pt idx="599">
                  <c:v>141</c:v>
                </c:pt>
                <c:pt idx="600">
                  <c:v>141</c:v>
                </c:pt>
                <c:pt idx="601">
                  <c:v>141</c:v>
                </c:pt>
                <c:pt idx="602">
                  <c:v>140</c:v>
                </c:pt>
                <c:pt idx="603">
                  <c:v>140</c:v>
                </c:pt>
                <c:pt idx="604">
                  <c:v>140</c:v>
                </c:pt>
                <c:pt idx="605">
                  <c:v>140</c:v>
                </c:pt>
                <c:pt idx="606">
                  <c:v>140</c:v>
                </c:pt>
                <c:pt idx="607">
                  <c:v>140</c:v>
                </c:pt>
                <c:pt idx="608">
                  <c:v>139.33333333333334</c:v>
                </c:pt>
                <c:pt idx="609">
                  <c:v>139</c:v>
                </c:pt>
                <c:pt idx="610">
                  <c:v>139</c:v>
                </c:pt>
                <c:pt idx="611">
                  <c:v>139</c:v>
                </c:pt>
                <c:pt idx="612">
                  <c:v>138.65</c:v>
                </c:pt>
                <c:pt idx="613">
                  <c:v>138.5</c:v>
                </c:pt>
                <c:pt idx="614">
                  <c:v>138.4</c:v>
                </c:pt>
                <c:pt idx="615">
                  <c:v>138</c:v>
                </c:pt>
                <c:pt idx="616">
                  <c:v>138</c:v>
                </c:pt>
                <c:pt idx="617">
                  <c:v>138</c:v>
                </c:pt>
                <c:pt idx="618">
                  <c:v>138</c:v>
                </c:pt>
                <c:pt idx="619">
                  <c:v>137.19999999999999</c:v>
                </c:pt>
                <c:pt idx="620">
                  <c:v>137</c:v>
                </c:pt>
                <c:pt idx="621">
                  <c:v>137</c:v>
                </c:pt>
                <c:pt idx="622">
                  <c:v>137</c:v>
                </c:pt>
                <c:pt idx="623">
                  <c:v>137</c:v>
                </c:pt>
                <c:pt idx="624">
                  <c:v>136.33333333333334</c:v>
                </c:pt>
                <c:pt idx="625">
                  <c:v>136</c:v>
                </c:pt>
                <c:pt idx="626">
                  <c:v>136</c:v>
                </c:pt>
                <c:pt idx="627">
                  <c:v>136</c:v>
                </c:pt>
                <c:pt idx="628">
                  <c:v>136</c:v>
                </c:pt>
                <c:pt idx="629">
                  <c:v>135.66666666666666</c:v>
                </c:pt>
                <c:pt idx="630">
                  <c:v>135.5</c:v>
                </c:pt>
                <c:pt idx="631">
                  <c:v>135.5</c:v>
                </c:pt>
                <c:pt idx="632">
                  <c:v>135.33333333333334</c:v>
                </c:pt>
                <c:pt idx="633">
                  <c:v>135</c:v>
                </c:pt>
                <c:pt idx="634">
                  <c:v>135</c:v>
                </c:pt>
                <c:pt idx="635">
                  <c:v>135</c:v>
                </c:pt>
                <c:pt idx="636">
                  <c:v>135</c:v>
                </c:pt>
                <c:pt idx="637">
                  <c:v>135</c:v>
                </c:pt>
                <c:pt idx="638">
                  <c:v>135</c:v>
                </c:pt>
                <c:pt idx="639">
                  <c:v>135</c:v>
                </c:pt>
                <c:pt idx="640">
                  <c:v>134.66666666666666</c:v>
                </c:pt>
                <c:pt idx="641">
                  <c:v>134.5</c:v>
                </c:pt>
                <c:pt idx="642">
                  <c:v>134.5</c:v>
                </c:pt>
                <c:pt idx="643">
                  <c:v>134</c:v>
                </c:pt>
                <c:pt idx="644">
                  <c:v>134</c:v>
                </c:pt>
                <c:pt idx="645">
                  <c:v>134</c:v>
                </c:pt>
                <c:pt idx="646">
                  <c:v>134</c:v>
                </c:pt>
                <c:pt idx="647">
                  <c:v>134</c:v>
                </c:pt>
                <c:pt idx="648">
                  <c:v>134</c:v>
                </c:pt>
                <c:pt idx="649">
                  <c:v>133.66666666666666</c:v>
                </c:pt>
                <c:pt idx="650">
                  <c:v>133.42857142857142</c:v>
                </c:pt>
                <c:pt idx="651">
                  <c:v>133</c:v>
                </c:pt>
                <c:pt idx="652">
                  <c:v>133</c:v>
                </c:pt>
                <c:pt idx="653">
                  <c:v>133</c:v>
                </c:pt>
                <c:pt idx="654">
                  <c:v>132.66666666666666</c:v>
                </c:pt>
                <c:pt idx="655">
                  <c:v>132.5</c:v>
                </c:pt>
                <c:pt idx="656">
                  <c:v>132.5</c:v>
                </c:pt>
                <c:pt idx="657">
                  <c:v>132.5</c:v>
                </c:pt>
                <c:pt idx="658">
                  <c:v>132.21739130434781</c:v>
                </c:pt>
                <c:pt idx="659">
                  <c:v>132.125</c:v>
                </c:pt>
                <c:pt idx="660">
                  <c:v>132</c:v>
                </c:pt>
                <c:pt idx="661">
                  <c:v>132</c:v>
                </c:pt>
                <c:pt idx="662">
                  <c:v>132</c:v>
                </c:pt>
                <c:pt idx="663">
                  <c:v>132</c:v>
                </c:pt>
                <c:pt idx="664">
                  <c:v>132</c:v>
                </c:pt>
                <c:pt idx="665">
                  <c:v>131.5</c:v>
                </c:pt>
                <c:pt idx="666">
                  <c:v>131.19999999999999</c:v>
                </c:pt>
                <c:pt idx="667">
                  <c:v>131</c:v>
                </c:pt>
                <c:pt idx="668">
                  <c:v>131</c:v>
                </c:pt>
                <c:pt idx="669">
                  <c:v>131</c:v>
                </c:pt>
                <c:pt idx="670">
                  <c:v>131</c:v>
                </c:pt>
                <c:pt idx="671">
                  <c:v>131</c:v>
                </c:pt>
                <c:pt idx="672">
                  <c:v>131</c:v>
                </c:pt>
                <c:pt idx="673">
                  <c:v>131</c:v>
                </c:pt>
                <c:pt idx="674">
                  <c:v>131</c:v>
                </c:pt>
                <c:pt idx="675">
                  <c:v>130.5</c:v>
                </c:pt>
                <c:pt idx="676">
                  <c:v>130.33333333333334</c:v>
                </c:pt>
                <c:pt idx="677">
                  <c:v>130.33333333333334</c:v>
                </c:pt>
                <c:pt idx="678">
                  <c:v>130</c:v>
                </c:pt>
                <c:pt idx="679">
                  <c:v>130</c:v>
                </c:pt>
                <c:pt idx="680">
                  <c:v>130</c:v>
                </c:pt>
                <c:pt idx="681">
                  <c:v>130</c:v>
                </c:pt>
                <c:pt idx="682">
                  <c:v>129.5</c:v>
                </c:pt>
                <c:pt idx="683">
                  <c:v>129.125</c:v>
                </c:pt>
                <c:pt idx="684">
                  <c:v>129</c:v>
                </c:pt>
                <c:pt idx="685">
                  <c:v>129</c:v>
                </c:pt>
                <c:pt idx="686">
                  <c:v>129</c:v>
                </c:pt>
                <c:pt idx="687">
                  <c:v>129</c:v>
                </c:pt>
                <c:pt idx="688">
                  <c:v>128.75</c:v>
                </c:pt>
                <c:pt idx="689">
                  <c:v>128.66666666666666</c:v>
                </c:pt>
                <c:pt idx="690">
                  <c:v>128.5</c:v>
                </c:pt>
                <c:pt idx="691">
                  <c:v>128</c:v>
                </c:pt>
                <c:pt idx="692">
                  <c:v>128</c:v>
                </c:pt>
                <c:pt idx="693">
                  <c:v>128</c:v>
                </c:pt>
                <c:pt idx="694">
                  <c:v>128</c:v>
                </c:pt>
                <c:pt idx="695">
                  <c:v>128</c:v>
                </c:pt>
                <c:pt idx="696">
                  <c:v>127.875</c:v>
                </c:pt>
                <c:pt idx="697">
                  <c:v>127.33333333333333</c:v>
                </c:pt>
                <c:pt idx="698">
                  <c:v>127.22222222222223</c:v>
                </c:pt>
                <c:pt idx="699">
                  <c:v>127.11111111111111</c:v>
                </c:pt>
                <c:pt idx="700">
                  <c:v>127</c:v>
                </c:pt>
                <c:pt idx="701">
                  <c:v>127</c:v>
                </c:pt>
                <c:pt idx="702">
                  <c:v>127</c:v>
                </c:pt>
                <c:pt idx="703">
                  <c:v>127</c:v>
                </c:pt>
                <c:pt idx="704">
                  <c:v>127</c:v>
                </c:pt>
                <c:pt idx="705">
                  <c:v>126.75</c:v>
                </c:pt>
                <c:pt idx="706">
                  <c:v>126</c:v>
                </c:pt>
                <c:pt idx="707">
                  <c:v>125.33333333333333</c:v>
                </c:pt>
                <c:pt idx="708">
                  <c:v>125</c:v>
                </c:pt>
                <c:pt idx="709">
                  <c:v>125</c:v>
                </c:pt>
                <c:pt idx="710">
                  <c:v>125</c:v>
                </c:pt>
                <c:pt idx="711">
                  <c:v>125</c:v>
                </c:pt>
                <c:pt idx="712">
                  <c:v>125</c:v>
                </c:pt>
                <c:pt idx="713">
                  <c:v>125</c:v>
                </c:pt>
                <c:pt idx="714">
                  <c:v>124.83333333333333</c:v>
                </c:pt>
                <c:pt idx="715">
                  <c:v>124.33333333333333</c:v>
                </c:pt>
                <c:pt idx="716">
                  <c:v>124.33333333333333</c:v>
                </c:pt>
                <c:pt idx="717">
                  <c:v>124.16666666666667</c:v>
                </c:pt>
                <c:pt idx="718">
                  <c:v>124</c:v>
                </c:pt>
                <c:pt idx="719">
                  <c:v>124</c:v>
                </c:pt>
                <c:pt idx="720">
                  <c:v>123.5</c:v>
                </c:pt>
                <c:pt idx="721">
                  <c:v>123.5</c:v>
                </c:pt>
                <c:pt idx="722">
                  <c:v>123.33333333333333</c:v>
                </c:pt>
                <c:pt idx="723">
                  <c:v>123</c:v>
                </c:pt>
                <c:pt idx="724">
                  <c:v>123</c:v>
                </c:pt>
                <c:pt idx="725">
                  <c:v>122.33333333333333</c:v>
                </c:pt>
                <c:pt idx="726">
                  <c:v>122.33333333333333</c:v>
                </c:pt>
                <c:pt idx="727">
                  <c:v>122</c:v>
                </c:pt>
                <c:pt idx="728">
                  <c:v>122</c:v>
                </c:pt>
                <c:pt idx="729">
                  <c:v>122</c:v>
                </c:pt>
                <c:pt idx="730">
                  <c:v>122</c:v>
                </c:pt>
                <c:pt idx="731">
                  <c:v>122</c:v>
                </c:pt>
                <c:pt idx="732">
                  <c:v>121</c:v>
                </c:pt>
                <c:pt idx="733">
                  <c:v>121</c:v>
                </c:pt>
                <c:pt idx="734">
                  <c:v>121</c:v>
                </c:pt>
                <c:pt idx="735">
                  <c:v>121</c:v>
                </c:pt>
                <c:pt idx="736">
                  <c:v>121</c:v>
                </c:pt>
                <c:pt idx="737">
                  <c:v>121</c:v>
                </c:pt>
                <c:pt idx="738">
                  <c:v>120.8</c:v>
                </c:pt>
                <c:pt idx="739">
                  <c:v>120.5</c:v>
                </c:pt>
                <c:pt idx="740">
                  <c:v>120</c:v>
                </c:pt>
                <c:pt idx="741">
                  <c:v>120</c:v>
                </c:pt>
                <c:pt idx="742">
                  <c:v>120</c:v>
                </c:pt>
                <c:pt idx="743">
                  <c:v>120</c:v>
                </c:pt>
                <c:pt idx="744">
                  <c:v>119.33333333333333</c:v>
                </c:pt>
                <c:pt idx="745">
                  <c:v>119</c:v>
                </c:pt>
                <c:pt idx="746">
                  <c:v>119</c:v>
                </c:pt>
                <c:pt idx="747">
                  <c:v>118.56</c:v>
                </c:pt>
                <c:pt idx="748">
                  <c:v>118</c:v>
                </c:pt>
                <c:pt idx="749">
                  <c:v>118</c:v>
                </c:pt>
                <c:pt idx="750">
                  <c:v>118</c:v>
                </c:pt>
                <c:pt idx="751">
                  <c:v>118</c:v>
                </c:pt>
                <c:pt idx="752">
                  <c:v>118</c:v>
                </c:pt>
                <c:pt idx="753">
                  <c:v>117.33333333333333</c:v>
                </c:pt>
                <c:pt idx="754">
                  <c:v>117.125</c:v>
                </c:pt>
                <c:pt idx="755">
                  <c:v>117</c:v>
                </c:pt>
                <c:pt idx="756">
                  <c:v>117</c:v>
                </c:pt>
                <c:pt idx="757">
                  <c:v>117</c:v>
                </c:pt>
                <c:pt idx="758">
                  <c:v>117</c:v>
                </c:pt>
                <c:pt idx="759">
                  <c:v>117</c:v>
                </c:pt>
                <c:pt idx="760">
                  <c:v>117</c:v>
                </c:pt>
                <c:pt idx="761">
                  <c:v>117</c:v>
                </c:pt>
                <c:pt idx="762">
                  <c:v>116.75</c:v>
                </c:pt>
                <c:pt idx="763">
                  <c:v>116.66666666666667</c:v>
                </c:pt>
                <c:pt idx="764">
                  <c:v>116.66666666666667</c:v>
                </c:pt>
                <c:pt idx="765">
                  <c:v>116.5</c:v>
                </c:pt>
                <c:pt idx="766">
                  <c:v>116.5</c:v>
                </c:pt>
                <c:pt idx="767">
                  <c:v>116.33333333333333</c:v>
                </c:pt>
                <c:pt idx="768">
                  <c:v>116.25</c:v>
                </c:pt>
                <c:pt idx="769">
                  <c:v>116</c:v>
                </c:pt>
                <c:pt idx="770">
                  <c:v>116</c:v>
                </c:pt>
                <c:pt idx="771">
                  <c:v>116</c:v>
                </c:pt>
                <c:pt idx="772">
                  <c:v>116</c:v>
                </c:pt>
                <c:pt idx="773">
                  <c:v>115.83333333333333</c:v>
                </c:pt>
                <c:pt idx="774">
                  <c:v>115.66666666666667</c:v>
                </c:pt>
                <c:pt idx="775">
                  <c:v>115</c:v>
                </c:pt>
                <c:pt idx="776">
                  <c:v>115</c:v>
                </c:pt>
                <c:pt idx="777">
                  <c:v>115</c:v>
                </c:pt>
                <c:pt idx="778">
                  <c:v>115</c:v>
                </c:pt>
                <c:pt idx="779">
                  <c:v>115</c:v>
                </c:pt>
                <c:pt idx="780">
                  <c:v>115</c:v>
                </c:pt>
                <c:pt idx="781">
                  <c:v>114.5</c:v>
                </c:pt>
                <c:pt idx="782">
                  <c:v>114.25</c:v>
                </c:pt>
                <c:pt idx="783">
                  <c:v>114</c:v>
                </c:pt>
                <c:pt idx="784">
                  <c:v>114</c:v>
                </c:pt>
                <c:pt idx="785">
                  <c:v>114</c:v>
                </c:pt>
                <c:pt idx="786">
                  <c:v>114</c:v>
                </c:pt>
                <c:pt idx="787">
                  <c:v>114</c:v>
                </c:pt>
                <c:pt idx="788">
                  <c:v>114</c:v>
                </c:pt>
                <c:pt idx="789">
                  <c:v>114</c:v>
                </c:pt>
                <c:pt idx="790">
                  <c:v>114</c:v>
                </c:pt>
                <c:pt idx="791">
                  <c:v>113.66666666666667</c:v>
                </c:pt>
                <c:pt idx="792">
                  <c:v>113.5</c:v>
                </c:pt>
                <c:pt idx="793">
                  <c:v>113</c:v>
                </c:pt>
                <c:pt idx="794">
                  <c:v>113</c:v>
                </c:pt>
                <c:pt idx="795">
                  <c:v>113</c:v>
                </c:pt>
                <c:pt idx="796">
                  <c:v>113</c:v>
                </c:pt>
                <c:pt idx="797">
                  <c:v>113</c:v>
                </c:pt>
                <c:pt idx="798">
                  <c:v>112.6</c:v>
                </c:pt>
                <c:pt idx="799">
                  <c:v>112.5</c:v>
                </c:pt>
                <c:pt idx="800">
                  <c:v>112.33333333333333</c:v>
                </c:pt>
                <c:pt idx="801">
                  <c:v>112</c:v>
                </c:pt>
                <c:pt idx="802">
                  <c:v>112</c:v>
                </c:pt>
                <c:pt idx="803">
                  <c:v>112</c:v>
                </c:pt>
                <c:pt idx="804">
                  <c:v>112</c:v>
                </c:pt>
                <c:pt idx="805">
                  <c:v>112</c:v>
                </c:pt>
                <c:pt idx="806">
                  <c:v>112</c:v>
                </c:pt>
                <c:pt idx="807">
                  <c:v>112</c:v>
                </c:pt>
                <c:pt idx="808">
                  <c:v>112</c:v>
                </c:pt>
                <c:pt idx="809">
                  <c:v>112</c:v>
                </c:pt>
                <c:pt idx="810">
                  <c:v>111.57142857142857</c:v>
                </c:pt>
                <c:pt idx="811">
                  <c:v>111.25</c:v>
                </c:pt>
                <c:pt idx="812">
                  <c:v>111</c:v>
                </c:pt>
                <c:pt idx="813">
                  <c:v>111</c:v>
                </c:pt>
                <c:pt idx="814">
                  <c:v>111</c:v>
                </c:pt>
                <c:pt idx="815">
                  <c:v>111</c:v>
                </c:pt>
                <c:pt idx="816">
                  <c:v>111</c:v>
                </c:pt>
                <c:pt idx="817">
                  <c:v>111</c:v>
                </c:pt>
                <c:pt idx="818">
                  <c:v>110.5</c:v>
                </c:pt>
                <c:pt idx="819">
                  <c:v>110</c:v>
                </c:pt>
                <c:pt idx="820">
                  <c:v>110</c:v>
                </c:pt>
                <c:pt idx="821">
                  <c:v>110</c:v>
                </c:pt>
                <c:pt idx="822">
                  <c:v>110</c:v>
                </c:pt>
                <c:pt idx="823">
                  <c:v>110</c:v>
                </c:pt>
                <c:pt idx="824">
                  <c:v>110</c:v>
                </c:pt>
                <c:pt idx="825">
                  <c:v>110</c:v>
                </c:pt>
                <c:pt idx="826">
                  <c:v>110</c:v>
                </c:pt>
                <c:pt idx="827">
                  <c:v>109.5</c:v>
                </c:pt>
                <c:pt idx="828">
                  <c:v>109.5</c:v>
                </c:pt>
                <c:pt idx="829">
                  <c:v>109</c:v>
                </c:pt>
                <c:pt idx="830">
                  <c:v>109</c:v>
                </c:pt>
                <c:pt idx="831">
                  <c:v>109</c:v>
                </c:pt>
                <c:pt idx="832">
                  <c:v>109</c:v>
                </c:pt>
                <c:pt idx="833">
                  <c:v>109</c:v>
                </c:pt>
                <c:pt idx="834">
                  <c:v>108.5</c:v>
                </c:pt>
                <c:pt idx="835">
                  <c:v>108.5</c:v>
                </c:pt>
                <c:pt idx="836">
                  <c:v>108.5</c:v>
                </c:pt>
                <c:pt idx="837">
                  <c:v>108</c:v>
                </c:pt>
                <c:pt idx="838">
                  <c:v>108</c:v>
                </c:pt>
                <c:pt idx="839">
                  <c:v>108</c:v>
                </c:pt>
                <c:pt idx="840">
                  <c:v>108</c:v>
                </c:pt>
                <c:pt idx="841">
                  <c:v>108</c:v>
                </c:pt>
                <c:pt idx="842">
                  <c:v>107.66666666666667</c:v>
                </c:pt>
                <c:pt idx="843">
                  <c:v>107.5</c:v>
                </c:pt>
                <c:pt idx="844">
                  <c:v>107.5</c:v>
                </c:pt>
                <c:pt idx="845">
                  <c:v>107</c:v>
                </c:pt>
                <c:pt idx="846">
                  <c:v>107</c:v>
                </c:pt>
                <c:pt idx="847">
                  <c:v>107</c:v>
                </c:pt>
                <c:pt idx="848">
                  <c:v>107</c:v>
                </c:pt>
                <c:pt idx="849">
                  <c:v>106.5</c:v>
                </c:pt>
                <c:pt idx="850">
                  <c:v>106</c:v>
                </c:pt>
                <c:pt idx="851">
                  <c:v>106</c:v>
                </c:pt>
                <c:pt idx="852">
                  <c:v>106</c:v>
                </c:pt>
                <c:pt idx="853">
                  <c:v>106</c:v>
                </c:pt>
                <c:pt idx="854">
                  <c:v>105.66666666666667</c:v>
                </c:pt>
                <c:pt idx="855">
                  <c:v>105.33333333333333</c:v>
                </c:pt>
                <c:pt idx="856">
                  <c:v>105</c:v>
                </c:pt>
                <c:pt idx="857">
                  <c:v>105</c:v>
                </c:pt>
                <c:pt idx="858">
                  <c:v>105</c:v>
                </c:pt>
                <c:pt idx="859">
                  <c:v>105</c:v>
                </c:pt>
                <c:pt idx="860">
                  <c:v>105</c:v>
                </c:pt>
                <c:pt idx="861">
                  <c:v>105</c:v>
                </c:pt>
                <c:pt idx="862">
                  <c:v>104.14285714285714</c:v>
                </c:pt>
                <c:pt idx="863">
                  <c:v>104</c:v>
                </c:pt>
                <c:pt idx="864">
                  <c:v>103.6</c:v>
                </c:pt>
                <c:pt idx="865">
                  <c:v>103.5</c:v>
                </c:pt>
                <c:pt idx="866">
                  <c:v>103.5</c:v>
                </c:pt>
                <c:pt idx="867">
                  <c:v>103.33333333333333</c:v>
                </c:pt>
                <c:pt idx="868">
                  <c:v>103.14285714285714</c:v>
                </c:pt>
                <c:pt idx="869">
                  <c:v>103</c:v>
                </c:pt>
                <c:pt idx="870">
                  <c:v>103</c:v>
                </c:pt>
                <c:pt idx="871">
                  <c:v>103</c:v>
                </c:pt>
                <c:pt idx="872">
                  <c:v>103</c:v>
                </c:pt>
                <c:pt idx="873">
                  <c:v>103</c:v>
                </c:pt>
                <c:pt idx="874">
                  <c:v>103</c:v>
                </c:pt>
                <c:pt idx="875">
                  <c:v>103</c:v>
                </c:pt>
                <c:pt idx="876">
                  <c:v>102.75</c:v>
                </c:pt>
                <c:pt idx="877">
                  <c:v>102</c:v>
                </c:pt>
                <c:pt idx="878">
                  <c:v>102</c:v>
                </c:pt>
                <c:pt idx="879">
                  <c:v>102</c:v>
                </c:pt>
                <c:pt idx="880">
                  <c:v>101.5</c:v>
                </c:pt>
                <c:pt idx="881">
                  <c:v>101.5</c:v>
                </c:pt>
                <c:pt idx="882">
                  <c:v>101.2</c:v>
                </c:pt>
                <c:pt idx="883">
                  <c:v>101</c:v>
                </c:pt>
                <c:pt idx="884">
                  <c:v>101</c:v>
                </c:pt>
                <c:pt idx="885">
                  <c:v>100</c:v>
                </c:pt>
                <c:pt idx="886">
                  <c:v>99.666666666666671</c:v>
                </c:pt>
                <c:pt idx="887">
                  <c:v>99.625</c:v>
                </c:pt>
                <c:pt idx="888">
                  <c:v>99.5</c:v>
                </c:pt>
                <c:pt idx="889">
                  <c:v>99</c:v>
                </c:pt>
                <c:pt idx="890">
                  <c:v>99</c:v>
                </c:pt>
                <c:pt idx="891">
                  <c:v>99</c:v>
                </c:pt>
                <c:pt idx="892">
                  <c:v>99</c:v>
                </c:pt>
                <c:pt idx="893">
                  <c:v>99</c:v>
                </c:pt>
                <c:pt idx="894">
                  <c:v>98.5</c:v>
                </c:pt>
                <c:pt idx="895">
                  <c:v>98.5</c:v>
                </c:pt>
                <c:pt idx="896">
                  <c:v>98</c:v>
                </c:pt>
                <c:pt idx="897">
                  <c:v>98</c:v>
                </c:pt>
                <c:pt idx="898">
                  <c:v>98</c:v>
                </c:pt>
                <c:pt idx="899">
                  <c:v>98</c:v>
                </c:pt>
                <c:pt idx="900">
                  <c:v>98</c:v>
                </c:pt>
                <c:pt idx="901">
                  <c:v>98</c:v>
                </c:pt>
                <c:pt idx="902">
                  <c:v>98</c:v>
                </c:pt>
                <c:pt idx="903">
                  <c:v>97.75</c:v>
                </c:pt>
                <c:pt idx="904">
                  <c:v>97.5</c:v>
                </c:pt>
                <c:pt idx="905">
                  <c:v>97.5</c:v>
                </c:pt>
                <c:pt idx="906">
                  <c:v>97.333333333333329</c:v>
                </c:pt>
                <c:pt idx="907">
                  <c:v>97.333333333333329</c:v>
                </c:pt>
                <c:pt idx="908">
                  <c:v>97</c:v>
                </c:pt>
                <c:pt idx="909">
                  <c:v>97</c:v>
                </c:pt>
                <c:pt idx="910">
                  <c:v>97</c:v>
                </c:pt>
                <c:pt idx="911">
                  <c:v>97</c:v>
                </c:pt>
                <c:pt idx="912">
                  <c:v>97</c:v>
                </c:pt>
                <c:pt idx="913">
                  <c:v>97</c:v>
                </c:pt>
                <c:pt idx="914">
                  <c:v>97</c:v>
                </c:pt>
                <c:pt idx="915">
                  <c:v>97</c:v>
                </c:pt>
                <c:pt idx="916">
                  <c:v>97</c:v>
                </c:pt>
                <c:pt idx="917">
                  <c:v>96.5</c:v>
                </c:pt>
                <c:pt idx="918">
                  <c:v>96.5</c:v>
                </c:pt>
                <c:pt idx="919">
                  <c:v>96.5</c:v>
                </c:pt>
                <c:pt idx="920">
                  <c:v>96.428571428571431</c:v>
                </c:pt>
                <c:pt idx="921">
                  <c:v>96</c:v>
                </c:pt>
                <c:pt idx="922">
                  <c:v>96</c:v>
                </c:pt>
                <c:pt idx="923">
                  <c:v>96</c:v>
                </c:pt>
                <c:pt idx="924">
                  <c:v>96</c:v>
                </c:pt>
                <c:pt idx="925">
                  <c:v>95.666666666666671</c:v>
                </c:pt>
                <c:pt idx="926">
                  <c:v>95</c:v>
                </c:pt>
                <c:pt idx="927">
                  <c:v>95</c:v>
                </c:pt>
                <c:pt idx="928">
                  <c:v>95</c:v>
                </c:pt>
                <c:pt idx="929">
                  <c:v>95</c:v>
                </c:pt>
                <c:pt idx="930">
                  <c:v>95</c:v>
                </c:pt>
                <c:pt idx="931">
                  <c:v>95</c:v>
                </c:pt>
                <c:pt idx="932">
                  <c:v>94.5</c:v>
                </c:pt>
                <c:pt idx="933">
                  <c:v>94.166666666666671</c:v>
                </c:pt>
                <c:pt idx="934">
                  <c:v>94</c:v>
                </c:pt>
                <c:pt idx="935">
                  <c:v>94</c:v>
                </c:pt>
                <c:pt idx="936">
                  <c:v>94</c:v>
                </c:pt>
                <c:pt idx="937">
                  <c:v>94</c:v>
                </c:pt>
                <c:pt idx="938">
                  <c:v>94</c:v>
                </c:pt>
                <c:pt idx="939">
                  <c:v>94</c:v>
                </c:pt>
                <c:pt idx="940">
                  <c:v>93.333333333333329</c:v>
                </c:pt>
                <c:pt idx="941">
                  <c:v>93</c:v>
                </c:pt>
                <c:pt idx="942">
                  <c:v>93</c:v>
                </c:pt>
                <c:pt idx="943">
                  <c:v>93</c:v>
                </c:pt>
                <c:pt idx="944">
                  <c:v>93</c:v>
                </c:pt>
                <c:pt idx="945">
                  <c:v>93</c:v>
                </c:pt>
                <c:pt idx="946">
                  <c:v>92.666666666666671</c:v>
                </c:pt>
                <c:pt idx="947">
                  <c:v>92</c:v>
                </c:pt>
                <c:pt idx="948">
                  <c:v>92</c:v>
                </c:pt>
                <c:pt idx="949">
                  <c:v>92</c:v>
                </c:pt>
                <c:pt idx="950">
                  <c:v>91.5</c:v>
                </c:pt>
                <c:pt idx="951">
                  <c:v>91</c:v>
                </c:pt>
                <c:pt idx="952">
                  <c:v>91</c:v>
                </c:pt>
                <c:pt idx="953">
                  <c:v>91</c:v>
                </c:pt>
                <c:pt idx="954">
                  <c:v>91</c:v>
                </c:pt>
                <c:pt idx="955">
                  <c:v>91</c:v>
                </c:pt>
                <c:pt idx="956">
                  <c:v>91</c:v>
                </c:pt>
                <c:pt idx="957">
                  <c:v>91</c:v>
                </c:pt>
                <c:pt idx="958">
                  <c:v>90.666666666666671</c:v>
                </c:pt>
                <c:pt idx="959">
                  <c:v>90.5</c:v>
                </c:pt>
                <c:pt idx="960">
                  <c:v>90</c:v>
                </c:pt>
                <c:pt idx="961">
                  <c:v>90</c:v>
                </c:pt>
                <c:pt idx="962">
                  <c:v>90</c:v>
                </c:pt>
                <c:pt idx="963">
                  <c:v>90</c:v>
                </c:pt>
                <c:pt idx="964">
                  <c:v>89.666666666666671</c:v>
                </c:pt>
                <c:pt idx="965">
                  <c:v>89.5</c:v>
                </c:pt>
                <c:pt idx="966">
                  <c:v>89</c:v>
                </c:pt>
                <c:pt idx="967">
                  <c:v>89</c:v>
                </c:pt>
                <c:pt idx="968">
                  <c:v>89</c:v>
                </c:pt>
                <c:pt idx="969">
                  <c:v>89</c:v>
                </c:pt>
                <c:pt idx="970">
                  <c:v>89</c:v>
                </c:pt>
                <c:pt idx="971">
                  <c:v>88.666666666666671</c:v>
                </c:pt>
                <c:pt idx="972">
                  <c:v>88</c:v>
                </c:pt>
                <c:pt idx="973">
                  <c:v>88</c:v>
                </c:pt>
                <c:pt idx="974">
                  <c:v>88</c:v>
                </c:pt>
                <c:pt idx="975">
                  <c:v>88</c:v>
                </c:pt>
                <c:pt idx="976">
                  <c:v>88</c:v>
                </c:pt>
                <c:pt idx="977">
                  <c:v>88</c:v>
                </c:pt>
                <c:pt idx="978">
                  <c:v>88</c:v>
                </c:pt>
                <c:pt idx="979">
                  <c:v>87</c:v>
                </c:pt>
                <c:pt idx="980">
                  <c:v>87</c:v>
                </c:pt>
                <c:pt idx="981">
                  <c:v>87</c:v>
                </c:pt>
                <c:pt idx="982">
                  <c:v>86</c:v>
                </c:pt>
                <c:pt idx="983">
                  <c:v>86</c:v>
                </c:pt>
                <c:pt idx="984">
                  <c:v>86</c:v>
                </c:pt>
                <c:pt idx="985">
                  <c:v>85.5</c:v>
                </c:pt>
                <c:pt idx="986">
                  <c:v>85.5</c:v>
                </c:pt>
                <c:pt idx="987">
                  <c:v>85</c:v>
                </c:pt>
                <c:pt idx="988">
                  <c:v>85</c:v>
                </c:pt>
                <c:pt idx="989">
                  <c:v>85</c:v>
                </c:pt>
                <c:pt idx="990">
                  <c:v>85</c:v>
                </c:pt>
                <c:pt idx="991">
                  <c:v>85</c:v>
                </c:pt>
                <c:pt idx="992">
                  <c:v>85</c:v>
                </c:pt>
                <c:pt idx="993">
                  <c:v>85</c:v>
                </c:pt>
                <c:pt idx="994">
                  <c:v>85</c:v>
                </c:pt>
                <c:pt idx="995">
                  <c:v>84.833333333333329</c:v>
                </c:pt>
                <c:pt idx="996">
                  <c:v>84.666666666666671</c:v>
                </c:pt>
                <c:pt idx="997">
                  <c:v>84</c:v>
                </c:pt>
                <c:pt idx="998">
                  <c:v>84</c:v>
                </c:pt>
                <c:pt idx="999">
                  <c:v>84</c:v>
                </c:pt>
                <c:pt idx="1000">
                  <c:v>84</c:v>
                </c:pt>
                <c:pt idx="1001">
                  <c:v>84</c:v>
                </c:pt>
                <c:pt idx="1002">
                  <c:v>83.75</c:v>
                </c:pt>
                <c:pt idx="1003">
                  <c:v>83</c:v>
                </c:pt>
                <c:pt idx="1004">
                  <c:v>83</c:v>
                </c:pt>
                <c:pt idx="1005">
                  <c:v>83</c:v>
                </c:pt>
                <c:pt idx="1006">
                  <c:v>83</c:v>
                </c:pt>
                <c:pt idx="1007">
                  <c:v>83</c:v>
                </c:pt>
                <c:pt idx="1008">
                  <c:v>83</c:v>
                </c:pt>
                <c:pt idx="1009">
                  <c:v>83</c:v>
                </c:pt>
                <c:pt idx="1010">
                  <c:v>82.222222222222229</c:v>
                </c:pt>
                <c:pt idx="1011">
                  <c:v>82</c:v>
                </c:pt>
                <c:pt idx="1012">
                  <c:v>82</c:v>
                </c:pt>
                <c:pt idx="1013">
                  <c:v>82</c:v>
                </c:pt>
                <c:pt idx="1014">
                  <c:v>82</c:v>
                </c:pt>
                <c:pt idx="1015">
                  <c:v>82</c:v>
                </c:pt>
                <c:pt idx="1016">
                  <c:v>81.666666666666671</c:v>
                </c:pt>
                <c:pt idx="1017">
                  <c:v>81.333333333333329</c:v>
                </c:pt>
                <c:pt idx="1018">
                  <c:v>81</c:v>
                </c:pt>
                <c:pt idx="1019">
                  <c:v>81</c:v>
                </c:pt>
                <c:pt idx="1020">
                  <c:v>81</c:v>
                </c:pt>
                <c:pt idx="1021">
                  <c:v>81</c:v>
                </c:pt>
                <c:pt idx="1022">
                  <c:v>81</c:v>
                </c:pt>
                <c:pt idx="1023">
                  <c:v>81</c:v>
                </c:pt>
                <c:pt idx="1024">
                  <c:v>81</c:v>
                </c:pt>
                <c:pt idx="1025">
                  <c:v>81</c:v>
                </c:pt>
                <c:pt idx="1026">
                  <c:v>80.666666666666671</c:v>
                </c:pt>
                <c:pt idx="1027">
                  <c:v>80</c:v>
                </c:pt>
                <c:pt idx="1028">
                  <c:v>80</c:v>
                </c:pt>
                <c:pt idx="1029">
                  <c:v>80</c:v>
                </c:pt>
                <c:pt idx="1030">
                  <c:v>80</c:v>
                </c:pt>
                <c:pt idx="1031">
                  <c:v>79.666666666666671</c:v>
                </c:pt>
                <c:pt idx="1032">
                  <c:v>79.5</c:v>
                </c:pt>
                <c:pt idx="1033">
                  <c:v>79.5</c:v>
                </c:pt>
                <c:pt idx="1034">
                  <c:v>79.400000000000006</c:v>
                </c:pt>
                <c:pt idx="1035">
                  <c:v>79.333333333333329</c:v>
                </c:pt>
                <c:pt idx="1036">
                  <c:v>79</c:v>
                </c:pt>
                <c:pt idx="1037">
                  <c:v>79</c:v>
                </c:pt>
                <c:pt idx="1038">
                  <c:v>79</c:v>
                </c:pt>
                <c:pt idx="1039">
                  <c:v>78</c:v>
                </c:pt>
                <c:pt idx="1040">
                  <c:v>78</c:v>
                </c:pt>
                <c:pt idx="1041">
                  <c:v>78</c:v>
                </c:pt>
                <c:pt idx="1042">
                  <c:v>78</c:v>
                </c:pt>
                <c:pt idx="1043">
                  <c:v>78</c:v>
                </c:pt>
                <c:pt idx="1044">
                  <c:v>78</c:v>
                </c:pt>
                <c:pt idx="1045">
                  <c:v>77.666666666666671</c:v>
                </c:pt>
                <c:pt idx="1046">
                  <c:v>77.666666666666671</c:v>
                </c:pt>
                <c:pt idx="1047">
                  <c:v>77.5</c:v>
                </c:pt>
                <c:pt idx="1048">
                  <c:v>77.333333333333329</c:v>
                </c:pt>
                <c:pt idx="1049">
                  <c:v>77</c:v>
                </c:pt>
                <c:pt idx="1050">
                  <c:v>77</c:v>
                </c:pt>
                <c:pt idx="1051">
                  <c:v>77</c:v>
                </c:pt>
                <c:pt idx="1052">
                  <c:v>77</c:v>
                </c:pt>
                <c:pt idx="1053">
                  <c:v>77</c:v>
                </c:pt>
                <c:pt idx="1054">
                  <c:v>77</c:v>
                </c:pt>
                <c:pt idx="1055">
                  <c:v>76.666666666666671</c:v>
                </c:pt>
                <c:pt idx="1056">
                  <c:v>76.5</c:v>
                </c:pt>
                <c:pt idx="1057">
                  <c:v>76.400000000000006</c:v>
                </c:pt>
                <c:pt idx="1058">
                  <c:v>76.333333333333329</c:v>
                </c:pt>
                <c:pt idx="1059">
                  <c:v>76</c:v>
                </c:pt>
                <c:pt idx="1060">
                  <c:v>76</c:v>
                </c:pt>
                <c:pt idx="1061">
                  <c:v>76</c:v>
                </c:pt>
                <c:pt idx="1062">
                  <c:v>76</c:v>
                </c:pt>
                <c:pt idx="1063">
                  <c:v>76</c:v>
                </c:pt>
                <c:pt idx="1064">
                  <c:v>75.333333333333329</c:v>
                </c:pt>
                <c:pt idx="1065">
                  <c:v>75</c:v>
                </c:pt>
                <c:pt idx="1066">
                  <c:v>75</c:v>
                </c:pt>
                <c:pt idx="1067">
                  <c:v>75</c:v>
                </c:pt>
                <c:pt idx="1068">
                  <c:v>75</c:v>
                </c:pt>
                <c:pt idx="1069">
                  <c:v>75</c:v>
                </c:pt>
                <c:pt idx="1070">
                  <c:v>75</c:v>
                </c:pt>
                <c:pt idx="1071">
                  <c:v>75</c:v>
                </c:pt>
                <c:pt idx="1072">
                  <c:v>74</c:v>
                </c:pt>
                <c:pt idx="1073">
                  <c:v>74</c:v>
                </c:pt>
                <c:pt idx="1074">
                  <c:v>74</c:v>
                </c:pt>
                <c:pt idx="1075">
                  <c:v>74</c:v>
                </c:pt>
                <c:pt idx="1076">
                  <c:v>74</c:v>
                </c:pt>
                <c:pt idx="1077">
                  <c:v>74</c:v>
                </c:pt>
                <c:pt idx="1078">
                  <c:v>73.5</c:v>
                </c:pt>
                <c:pt idx="1079">
                  <c:v>73</c:v>
                </c:pt>
                <c:pt idx="1080">
                  <c:v>73</c:v>
                </c:pt>
                <c:pt idx="1081">
                  <c:v>73</c:v>
                </c:pt>
                <c:pt idx="1082">
                  <c:v>73</c:v>
                </c:pt>
                <c:pt idx="1083">
                  <c:v>73</c:v>
                </c:pt>
                <c:pt idx="1084">
                  <c:v>72</c:v>
                </c:pt>
                <c:pt idx="1085">
                  <c:v>72</c:v>
                </c:pt>
                <c:pt idx="1086">
                  <c:v>72</c:v>
                </c:pt>
                <c:pt idx="1087">
                  <c:v>72</c:v>
                </c:pt>
                <c:pt idx="1088">
                  <c:v>72</c:v>
                </c:pt>
                <c:pt idx="1089">
                  <c:v>72</c:v>
                </c:pt>
                <c:pt idx="1090">
                  <c:v>72</c:v>
                </c:pt>
                <c:pt idx="1091">
                  <c:v>72</c:v>
                </c:pt>
                <c:pt idx="1092">
                  <c:v>72</c:v>
                </c:pt>
                <c:pt idx="1093">
                  <c:v>71.5</c:v>
                </c:pt>
                <c:pt idx="1094">
                  <c:v>71</c:v>
                </c:pt>
                <c:pt idx="1095">
                  <c:v>71</c:v>
                </c:pt>
                <c:pt idx="1096">
                  <c:v>71</c:v>
                </c:pt>
                <c:pt idx="1097">
                  <c:v>71</c:v>
                </c:pt>
                <c:pt idx="1098">
                  <c:v>71</c:v>
                </c:pt>
                <c:pt idx="1099">
                  <c:v>71</c:v>
                </c:pt>
                <c:pt idx="1100">
                  <c:v>71</c:v>
                </c:pt>
                <c:pt idx="1101">
                  <c:v>70.5</c:v>
                </c:pt>
                <c:pt idx="1102">
                  <c:v>70</c:v>
                </c:pt>
                <c:pt idx="1103">
                  <c:v>70</c:v>
                </c:pt>
                <c:pt idx="1104">
                  <c:v>70</c:v>
                </c:pt>
                <c:pt idx="1105">
                  <c:v>70</c:v>
                </c:pt>
                <c:pt idx="1106">
                  <c:v>70</c:v>
                </c:pt>
                <c:pt idx="1107">
                  <c:v>69</c:v>
                </c:pt>
                <c:pt idx="1108">
                  <c:v>69</c:v>
                </c:pt>
                <c:pt idx="1109">
                  <c:v>69</c:v>
                </c:pt>
                <c:pt idx="1110">
                  <c:v>69</c:v>
                </c:pt>
                <c:pt idx="1111">
                  <c:v>69</c:v>
                </c:pt>
                <c:pt idx="1112">
                  <c:v>68.5</c:v>
                </c:pt>
                <c:pt idx="1113">
                  <c:v>68</c:v>
                </c:pt>
                <c:pt idx="1114">
                  <c:v>68</c:v>
                </c:pt>
                <c:pt idx="1115">
                  <c:v>68</c:v>
                </c:pt>
                <c:pt idx="1116">
                  <c:v>68</c:v>
                </c:pt>
                <c:pt idx="1117">
                  <c:v>68</c:v>
                </c:pt>
                <c:pt idx="1118">
                  <c:v>68</c:v>
                </c:pt>
                <c:pt idx="1119">
                  <c:v>67.333333333333329</c:v>
                </c:pt>
                <c:pt idx="1120">
                  <c:v>67</c:v>
                </c:pt>
                <c:pt idx="1121">
                  <c:v>67</c:v>
                </c:pt>
                <c:pt idx="1122">
                  <c:v>67</c:v>
                </c:pt>
                <c:pt idx="1123">
                  <c:v>67</c:v>
                </c:pt>
                <c:pt idx="1124">
                  <c:v>67</c:v>
                </c:pt>
                <c:pt idx="1125">
                  <c:v>66.5</c:v>
                </c:pt>
                <c:pt idx="1126">
                  <c:v>66.5</c:v>
                </c:pt>
                <c:pt idx="1127">
                  <c:v>66.5</c:v>
                </c:pt>
                <c:pt idx="1128">
                  <c:v>66.5</c:v>
                </c:pt>
                <c:pt idx="1129">
                  <c:v>66</c:v>
                </c:pt>
                <c:pt idx="1130">
                  <c:v>66</c:v>
                </c:pt>
                <c:pt idx="1131">
                  <c:v>66</c:v>
                </c:pt>
                <c:pt idx="1132">
                  <c:v>66</c:v>
                </c:pt>
                <c:pt idx="1133">
                  <c:v>66</c:v>
                </c:pt>
                <c:pt idx="1134">
                  <c:v>65.5</c:v>
                </c:pt>
                <c:pt idx="1135">
                  <c:v>65.5</c:v>
                </c:pt>
                <c:pt idx="1136">
                  <c:v>65</c:v>
                </c:pt>
                <c:pt idx="1137">
                  <c:v>65</c:v>
                </c:pt>
                <c:pt idx="1138">
                  <c:v>64.5</c:v>
                </c:pt>
                <c:pt idx="1139">
                  <c:v>64</c:v>
                </c:pt>
                <c:pt idx="1140">
                  <c:v>64</c:v>
                </c:pt>
                <c:pt idx="1141">
                  <c:v>64</c:v>
                </c:pt>
                <c:pt idx="1142">
                  <c:v>64</c:v>
                </c:pt>
                <c:pt idx="1143">
                  <c:v>64</c:v>
                </c:pt>
                <c:pt idx="1144">
                  <c:v>64</c:v>
                </c:pt>
                <c:pt idx="1145">
                  <c:v>64</c:v>
                </c:pt>
                <c:pt idx="1146">
                  <c:v>64</c:v>
                </c:pt>
                <c:pt idx="1147">
                  <c:v>64</c:v>
                </c:pt>
                <c:pt idx="1148">
                  <c:v>63.75</c:v>
                </c:pt>
                <c:pt idx="1149">
                  <c:v>63.5</c:v>
                </c:pt>
                <c:pt idx="1150">
                  <c:v>63</c:v>
                </c:pt>
                <c:pt idx="1151">
                  <c:v>63</c:v>
                </c:pt>
                <c:pt idx="1152">
                  <c:v>63</c:v>
                </c:pt>
                <c:pt idx="1153">
                  <c:v>62</c:v>
                </c:pt>
                <c:pt idx="1154">
                  <c:v>62</c:v>
                </c:pt>
                <c:pt idx="1155">
                  <c:v>62</c:v>
                </c:pt>
                <c:pt idx="1156">
                  <c:v>62</c:v>
                </c:pt>
                <c:pt idx="1157">
                  <c:v>61.5</c:v>
                </c:pt>
                <c:pt idx="1158">
                  <c:v>61</c:v>
                </c:pt>
                <c:pt idx="1159">
                  <c:v>61</c:v>
                </c:pt>
                <c:pt idx="1160">
                  <c:v>61</c:v>
                </c:pt>
                <c:pt idx="1161">
                  <c:v>61</c:v>
                </c:pt>
                <c:pt idx="1162">
                  <c:v>61</c:v>
                </c:pt>
                <c:pt idx="1163">
                  <c:v>61</c:v>
                </c:pt>
                <c:pt idx="1164">
                  <c:v>61</c:v>
                </c:pt>
                <c:pt idx="1165">
                  <c:v>61</c:v>
                </c:pt>
                <c:pt idx="1166">
                  <c:v>61</c:v>
                </c:pt>
                <c:pt idx="1167">
                  <c:v>60.833333333333336</c:v>
                </c:pt>
                <c:pt idx="1168">
                  <c:v>60.5</c:v>
                </c:pt>
                <c:pt idx="1169">
                  <c:v>60.4</c:v>
                </c:pt>
                <c:pt idx="1170">
                  <c:v>60</c:v>
                </c:pt>
                <c:pt idx="1171">
                  <c:v>60</c:v>
                </c:pt>
                <c:pt idx="1172">
                  <c:v>60</c:v>
                </c:pt>
                <c:pt idx="1173">
                  <c:v>60</c:v>
                </c:pt>
                <c:pt idx="1174">
                  <c:v>60</c:v>
                </c:pt>
                <c:pt idx="1175">
                  <c:v>59</c:v>
                </c:pt>
                <c:pt idx="1176">
                  <c:v>59</c:v>
                </c:pt>
                <c:pt idx="1177">
                  <c:v>59</c:v>
                </c:pt>
                <c:pt idx="1178">
                  <c:v>59</c:v>
                </c:pt>
                <c:pt idx="1179">
                  <c:v>59</c:v>
                </c:pt>
                <c:pt idx="1180">
                  <c:v>59</c:v>
                </c:pt>
                <c:pt idx="1181">
                  <c:v>59</c:v>
                </c:pt>
                <c:pt idx="1182">
                  <c:v>59</c:v>
                </c:pt>
                <c:pt idx="1183">
                  <c:v>59</c:v>
                </c:pt>
                <c:pt idx="1184">
                  <c:v>59</c:v>
                </c:pt>
                <c:pt idx="1185">
                  <c:v>58.75</c:v>
                </c:pt>
                <c:pt idx="1186">
                  <c:v>58.5</c:v>
                </c:pt>
                <c:pt idx="1187">
                  <c:v>58.166666666666664</c:v>
                </c:pt>
                <c:pt idx="1188">
                  <c:v>58</c:v>
                </c:pt>
                <c:pt idx="1189">
                  <c:v>58</c:v>
                </c:pt>
                <c:pt idx="1190">
                  <c:v>58</c:v>
                </c:pt>
                <c:pt idx="1191">
                  <c:v>58</c:v>
                </c:pt>
                <c:pt idx="1192">
                  <c:v>58</c:v>
                </c:pt>
                <c:pt idx="1193">
                  <c:v>58</c:v>
                </c:pt>
                <c:pt idx="1194">
                  <c:v>57</c:v>
                </c:pt>
                <c:pt idx="1195">
                  <c:v>57</c:v>
                </c:pt>
                <c:pt idx="1196">
                  <c:v>57</c:v>
                </c:pt>
                <c:pt idx="1197">
                  <c:v>56.75</c:v>
                </c:pt>
                <c:pt idx="1198">
                  <c:v>56.5</c:v>
                </c:pt>
                <c:pt idx="1199">
                  <c:v>56.5</c:v>
                </c:pt>
                <c:pt idx="1200">
                  <c:v>56.25</c:v>
                </c:pt>
                <c:pt idx="1201">
                  <c:v>56</c:v>
                </c:pt>
                <c:pt idx="1202">
                  <c:v>56</c:v>
                </c:pt>
                <c:pt idx="1203">
                  <c:v>56</c:v>
                </c:pt>
                <c:pt idx="1204">
                  <c:v>56</c:v>
                </c:pt>
                <c:pt idx="1205">
                  <c:v>56</c:v>
                </c:pt>
                <c:pt idx="1206">
                  <c:v>56</c:v>
                </c:pt>
                <c:pt idx="1207">
                  <c:v>56</c:v>
                </c:pt>
                <c:pt idx="1208">
                  <c:v>56</c:v>
                </c:pt>
                <c:pt idx="1209">
                  <c:v>56</c:v>
                </c:pt>
                <c:pt idx="1210">
                  <c:v>56</c:v>
                </c:pt>
                <c:pt idx="1211">
                  <c:v>55.5</c:v>
                </c:pt>
                <c:pt idx="1212">
                  <c:v>55.5</c:v>
                </c:pt>
                <c:pt idx="1213">
                  <c:v>55.333333333333336</c:v>
                </c:pt>
                <c:pt idx="1214">
                  <c:v>55.333333333333336</c:v>
                </c:pt>
                <c:pt idx="1215">
                  <c:v>55.333333333333336</c:v>
                </c:pt>
                <c:pt idx="1216">
                  <c:v>55</c:v>
                </c:pt>
                <c:pt idx="1217">
                  <c:v>55</c:v>
                </c:pt>
                <c:pt idx="1218">
                  <c:v>54.5</c:v>
                </c:pt>
                <c:pt idx="1219">
                  <c:v>54</c:v>
                </c:pt>
                <c:pt idx="1220">
                  <c:v>54</c:v>
                </c:pt>
                <c:pt idx="1221">
                  <c:v>53</c:v>
                </c:pt>
                <c:pt idx="1222">
                  <c:v>53</c:v>
                </c:pt>
                <c:pt idx="1223">
                  <c:v>52</c:v>
                </c:pt>
                <c:pt idx="1224">
                  <c:v>52</c:v>
                </c:pt>
                <c:pt idx="1225">
                  <c:v>52</c:v>
                </c:pt>
                <c:pt idx="1226">
                  <c:v>52</c:v>
                </c:pt>
                <c:pt idx="1227">
                  <c:v>52</c:v>
                </c:pt>
                <c:pt idx="1228">
                  <c:v>52</c:v>
                </c:pt>
                <c:pt idx="1229">
                  <c:v>51</c:v>
                </c:pt>
                <c:pt idx="1230">
                  <c:v>51</c:v>
                </c:pt>
                <c:pt idx="1231">
                  <c:v>51</c:v>
                </c:pt>
                <c:pt idx="1232">
                  <c:v>51</c:v>
                </c:pt>
                <c:pt idx="1233">
                  <c:v>51</c:v>
                </c:pt>
                <c:pt idx="1234">
                  <c:v>50.5</c:v>
                </c:pt>
                <c:pt idx="1235">
                  <c:v>50.5</c:v>
                </c:pt>
                <c:pt idx="1236">
                  <c:v>50.25</c:v>
                </c:pt>
                <c:pt idx="1237">
                  <c:v>50</c:v>
                </c:pt>
                <c:pt idx="1238">
                  <c:v>50</c:v>
                </c:pt>
                <c:pt idx="1239">
                  <c:v>50</c:v>
                </c:pt>
                <c:pt idx="1240">
                  <c:v>50</c:v>
                </c:pt>
                <c:pt idx="1241">
                  <c:v>49.5</c:v>
                </c:pt>
                <c:pt idx="1242">
                  <c:v>49</c:v>
                </c:pt>
                <c:pt idx="1243">
                  <c:v>49</c:v>
                </c:pt>
                <c:pt idx="1244">
                  <c:v>49</c:v>
                </c:pt>
                <c:pt idx="1245">
                  <c:v>49</c:v>
                </c:pt>
                <c:pt idx="1246">
                  <c:v>48.5</c:v>
                </c:pt>
                <c:pt idx="1247">
                  <c:v>48.333333333333336</c:v>
                </c:pt>
                <c:pt idx="1248">
                  <c:v>48</c:v>
                </c:pt>
                <c:pt idx="1249">
                  <c:v>48</c:v>
                </c:pt>
                <c:pt idx="1250">
                  <c:v>48</c:v>
                </c:pt>
                <c:pt idx="1251">
                  <c:v>47</c:v>
                </c:pt>
                <c:pt idx="1252">
                  <c:v>47</c:v>
                </c:pt>
                <c:pt idx="1253">
                  <c:v>47</c:v>
                </c:pt>
                <c:pt idx="1254">
                  <c:v>47</c:v>
                </c:pt>
                <c:pt idx="1255">
                  <c:v>47</c:v>
                </c:pt>
                <c:pt idx="1256">
                  <c:v>46.8</c:v>
                </c:pt>
                <c:pt idx="1257">
                  <c:v>46</c:v>
                </c:pt>
                <c:pt idx="1258">
                  <c:v>46</c:v>
                </c:pt>
                <c:pt idx="1259">
                  <c:v>46</c:v>
                </c:pt>
                <c:pt idx="1260">
                  <c:v>46</c:v>
                </c:pt>
                <c:pt idx="1261">
                  <c:v>46</c:v>
                </c:pt>
                <c:pt idx="1262">
                  <c:v>46</c:v>
                </c:pt>
                <c:pt idx="1263">
                  <c:v>45</c:v>
                </c:pt>
                <c:pt idx="1264">
                  <c:v>45</c:v>
                </c:pt>
                <c:pt idx="1265">
                  <c:v>44</c:v>
                </c:pt>
                <c:pt idx="1266">
                  <c:v>44</c:v>
                </c:pt>
                <c:pt idx="1267">
                  <c:v>43.666666666666664</c:v>
                </c:pt>
                <c:pt idx="1268">
                  <c:v>43</c:v>
                </c:pt>
                <c:pt idx="1269">
                  <c:v>43</c:v>
                </c:pt>
                <c:pt idx="1270">
                  <c:v>43</c:v>
                </c:pt>
                <c:pt idx="1271">
                  <c:v>43</c:v>
                </c:pt>
                <c:pt idx="1272">
                  <c:v>43</c:v>
                </c:pt>
                <c:pt idx="1273">
                  <c:v>43</c:v>
                </c:pt>
                <c:pt idx="1274">
                  <c:v>43</c:v>
                </c:pt>
                <c:pt idx="1275">
                  <c:v>42.5</c:v>
                </c:pt>
                <c:pt idx="1276">
                  <c:v>42</c:v>
                </c:pt>
                <c:pt idx="1277">
                  <c:v>42</c:v>
                </c:pt>
                <c:pt idx="1278">
                  <c:v>41</c:v>
                </c:pt>
                <c:pt idx="1279">
                  <c:v>41</c:v>
                </c:pt>
                <c:pt idx="1280">
                  <c:v>41</c:v>
                </c:pt>
                <c:pt idx="1281">
                  <c:v>41</c:v>
                </c:pt>
                <c:pt idx="1282">
                  <c:v>41</c:v>
                </c:pt>
                <c:pt idx="1283">
                  <c:v>40</c:v>
                </c:pt>
                <c:pt idx="1284">
                  <c:v>40</c:v>
                </c:pt>
                <c:pt idx="1285">
                  <c:v>40</c:v>
                </c:pt>
                <c:pt idx="1286">
                  <c:v>40</c:v>
                </c:pt>
                <c:pt idx="1287">
                  <c:v>40</c:v>
                </c:pt>
                <c:pt idx="1288">
                  <c:v>40</c:v>
                </c:pt>
                <c:pt idx="1289">
                  <c:v>40</c:v>
                </c:pt>
                <c:pt idx="1290">
                  <c:v>40</c:v>
                </c:pt>
                <c:pt idx="1291">
                  <c:v>40</c:v>
                </c:pt>
                <c:pt idx="1292">
                  <c:v>40</c:v>
                </c:pt>
                <c:pt idx="1293">
                  <c:v>40</c:v>
                </c:pt>
                <c:pt idx="1294">
                  <c:v>39</c:v>
                </c:pt>
                <c:pt idx="1295">
                  <c:v>39</c:v>
                </c:pt>
                <c:pt idx="1296">
                  <c:v>39</c:v>
                </c:pt>
                <c:pt idx="1297">
                  <c:v>39</c:v>
                </c:pt>
                <c:pt idx="1298">
                  <c:v>39</c:v>
                </c:pt>
                <c:pt idx="1299">
                  <c:v>39</c:v>
                </c:pt>
                <c:pt idx="1300">
                  <c:v>38</c:v>
                </c:pt>
                <c:pt idx="1301">
                  <c:v>38</c:v>
                </c:pt>
                <c:pt idx="1302">
                  <c:v>38</c:v>
                </c:pt>
                <c:pt idx="1303">
                  <c:v>38</c:v>
                </c:pt>
                <c:pt idx="1304">
                  <c:v>38</c:v>
                </c:pt>
                <c:pt idx="1305">
                  <c:v>38</c:v>
                </c:pt>
                <c:pt idx="1306">
                  <c:v>38</c:v>
                </c:pt>
                <c:pt idx="1307">
                  <c:v>37.666666666666664</c:v>
                </c:pt>
                <c:pt idx="1308">
                  <c:v>37</c:v>
                </c:pt>
                <c:pt idx="1309">
                  <c:v>37</c:v>
                </c:pt>
                <c:pt idx="1310">
                  <c:v>37</c:v>
                </c:pt>
                <c:pt idx="1311">
                  <c:v>37</c:v>
                </c:pt>
                <c:pt idx="1312">
                  <c:v>36</c:v>
                </c:pt>
                <c:pt idx="1313">
                  <c:v>36</c:v>
                </c:pt>
                <c:pt idx="1314">
                  <c:v>36</c:v>
                </c:pt>
                <c:pt idx="1315">
                  <c:v>36</c:v>
                </c:pt>
                <c:pt idx="1316">
                  <c:v>36</c:v>
                </c:pt>
                <c:pt idx="1317">
                  <c:v>36</c:v>
                </c:pt>
                <c:pt idx="1318">
                  <c:v>36</c:v>
                </c:pt>
                <c:pt idx="1319">
                  <c:v>36</c:v>
                </c:pt>
                <c:pt idx="1320">
                  <c:v>35</c:v>
                </c:pt>
                <c:pt idx="1321">
                  <c:v>35</c:v>
                </c:pt>
                <c:pt idx="1322">
                  <c:v>34</c:v>
                </c:pt>
                <c:pt idx="1323">
                  <c:v>34</c:v>
                </c:pt>
                <c:pt idx="1324">
                  <c:v>34</c:v>
                </c:pt>
                <c:pt idx="1325">
                  <c:v>34</c:v>
                </c:pt>
                <c:pt idx="1326">
                  <c:v>33</c:v>
                </c:pt>
                <c:pt idx="1327">
                  <c:v>33</c:v>
                </c:pt>
                <c:pt idx="1328">
                  <c:v>33</c:v>
                </c:pt>
                <c:pt idx="1329">
                  <c:v>32</c:v>
                </c:pt>
                <c:pt idx="1330">
                  <c:v>32</c:v>
                </c:pt>
                <c:pt idx="1331">
                  <c:v>32</c:v>
                </c:pt>
                <c:pt idx="1332">
                  <c:v>32</c:v>
                </c:pt>
                <c:pt idx="1333">
                  <c:v>32</c:v>
                </c:pt>
                <c:pt idx="1334">
                  <c:v>32</c:v>
                </c:pt>
                <c:pt idx="1335">
                  <c:v>31.5</c:v>
                </c:pt>
                <c:pt idx="1336">
                  <c:v>31</c:v>
                </c:pt>
                <c:pt idx="1337">
                  <c:v>31</c:v>
                </c:pt>
                <c:pt idx="1338">
                  <c:v>31</c:v>
                </c:pt>
                <c:pt idx="1339">
                  <c:v>31</c:v>
                </c:pt>
                <c:pt idx="1340">
                  <c:v>31</c:v>
                </c:pt>
                <c:pt idx="1341">
                  <c:v>31</c:v>
                </c:pt>
                <c:pt idx="1342">
                  <c:v>30.666666666666668</c:v>
                </c:pt>
                <c:pt idx="1343">
                  <c:v>30</c:v>
                </c:pt>
                <c:pt idx="1344">
                  <c:v>30</c:v>
                </c:pt>
                <c:pt idx="1345">
                  <c:v>30</c:v>
                </c:pt>
                <c:pt idx="1346">
                  <c:v>30</c:v>
                </c:pt>
                <c:pt idx="1347">
                  <c:v>30</c:v>
                </c:pt>
                <c:pt idx="1348">
                  <c:v>29</c:v>
                </c:pt>
                <c:pt idx="1349">
                  <c:v>29</c:v>
                </c:pt>
                <c:pt idx="1350">
                  <c:v>29</c:v>
                </c:pt>
                <c:pt idx="1351">
                  <c:v>29</c:v>
                </c:pt>
                <c:pt idx="1352">
                  <c:v>29</c:v>
                </c:pt>
                <c:pt idx="1353">
                  <c:v>29</c:v>
                </c:pt>
                <c:pt idx="1354">
                  <c:v>29</c:v>
                </c:pt>
                <c:pt idx="1355">
                  <c:v>29</c:v>
                </c:pt>
                <c:pt idx="1356">
                  <c:v>29</c:v>
                </c:pt>
                <c:pt idx="1357">
                  <c:v>29</c:v>
                </c:pt>
                <c:pt idx="1358">
                  <c:v>28</c:v>
                </c:pt>
                <c:pt idx="1359">
                  <c:v>28</c:v>
                </c:pt>
                <c:pt idx="1360">
                  <c:v>27.5</c:v>
                </c:pt>
                <c:pt idx="1361">
                  <c:v>27</c:v>
                </c:pt>
                <c:pt idx="1362">
                  <c:v>27</c:v>
                </c:pt>
                <c:pt idx="1363">
                  <c:v>27</c:v>
                </c:pt>
                <c:pt idx="1364">
                  <c:v>27</c:v>
                </c:pt>
                <c:pt idx="1365">
                  <c:v>27</c:v>
                </c:pt>
                <c:pt idx="1366">
                  <c:v>26</c:v>
                </c:pt>
                <c:pt idx="1367">
                  <c:v>26</c:v>
                </c:pt>
                <c:pt idx="1368">
                  <c:v>26</c:v>
                </c:pt>
                <c:pt idx="1369">
                  <c:v>26</c:v>
                </c:pt>
                <c:pt idx="1370">
                  <c:v>25</c:v>
                </c:pt>
                <c:pt idx="1371">
                  <c:v>25</c:v>
                </c:pt>
                <c:pt idx="1372">
                  <c:v>25</c:v>
                </c:pt>
                <c:pt idx="1373">
                  <c:v>25</c:v>
                </c:pt>
                <c:pt idx="1374">
                  <c:v>24</c:v>
                </c:pt>
                <c:pt idx="1375">
                  <c:v>24</c:v>
                </c:pt>
                <c:pt idx="1376">
                  <c:v>24</c:v>
                </c:pt>
                <c:pt idx="1377">
                  <c:v>24</c:v>
                </c:pt>
                <c:pt idx="1378">
                  <c:v>24</c:v>
                </c:pt>
                <c:pt idx="1379">
                  <c:v>23</c:v>
                </c:pt>
                <c:pt idx="1380">
                  <c:v>23</c:v>
                </c:pt>
                <c:pt idx="1381">
                  <c:v>23</c:v>
                </c:pt>
                <c:pt idx="1382">
                  <c:v>23</c:v>
                </c:pt>
                <c:pt idx="1383">
                  <c:v>22</c:v>
                </c:pt>
                <c:pt idx="1384">
                  <c:v>22</c:v>
                </c:pt>
                <c:pt idx="1385">
                  <c:v>22</c:v>
                </c:pt>
                <c:pt idx="1386">
                  <c:v>22</c:v>
                </c:pt>
                <c:pt idx="1387">
                  <c:v>22</c:v>
                </c:pt>
                <c:pt idx="1388">
                  <c:v>21</c:v>
                </c:pt>
                <c:pt idx="1389">
                  <c:v>21</c:v>
                </c:pt>
                <c:pt idx="1390">
                  <c:v>21</c:v>
                </c:pt>
                <c:pt idx="1391">
                  <c:v>20</c:v>
                </c:pt>
                <c:pt idx="1392">
                  <c:v>20</c:v>
                </c:pt>
                <c:pt idx="1393">
                  <c:v>20</c:v>
                </c:pt>
                <c:pt idx="1394">
                  <c:v>20</c:v>
                </c:pt>
                <c:pt idx="1395">
                  <c:v>19</c:v>
                </c:pt>
                <c:pt idx="1396">
                  <c:v>19</c:v>
                </c:pt>
                <c:pt idx="1397">
                  <c:v>19</c:v>
                </c:pt>
                <c:pt idx="1398">
                  <c:v>19</c:v>
                </c:pt>
                <c:pt idx="1399">
                  <c:v>19</c:v>
                </c:pt>
                <c:pt idx="1400">
                  <c:v>18</c:v>
                </c:pt>
                <c:pt idx="1401">
                  <c:v>17.5</c:v>
                </c:pt>
                <c:pt idx="1402">
                  <c:v>17</c:v>
                </c:pt>
                <c:pt idx="1403">
                  <c:v>17</c:v>
                </c:pt>
                <c:pt idx="1404">
                  <c:v>16</c:v>
                </c:pt>
                <c:pt idx="1405">
                  <c:v>16</c:v>
                </c:pt>
                <c:pt idx="1406">
                  <c:v>16</c:v>
                </c:pt>
                <c:pt idx="1407">
                  <c:v>16</c:v>
                </c:pt>
                <c:pt idx="1408">
                  <c:v>16</c:v>
                </c:pt>
                <c:pt idx="1409">
                  <c:v>16</c:v>
                </c:pt>
                <c:pt idx="1410">
                  <c:v>15</c:v>
                </c:pt>
                <c:pt idx="1411">
                  <c:v>15</c:v>
                </c:pt>
                <c:pt idx="1412">
                  <c:v>15</c:v>
                </c:pt>
                <c:pt idx="1413">
                  <c:v>14</c:v>
                </c:pt>
                <c:pt idx="1414">
                  <c:v>13.5</c:v>
                </c:pt>
                <c:pt idx="1415">
                  <c:v>13</c:v>
                </c:pt>
                <c:pt idx="1416">
                  <c:v>13</c:v>
                </c:pt>
                <c:pt idx="1417">
                  <c:v>12</c:v>
                </c:pt>
                <c:pt idx="1418">
                  <c:v>12</c:v>
                </c:pt>
                <c:pt idx="1419">
                  <c:v>12</c:v>
                </c:pt>
                <c:pt idx="1420">
                  <c:v>11</c:v>
                </c:pt>
                <c:pt idx="1421">
                  <c:v>11</c:v>
                </c:pt>
                <c:pt idx="1422">
                  <c:v>11</c:v>
                </c:pt>
                <c:pt idx="1423">
                  <c:v>10</c:v>
                </c:pt>
                <c:pt idx="1424">
                  <c:v>10</c:v>
                </c:pt>
                <c:pt idx="1425">
                  <c:v>10</c:v>
                </c:pt>
                <c:pt idx="1426">
                  <c:v>9</c:v>
                </c:pt>
                <c:pt idx="1427">
                  <c:v>9</c:v>
                </c:pt>
                <c:pt idx="1428">
                  <c:v>9</c:v>
                </c:pt>
                <c:pt idx="1429">
                  <c:v>9</c:v>
                </c:pt>
                <c:pt idx="1430">
                  <c:v>9</c:v>
                </c:pt>
                <c:pt idx="1431">
                  <c:v>8</c:v>
                </c:pt>
                <c:pt idx="1432">
                  <c:v>8</c:v>
                </c:pt>
                <c:pt idx="1433">
                  <c:v>7</c:v>
                </c:pt>
                <c:pt idx="1434">
                  <c:v>5</c:v>
                </c:pt>
                <c:pt idx="1435">
                  <c:v>4</c:v>
                </c:pt>
                <c:pt idx="1436">
                  <c:v>4</c:v>
                </c:pt>
                <c:pt idx="1437">
                  <c:v>4</c:v>
                </c:pt>
                <c:pt idx="1438">
                  <c:v>3</c:v>
                </c:pt>
                <c:pt idx="1439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E9-4408-B673-341772EAC1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89410856"/>
        <c:axId val="489409216"/>
      </c:barChart>
      <c:catAx>
        <c:axId val="489410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9409216"/>
        <c:crosses val="autoZero"/>
        <c:auto val="1"/>
        <c:lblAlgn val="ctr"/>
        <c:lblOffset val="100"/>
        <c:noMultiLvlLbl val="0"/>
      </c:catAx>
      <c:valAx>
        <c:axId val="489409216"/>
        <c:scaling>
          <c:orientation val="minMax"/>
        </c:scaling>
        <c:delete val="0"/>
        <c:axPos val="l"/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94108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mean_num_voted_users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Sheet1!$A$2:$A$1441</c:f>
              <c:strCache>
                <c:ptCount val="1440"/>
                <c:pt idx="0">
                  <c:v>Mhairi Calvey</c:v>
                </c:pt>
                <c:pt idx="1">
                  <c:v>Scatman Crothers</c:v>
                </c:pt>
                <c:pt idx="2">
                  <c:v>Anil Kapoor</c:v>
                </c:pt>
                <c:pt idx="3">
                  <c:v>Orlando Bloom</c:v>
                </c:pt>
                <c:pt idx="4">
                  <c:v>Wayne Knight</c:v>
                </c:pt>
                <c:pt idx="5">
                  <c:v>Phaldut Sharma</c:v>
                </c:pt>
                <c:pt idx="6">
                  <c:v>John Ratzenberger</c:v>
                </c:pt>
                <c:pt idx="7">
                  <c:v>Mathieu Kassovitz</c:v>
                </c:pt>
                <c:pt idx="8">
                  <c:v>Sharlto Copley</c:v>
                </c:pt>
                <c:pt idx="9">
                  <c:v>Albert Finney</c:v>
                </c:pt>
                <c:pt idx="10">
                  <c:v>Emilia Fox</c:v>
                </c:pt>
                <c:pt idx="11">
                  <c:v>Ivana Baquero</c:v>
                </c:pt>
                <c:pt idx="12">
                  <c:v>Kathleen Freeman</c:v>
                </c:pt>
                <c:pt idx="13">
                  <c:v>Peter Capaldi</c:v>
                </c:pt>
                <c:pt idx="14">
                  <c:v>Leonardo DiCaprio</c:v>
                </c:pt>
                <c:pt idx="15">
                  <c:v>Suraj Sharma</c:v>
                </c:pt>
                <c:pt idx="16">
                  <c:v>Elizabeth McGovern</c:v>
                </c:pt>
                <c:pt idx="17">
                  <c:v>Keir Dullea</c:v>
                </c:pt>
                <c:pt idx="18">
                  <c:v>Janet Leigh</c:v>
                </c:pt>
                <c:pt idx="19">
                  <c:v>Steve Bastoni</c:v>
                </c:pt>
                <c:pt idx="20">
                  <c:v>Bunta Sugawara</c:v>
                </c:pt>
                <c:pt idx="21">
                  <c:v>Peter Serafinowicz</c:v>
                </c:pt>
                <c:pt idx="22">
                  <c:v>Aidan Turner</c:v>
                </c:pt>
                <c:pt idx="23">
                  <c:v>Matt Frewer</c:v>
                </c:pt>
                <c:pt idx="24">
                  <c:v>Eva Green</c:v>
                </c:pt>
                <c:pt idx="25">
                  <c:v>Joe Morton</c:v>
                </c:pt>
                <c:pt idx="26">
                  <c:v>Christopher Lee</c:v>
                </c:pt>
                <c:pt idx="27">
                  <c:v>Jim Meskimen</c:v>
                </c:pt>
                <c:pt idx="28">
                  <c:v>Bill Bailey</c:v>
                </c:pt>
                <c:pt idx="29">
                  <c:v>Alexander Gould</c:v>
                </c:pt>
                <c:pt idx="30">
                  <c:v>Lea Thompson</c:v>
                </c:pt>
                <c:pt idx="31">
                  <c:v>Natascha McElhone</c:v>
                </c:pt>
                <c:pt idx="32">
                  <c:v>Kelly Macdonald</c:v>
                </c:pt>
                <c:pt idx="33">
                  <c:v>John Doman</c:v>
                </c:pt>
                <c:pt idx="34">
                  <c:v>Giancarlo Giannini</c:v>
                </c:pt>
                <c:pt idx="35">
                  <c:v>Tom Hanks</c:v>
                </c:pt>
                <c:pt idx="36">
                  <c:v>Laura-Leigh</c:v>
                </c:pt>
                <c:pt idx="37">
                  <c:v>Clea DuVall</c:v>
                </c:pt>
                <c:pt idx="38">
                  <c:v>Rupert Everett</c:v>
                </c:pt>
                <c:pt idx="39">
                  <c:v>Elizabeth Berrington</c:v>
                </c:pt>
                <c:pt idx="40">
                  <c:v>Kurt Fuller</c:v>
                </c:pt>
                <c:pt idx="41">
                  <c:v>Tom Hardy</c:v>
                </c:pt>
                <c:pt idx="42">
                  <c:v>Harold Ramis</c:v>
                </c:pt>
                <c:pt idx="43">
                  <c:v>Noah Huntley</c:v>
                </c:pt>
                <c:pt idx="44">
                  <c:v>Luenell</c:v>
                </c:pt>
                <c:pt idx="45">
                  <c:v>Brad Garrett</c:v>
                </c:pt>
                <c:pt idx="46">
                  <c:v>Quentin Tarantino</c:v>
                </c:pt>
                <c:pt idx="47">
                  <c:v>Margaret Hamilton</c:v>
                </c:pt>
                <c:pt idx="48">
                  <c:v>Jennifer Lawrence</c:v>
                </c:pt>
                <c:pt idx="49">
                  <c:v>Shane Black</c:v>
                </c:pt>
                <c:pt idx="50">
                  <c:v>Josh Gad</c:v>
                </c:pt>
                <c:pt idx="51">
                  <c:v>Elina Alminas</c:v>
                </c:pt>
                <c:pt idx="52">
                  <c:v>Callum Rennie</c:v>
                </c:pt>
                <c:pt idx="53">
                  <c:v>Christian Bale</c:v>
                </c:pt>
                <c:pt idx="54">
                  <c:v>Joel Courtney</c:v>
                </c:pt>
                <c:pt idx="55">
                  <c:v>Chris Hemsworth</c:v>
                </c:pt>
                <c:pt idx="56">
                  <c:v>Brad Pitt</c:v>
                </c:pt>
                <c:pt idx="57">
                  <c:v>Michael Fassbender</c:v>
                </c:pt>
                <c:pt idx="58">
                  <c:v>David Carradine</c:v>
                </c:pt>
                <c:pt idx="59">
                  <c:v>Craig Stark</c:v>
                </c:pt>
                <c:pt idx="60">
                  <c:v>Marshall Bell</c:v>
                </c:pt>
                <c:pt idx="61">
                  <c:v>Fionnula Flanagan</c:v>
                </c:pt>
                <c:pt idx="62">
                  <c:v>Darcy Donavan</c:v>
                </c:pt>
                <c:pt idx="63">
                  <c:v>Ellar Coltrane</c:v>
                </c:pt>
                <c:pt idx="64">
                  <c:v>Zack Ward</c:v>
                </c:pt>
                <c:pt idx="65">
                  <c:v>Harrison Ford</c:v>
                </c:pt>
                <c:pt idx="66">
                  <c:v>CCH Pounder</c:v>
                </c:pt>
                <c:pt idx="67">
                  <c:v>Tate Donovan</c:v>
                </c:pt>
                <c:pt idx="68">
                  <c:v>Will Smith</c:v>
                </c:pt>
                <c:pt idx="69">
                  <c:v>James Babson</c:v>
                </c:pt>
                <c:pt idx="70">
                  <c:v>Glenn Morshower</c:v>
                </c:pt>
                <c:pt idx="71">
                  <c:v>Ronny Cox</c:v>
                </c:pt>
                <c:pt idx="72">
                  <c:v>Andrew Garfield</c:v>
                </c:pt>
                <c:pt idx="73">
                  <c:v>Natalie Portman</c:v>
                </c:pt>
                <c:pt idx="74">
                  <c:v>Rudy Youngblood</c:v>
                </c:pt>
                <c:pt idx="75">
                  <c:v>Essie Davis</c:v>
                </c:pt>
                <c:pt idx="76">
                  <c:v>Roy Scheider</c:v>
                </c:pt>
                <c:pt idx="77">
                  <c:v>Emma Stone</c:v>
                </c:pt>
                <c:pt idx="78">
                  <c:v>Morgan Freeman</c:v>
                </c:pt>
                <c:pt idx="79">
                  <c:v>Takashi Shimura</c:v>
                </c:pt>
                <c:pt idx="80">
                  <c:v>Tom Cruise</c:v>
                </c:pt>
                <c:pt idx="81">
                  <c:v>Ethan Suplee</c:v>
                </c:pt>
                <c:pt idx="82">
                  <c:v>Henry Cavill</c:v>
                </c:pt>
                <c:pt idx="83">
                  <c:v>Ki Hong Lee</c:v>
                </c:pt>
                <c:pt idx="84">
                  <c:v>Catherine Dyer</c:v>
                </c:pt>
                <c:pt idx="85">
                  <c:v>Nick Stahl</c:v>
                </c:pt>
                <c:pt idx="86">
                  <c:v>Al Pacino</c:v>
                </c:pt>
                <c:pt idx="87">
                  <c:v>Jake Busey</c:v>
                </c:pt>
                <c:pt idx="88">
                  <c:v>Blair Underwood</c:v>
                </c:pt>
                <c:pt idx="89">
                  <c:v>Robert Pattinson</c:v>
                </c:pt>
                <c:pt idx="90">
                  <c:v>Matt Lucas</c:v>
                </c:pt>
                <c:pt idx="91">
                  <c:v>Ellen Burstyn</c:v>
                </c:pt>
                <c:pt idx="92">
                  <c:v>Chen Chang</c:v>
                </c:pt>
                <c:pt idx="93">
                  <c:v>Craig Roberts</c:v>
                </c:pt>
                <c:pt idx="94">
                  <c:v>Sean Young</c:v>
                </c:pt>
                <c:pt idx="95">
                  <c:v>Michael Gough</c:v>
                </c:pt>
                <c:pt idx="96">
                  <c:v>Hattie McDaniel</c:v>
                </c:pt>
                <c:pt idx="97">
                  <c:v>Sayed Badreya</c:v>
                </c:pt>
                <c:pt idx="98">
                  <c:v>Alice Braga</c:v>
                </c:pt>
                <c:pt idx="99">
                  <c:v>Jake Gyllenhaal</c:v>
                </c:pt>
                <c:pt idx="100">
                  <c:v>Kevin Rankin</c:v>
                </c:pt>
                <c:pt idx="101">
                  <c:v>Bradley Cooper</c:v>
                </c:pt>
                <c:pt idx="102">
                  <c:v>Miranda Cosgrove</c:v>
                </c:pt>
                <c:pt idx="103">
                  <c:v>Drew Powell</c:v>
                </c:pt>
                <c:pt idx="104">
                  <c:v>Patrick Fugit</c:v>
                </c:pt>
                <c:pt idx="105">
                  <c:v>Seth MacFarlane</c:v>
                </c:pt>
                <c:pt idx="106">
                  <c:v>Charles S. Dutton</c:v>
                </c:pt>
                <c:pt idx="107">
                  <c:v>Wood Harris</c:v>
                </c:pt>
                <c:pt idx="108">
                  <c:v>Johnny Depp</c:v>
                </c:pt>
                <c:pt idx="109">
                  <c:v>Tom Hughes</c:v>
                </c:pt>
                <c:pt idx="110">
                  <c:v>Izabella Scorupco</c:v>
                </c:pt>
                <c:pt idx="111">
                  <c:v>Kevin Spacey</c:v>
                </c:pt>
                <c:pt idx="112">
                  <c:v>Edgar Arreola</c:v>
                </c:pt>
                <c:pt idx="113">
                  <c:v>Bruce Willis</c:v>
                </c:pt>
                <c:pt idx="114">
                  <c:v>Benedict Cumberbatch</c:v>
                </c:pt>
                <c:pt idx="115">
                  <c:v>Talulah Riley</c:v>
                </c:pt>
                <c:pt idx="116">
                  <c:v>Claude Rains</c:v>
                </c:pt>
                <c:pt idx="117">
                  <c:v>Hugh Jackman</c:v>
                </c:pt>
                <c:pt idx="118">
                  <c:v>Bobby Lee</c:v>
                </c:pt>
                <c:pt idx="119">
                  <c:v>Clint Eastwood</c:v>
                </c:pt>
                <c:pt idx="120">
                  <c:v>Bérénice Bejo</c:v>
                </c:pt>
                <c:pt idx="121">
                  <c:v>Steve Carell</c:v>
                </c:pt>
                <c:pt idx="122">
                  <c:v>Sandra Ellis Lafferty</c:v>
                </c:pt>
                <c:pt idx="123">
                  <c:v>Michael Smiley</c:v>
                </c:pt>
                <c:pt idx="124">
                  <c:v>Sarah Roemer</c:v>
                </c:pt>
                <c:pt idx="125">
                  <c:v>Shailene Woodley</c:v>
                </c:pt>
                <c:pt idx="126">
                  <c:v>Heather Donahue</c:v>
                </c:pt>
                <c:pt idx="127">
                  <c:v>Mary McDonnell</c:v>
                </c:pt>
                <c:pt idx="128">
                  <c:v>Michael Emerson</c:v>
                </c:pt>
                <c:pt idx="129">
                  <c:v>Micah Sloat</c:v>
                </c:pt>
                <c:pt idx="130">
                  <c:v>Cory Hardrict</c:v>
                </c:pt>
                <c:pt idx="131">
                  <c:v>Logan Lerman</c:v>
                </c:pt>
                <c:pt idx="132">
                  <c:v>Daniel Radcliffe</c:v>
                </c:pt>
                <c:pt idx="133">
                  <c:v>Hanno Pöschl</c:v>
                </c:pt>
                <c:pt idx="134">
                  <c:v>Denis Leary</c:v>
                </c:pt>
                <c:pt idx="135">
                  <c:v>Amber Stevens West</c:v>
                </c:pt>
                <c:pt idx="136">
                  <c:v>Christo Jivkov</c:v>
                </c:pt>
                <c:pt idx="137">
                  <c:v>Quvenzhané Wallis</c:v>
                </c:pt>
                <c:pt idx="138">
                  <c:v>Robert Downey Jr.</c:v>
                </c:pt>
                <c:pt idx="139">
                  <c:v>Bryce Dallas Howard</c:v>
                </c:pt>
                <c:pt idx="140">
                  <c:v>Ayelet Zurer</c:v>
                </c:pt>
                <c:pt idx="141">
                  <c:v>Tim Holmes</c:v>
                </c:pt>
                <c:pt idx="142">
                  <c:v>Nehemiah Persoff</c:v>
                </c:pt>
                <c:pt idx="143">
                  <c:v>Mila Kunis</c:v>
                </c:pt>
                <c:pt idx="144">
                  <c:v>Adriana Barraza</c:v>
                </c:pt>
                <c:pt idx="145">
                  <c:v>Adam Goldberg</c:v>
                </c:pt>
                <c:pt idx="146">
                  <c:v>Chris Marquette</c:v>
                </c:pt>
                <c:pt idx="147">
                  <c:v>Michael O'Neill</c:v>
                </c:pt>
                <c:pt idx="148">
                  <c:v>Thomas Bo Larsen</c:v>
                </c:pt>
                <c:pt idx="149">
                  <c:v>Olivia Newton-John</c:v>
                </c:pt>
                <c:pt idx="150">
                  <c:v>Vernon Dobtcheff</c:v>
                </c:pt>
                <c:pt idx="151">
                  <c:v>Jürgen Prochnow</c:v>
                </c:pt>
                <c:pt idx="152">
                  <c:v>Sanaa Lathan</c:v>
                </c:pt>
                <c:pt idx="153">
                  <c:v>Jason Statham</c:v>
                </c:pt>
                <c:pt idx="154">
                  <c:v>Liam Neeson</c:v>
                </c:pt>
                <c:pt idx="155">
                  <c:v>J.K. Simmons</c:v>
                </c:pt>
                <c:pt idx="156">
                  <c:v>Scarlett Johansson</c:v>
                </c:pt>
                <c:pt idx="157">
                  <c:v>Alan Rickman</c:v>
                </c:pt>
                <c:pt idx="158">
                  <c:v>Ryan Gosling</c:v>
                </c:pt>
                <c:pt idx="159">
                  <c:v>Verne Troyer</c:v>
                </c:pt>
                <c:pt idx="160">
                  <c:v>Lauren German</c:v>
                </c:pt>
                <c:pt idx="161">
                  <c:v>David Hewlett</c:v>
                </c:pt>
                <c:pt idx="162">
                  <c:v>Mei Melançon</c:v>
                </c:pt>
                <c:pt idx="163">
                  <c:v>Peter Graves</c:v>
                </c:pt>
                <c:pt idx="164">
                  <c:v>Jessica Barden</c:v>
                </c:pt>
                <c:pt idx="165">
                  <c:v>Charlie Hunnam</c:v>
                </c:pt>
                <c:pt idx="166">
                  <c:v>Mark Addy</c:v>
                </c:pt>
                <c:pt idx="167">
                  <c:v>Jeremy Renner</c:v>
                </c:pt>
                <c:pt idx="168">
                  <c:v>Colin Salmon</c:v>
                </c:pt>
                <c:pt idx="169">
                  <c:v>Ty Burrell</c:v>
                </c:pt>
                <c:pt idx="170">
                  <c:v>Chris Evans</c:v>
                </c:pt>
                <c:pt idx="171">
                  <c:v>Dax Flame</c:v>
                </c:pt>
                <c:pt idx="172">
                  <c:v>Kate Winslet</c:v>
                </c:pt>
                <c:pt idx="173">
                  <c:v>Mackenzie Foy</c:v>
                </c:pt>
                <c:pt idx="174">
                  <c:v>Djimon Hounsou</c:v>
                </c:pt>
                <c:pt idx="175">
                  <c:v>Mark Margolis</c:v>
                </c:pt>
                <c:pt idx="176">
                  <c:v>James Franco</c:v>
                </c:pt>
                <c:pt idx="177">
                  <c:v>Danielle Kotch</c:v>
                </c:pt>
                <c:pt idx="178">
                  <c:v>Michael Biehn</c:v>
                </c:pt>
                <c:pt idx="179">
                  <c:v>Tom Skerritt</c:v>
                </c:pt>
                <c:pt idx="180">
                  <c:v>Kristen Stewart</c:v>
                </c:pt>
                <c:pt idx="181">
                  <c:v>Matt Damon</c:v>
                </c:pt>
                <c:pt idx="182">
                  <c:v>Goran Visnjic</c:v>
                </c:pt>
                <c:pt idx="183">
                  <c:v>Shahab Hosseini</c:v>
                </c:pt>
                <c:pt idx="184">
                  <c:v>Lauren Holly</c:v>
                </c:pt>
                <c:pt idx="185">
                  <c:v>Deborah Kara Unger</c:v>
                </c:pt>
                <c:pt idx="186">
                  <c:v>Philip Seymour Hoffman</c:v>
                </c:pt>
                <c:pt idx="187">
                  <c:v>Sally Hawkins</c:v>
                </c:pt>
                <c:pt idx="188">
                  <c:v>Gerry Bednob</c:v>
                </c:pt>
                <c:pt idx="189">
                  <c:v>Vincent Schiavelli</c:v>
                </c:pt>
                <c:pt idx="190">
                  <c:v>William Holden</c:v>
                </c:pt>
                <c:pt idx="191">
                  <c:v>Bruno Kirby</c:v>
                </c:pt>
                <c:pt idx="192">
                  <c:v>Matthew Broderick</c:v>
                </c:pt>
                <c:pt idx="193">
                  <c:v>Iko Uwais</c:v>
                </c:pt>
                <c:pt idx="194">
                  <c:v>Eleanor Parker</c:v>
                </c:pt>
                <c:pt idx="195">
                  <c:v>Patton Oswalt</c:v>
                </c:pt>
                <c:pt idx="196">
                  <c:v>Mike Vogel</c:v>
                </c:pt>
                <c:pt idx="197">
                  <c:v>Min-sik Choi</c:v>
                </c:pt>
                <c:pt idx="198">
                  <c:v>Thomas Kretschmann</c:v>
                </c:pt>
                <c:pt idx="199">
                  <c:v>Joseph Gordon-Levitt</c:v>
                </c:pt>
                <c:pt idx="200">
                  <c:v>Gerard Butler</c:v>
                </c:pt>
                <c:pt idx="201">
                  <c:v>Damon Wayans Jr.</c:v>
                </c:pt>
                <c:pt idx="202">
                  <c:v>Channing Tatum</c:v>
                </c:pt>
                <c:pt idx="203">
                  <c:v>Sharon Small</c:v>
                </c:pt>
                <c:pt idx="204">
                  <c:v>Jennifer Saunders</c:v>
                </c:pt>
                <c:pt idx="205">
                  <c:v>Paulette Goddard</c:v>
                </c:pt>
                <c:pt idx="206">
                  <c:v>Holly Hunter</c:v>
                </c:pt>
                <c:pt idx="207">
                  <c:v>Jeff Bennett</c:v>
                </c:pt>
                <c:pt idx="208">
                  <c:v>Albert Brooks</c:v>
                </c:pt>
                <c:pt idx="209">
                  <c:v>Jeffrey Jones</c:v>
                </c:pt>
                <c:pt idx="210">
                  <c:v>Phoebe Cates</c:v>
                </c:pt>
                <c:pt idx="211">
                  <c:v>Henry Thomas</c:v>
                </c:pt>
                <c:pt idx="212">
                  <c:v>Treat Williams</c:v>
                </c:pt>
                <c:pt idx="213">
                  <c:v>Ariana Richards</c:v>
                </c:pt>
                <c:pt idx="214">
                  <c:v>Honor Blackman</c:v>
                </c:pt>
                <c:pt idx="215">
                  <c:v>Rhys Wakefield</c:v>
                </c:pt>
                <c:pt idx="216">
                  <c:v>Bob Balaban</c:v>
                </c:pt>
                <c:pt idx="217">
                  <c:v>Danny Huston</c:v>
                </c:pt>
                <c:pt idx="218">
                  <c:v>Candice Bergen</c:v>
                </c:pt>
                <c:pt idx="219">
                  <c:v>Rami Malek</c:v>
                </c:pt>
                <c:pt idx="220">
                  <c:v>Joan Rivers</c:v>
                </c:pt>
                <c:pt idx="221">
                  <c:v>Jeremy Shada</c:v>
                </c:pt>
                <c:pt idx="222">
                  <c:v>Colm Feore</c:v>
                </c:pt>
                <c:pt idx="223">
                  <c:v>Angelina Jolie Pitt</c:v>
                </c:pt>
                <c:pt idx="224">
                  <c:v>Sebastian Koch</c:v>
                </c:pt>
                <c:pt idx="225">
                  <c:v>Robert De Niro</c:v>
                </c:pt>
                <c:pt idx="226">
                  <c:v>Ryan Reynolds</c:v>
                </c:pt>
                <c:pt idx="227">
                  <c:v>Vernon Wells</c:v>
                </c:pt>
                <c:pt idx="228">
                  <c:v>Bruce Spence</c:v>
                </c:pt>
                <c:pt idx="229">
                  <c:v>Keanu Reeves</c:v>
                </c:pt>
                <c:pt idx="230">
                  <c:v>Adriana Caselotti</c:v>
                </c:pt>
                <c:pt idx="231">
                  <c:v>Karen Allen</c:v>
                </c:pt>
                <c:pt idx="232">
                  <c:v>Richard Johnson</c:v>
                </c:pt>
                <c:pt idx="233">
                  <c:v>Alyson Hannigan</c:v>
                </c:pt>
                <c:pt idx="234">
                  <c:v>Willie Garson</c:v>
                </c:pt>
                <c:pt idx="235">
                  <c:v>Yuki Matsuzaki</c:v>
                </c:pt>
                <c:pt idx="236">
                  <c:v>Carmen Perez</c:v>
                </c:pt>
                <c:pt idx="237">
                  <c:v>Odessa Rae</c:v>
                </c:pt>
                <c:pt idx="238">
                  <c:v>Adam Sandler</c:v>
                </c:pt>
                <c:pt idx="239">
                  <c:v>Robin Wright</c:v>
                </c:pt>
                <c:pt idx="240">
                  <c:v>Patricia Tallman</c:v>
                </c:pt>
                <c:pt idx="241">
                  <c:v>Eartha Kitt</c:v>
                </c:pt>
                <c:pt idx="242">
                  <c:v>Rene Russo</c:v>
                </c:pt>
                <c:pt idx="243">
                  <c:v>Naomi Watts</c:v>
                </c:pt>
                <c:pt idx="244">
                  <c:v>Christoph Waltz</c:v>
                </c:pt>
                <c:pt idx="245">
                  <c:v>Martin Kove</c:v>
                </c:pt>
                <c:pt idx="246">
                  <c:v>Don Cheadle</c:v>
                </c:pt>
                <c:pt idx="247">
                  <c:v>Denzel Washington</c:v>
                </c:pt>
                <c:pt idx="248">
                  <c:v>Emmanuelle Vaugier</c:v>
                </c:pt>
                <c:pt idx="249">
                  <c:v>Robert Clohessy</c:v>
                </c:pt>
                <c:pt idx="250">
                  <c:v>Sophia Myles</c:v>
                </c:pt>
                <c:pt idx="251">
                  <c:v>Lou Taylor Pucci</c:v>
                </c:pt>
                <c:pt idx="252">
                  <c:v>Matthew McConaughey</c:v>
                </c:pt>
                <c:pt idx="253">
                  <c:v>Noel Fisher</c:v>
                </c:pt>
                <c:pt idx="254">
                  <c:v>Bingbing Li</c:v>
                </c:pt>
                <c:pt idx="255">
                  <c:v>Virginia Madsen</c:v>
                </c:pt>
                <c:pt idx="256">
                  <c:v>Maura Tierney</c:v>
                </c:pt>
                <c:pt idx="257">
                  <c:v>Tzi Ma</c:v>
                </c:pt>
                <c:pt idx="258">
                  <c:v>Snoop Dogg</c:v>
                </c:pt>
                <c:pt idx="259">
                  <c:v>Sarah Carter</c:v>
                </c:pt>
                <c:pt idx="260">
                  <c:v>Peter Greene</c:v>
                </c:pt>
                <c:pt idx="261">
                  <c:v>Anthony Hopkins</c:v>
                </c:pt>
                <c:pt idx="262">
                  <c:v>Geraldine Chaplin</c:v>
                </c:pt>
                <c:pt idx="263">
                  <c:v>Anna Kendrick</c:v>
                </c:pt>
                <c:pt idx="264">
                  <c:v>Craig Parker</c:v>
                </c:pt>
                <c:pt idx="265">
                  <c:v>Aldis Hodge</c:v>
                </c:pt>
                <c:pt idx="266">
                  <c:v>Milla Jovovich</c:v>
                </c:pt>
                <c:pt idx="267">
                  <c:v>Bono</c:v>
                </c:pt>
                <c:pt idx="268">
                  <c:v>Rufus Sewell</c:v>
                </c:pt>
                <c:pt idx="269">
                  <c:v>Bill Murray</c:v>
                </c:pt>
                <c:pt idx="270">
                  <c:v>Hal Holbrook</c:v>
                </c:pt>
                <c:pt idx="271">
                  <c:v>Seychelle Gabriel</c:v>
                </c:pt>
                <c:pt idx="272">
                  <c:v>Eric Idle</c:v>
                </c:pt>
                <c:pt idx="273">
                  <c:v>Colin Firth</c:v>
                </c:pt>
                <c:pt idx="274">
                  <c:v>Theo James</c:v>
                </c:pt>
                <c:pt idx="275">
                  <c:v>Daryl Sabara</c:v>
                </c:pt>
                <c:pt idx="276">
                  <c:v>Ursula Andress</c:v>
                </c:pt>
                <c:pt idx="277">
                  <c:v>Janeane Garofalo</c:v>
                </c:pt>
                <c:pt idx="278">
                  <c:v>John Belushi</c:v>
                </c:pt>
                <c:pt idx="279">
                  <c:v>Michael Jeter</c:v>
                </c:pt>
                <c:pt idx="280">
                  <c:v>Robin Williams</c:v>
                </c:pt>
                <c:pt idx="281">
                  <c:v>Arliss Howard</c:v>
                </c:pt>
                <c:pt idx="282">
                  <c:v>Lupe Ontiveros</c:v>
                </c:pt>
                <c:pt idx="283">
                  <c:v>Steve Buscemi</c:v>
                </c:pt>
                <c:pt idx="284">
                  <c:v>Florian Lukas</c:v>
                </c:pt>
                <c:pt idx="285">
                  <c:v>Sally Kirkland</c:v>
                </c:pt>
                <c:pt idx="286">
                  <c:v>Osama bin Laden</c:v>
                </c:pt>
                <c:pt idx="287">
                  <c:v>Wes Studi</c:v>
                </c:pt>
                <c:pt idx="288">
                  <c:v>Maika Monroe</c:v>
                </c:pt>
                <c:pt idx="289">
                  <c:v>Bojana Novakovic</c:v>
                </c:pt>
                <c:pt idx="290">
                  <c:v>Brigitte Helm</c:v>
                </c:pt>
                <c:pt idx="291">
                  <c:v>David Arquette</c:v>
                </c:pt>
                <c:pt idx="292">
                  <c:v>Macaulay Culkin</c:v>
                </c:pt>
                <c:pt idx="293">
                  <c:v>Regina Hall</c:v>
                </c:pt>
                <c:pt idx="294">
                  <c:v>Matt Bomer</c:v>
                </c:pt>
                <c:pt idx="295">
                  <c:v>Jason Alexander</c:v>
                </c:pt>
                <c:pt idx="296">
                  <c:v>Paul Walker</c:v>
                </c:pt>
                <c:pt idx="297">
                  <c:v>Toby Stephens</c:v>
                </c:pt>
                <c:pt idx="298">
                  <c:v>Sylvester Stallone</c:v>
                </c:pt>
                <c:pt idx="299">
                  <c:v>Ed Wynn</c:v>
                </c:pt>
                <c:pt idx="300">
                  <c:v>Radha Mitchell</c:v>
                </c:pt>
                <c:pt idx="301">
                  <c:v>Will Forte</c:v>
                </c:pt>
                <c:pt idx="302">
                  <c:v>Rosario Dawson</c:v>
                </c:pt>
                <c:pt idx="303">
                  <c:v>Mitsuo Iwata</c:v>
                </c:pt>
                <c:pt idx="304">
                  <c:v>Joe Lo Truglio</c:v>
                </c:pt>
                <c:pt idx="305">
                  <c:v>Vin Diesel</c:v>
                </c:pt>
                <c:pt idx="306">
                  <c:v>Jay Laga'aia</c:v>
                </c:pt>
                <c:pt idx="307">
                  <c:v>Heather O'Rourke</c:v>
                </c:pt>
                <c:pt idx="308">
                  <c:v>Mike Howard</c:v>
                </c:pt>
                <c:pt idx="309">
                  <c:v>Lin Shaye</c:v>
                </c:pt>
                <c:pt idx="310">
                  <c:v>Rory Culkin</c:v>
                </c:pt>
                <c:pt idx="311">
                  <c:v>Jerry Ferrara</c:v>
                </c:pt>
                <c:pt idx="312">
                  <c:v>Charlyne Yi</c:v>
                </c:pt>
                <c:pt idx="313">
                  <c:v>Madeline Kahn</c:v>
                </c:pt>
                <c:pt idx="314">
                  <c:v>Joan Allen</c:v>
                </c:pt>
                <c:pt idx="315">
                  <c:v>Finn Wittrock</c:v>
                </c:pt>
                <c:pt idx="316">
                  <c:v>Gary Cole</c:v>
                </c:pt>
                <c:pt idx="317">
                  <c:v>Toby Jones</c:v>
                </c:pt>
                <c:pt idx="318">
                  <c:v>Chelan Simmons</c:v>
                </c:pt>
                <c:pt idx="319">
                  <c:v>Nicolas Cage</c:v>
                </c:pt>
                <c:pt idx="320">
                  <c:v>Michael Stuhlbarg</c:v>
                </c:pt>
                <c:pt idx="321">
                  <c:v>Tina Turner</c:v>
                </c:pt>
                <c:pt idx="322">
                  <c:v>Jennifer Ehle</c:v>
                </c:pt>
                <c:pt idx="323">
                  <c:v>Matt Price</c:v>
                </c:pt>
                <c:pt idx="324">
                  <c:v>Eddie Redmayne</c:v>
                </c:pt>
                <c:pt idx="325">
                  <c:v>Michael Kelly</c:v>
                </c:pt>
                <c:pt idx="326">
                  <c:v>Javier Botet</c:v>
                </c:pt>
                <c:pt idx="327">
                  <c:v>Sarah Silverman</c:v>
                </c:pt>
                <c:pt idx="328">
                  <c:v>Shengyi Huang</c:v>
                </c:pt>
                <c:pt idx="329">
                  <c:v>Lili Taylor</c:v>
                </c:pt>
                <c:pt idx="330">
                  <c:v>Armando Riesco</c:v>
                </c:pt>
                <c:pt idx="331">
                  <c:v>Kelly Rutherford</c:v>
                </c:pt>
                <c:pt idx="332">
                  <c:v>James D'Arcy</c:v>
                </c:pt>
                <c:pt idx="333">
                  <c:v>Adam Baldwin</c:v>
                </c:pt>
                <c:pt idx="334">
                  <c:v>Chloë Grace Moretz</c:v>
                </c:pt>
                <c:pt idx="335">
                  <c:v>Jack McBrayer</c:v>
                </c:pt>
                <c:pt idx="336">
                  <c:v>Jon Hamm</c:v>
                </c:pt>
                <c:pt idx="337">
                  <c:v>Kasia Smutniak</c:v>
                </c:pt>
                <c:pt idx="338">
                  <c:v>Josh Wingate</c:v>
                </c:pt>
                <c:pt idx="339">
                  <c:v>Linda Cardellini</c:v>
                </c:pt>
                <c:pt idx="340">
                  <c:v>Xander Berkeley</c:v>
                </c:pt>
                <c:pt idx="341">
                  <c:v>Dan Byrd</c:v>
                </c:pt>
                <c:pt idx="342">
                  <c:v>Moritz Bleibtreu</c:v>
                </c:pt>
                <c:pt idx="343">
                  <c:v>Seamus Davey-Fitzpatrick</c:v>
                </c:pt>
                <c:pt idx="344">
                  <c:v>Heath Ledger</c:v>
                </c:pt>
                <c:pt idx="345">
                  <c:v>Robert Ri'chard</c:v>
                </c:pt>
                <c:pt idx="346">
                  <c:v>Amy Schumer</c:v>
                </c:pt>
                <c:pt idx="347">
                  <c:v>John Cothran</c:v>
                </c:pt>
                <c:pt idx="348">
                  <c:v>Robert Pine</c:v>
                </c:pt>
                <c:pt idx="349">
                  <c:v>Yaphet Kotto</c:v>
                </c:pt>
                <c:pt idx="350">
                  <c:v>Beau Mirchoff</c:v>
                </c:pt>
                <c:pt idx="351">
                  <c:v>Jennifer Garner</c:v>
                </c:pt>
                <c:pt idx="352">
                  <c:v>Corinna Harney</c:v>
                </c:pt>
                <c:pt idx="353">
                  <c:v>Cary-Hiroyuki Tagawa</c:v>
                </c:pt>
                <c:pt idx="354">
                  <c:v>Sam Trammell</c:v>
                </c:pt>
                <c:pt idx="355">
                  <c:v>J.D. Evermore</c:v>
                </c:pt>
                <c:pt idx="356">
                  <c:v>Ioan Gruffudd</c:v>
                </c:pt>
                <c:pt idx="357">
                  <c:v>Ethan Embry</c:v>
                </c:pt>
                <c:pt idx="358">
                  <c:v>Dwayne Johnson</c:v>
                </c:pt>
                <c:pt idx="359">
                  <c:v>Maribel Verdú</c:v>
                </c:pt>
                <c:pt idx="360">
                  <c:v>Jason Mewes</c:v>
                </c:pt>
                <c:pt idx="361">
                  <c:v>Abbie Cornish</c:v>
                </c:pt>
                <c:pt idx="362">
                  <c:v>Glen Hansard</c:v>
                </c:pt>
                <c:pt idx="363">
                  <c:v>Wilford Brimley</c:v>
                </c:pt>
                <c:pt idx="364">
                  <c:v>Justin Timberlake</c:v>
                </c:pt>
                <c:pt idx="365">
                  <c:v>Mel Blanc</c:v>
                </c:pt>
                <c:pt idx="366">
                  <c:v>MyAnna Buring</c:v>
                </c:pt>
                <c:pt idx="367">
                  <c:v>Jon Heder</c:v>
                </c:pt>
                <c:pt idx="368">
                  <c:v>Reba McEntire</c:v>
                </c:pt>
                <c:pt idx="369">
                  <c:v>F. Murray Abraham</c:v>
                </c:pt>
                <c:pt idx="370">
                  <c:v>Daniel Kaluuya</c:v>
                </c:pt>
                <c:pt idx="371">
                  <c:v>Robert Shaw</c:v>
                </c:pt>
                <c:pt idx="372">
                  <c:v>Katharine Isabelle</c:v>
                </c:pt>
                <c:pt idx="373">
                  <c:v>Jada Pinkett Smith</c:v>
                </c:pt>
                <c:pt idx="374">
                  <c:v>Lily Atkinson</c:v>
                </c:pt>
                <c:pt idx="375">
                  <c:v>Will Patton</c:v>
                </c:pt>
                <c:pt idx="376">
                  <c:v>Costas Mandylor</c:v>
                </c:pt>
                <c:pt idx="377">
                  <c:v>Gena Rowlands</c:v>
                </c:pt>
                <c:pt idx="378">
                  <c:v>Joaquim de Almeida</c:v>
                </c:pt>
                <c:pt idx="379">
                  <c:v>Richard Tyson</c:v>
                </c:pt>
                <c:pt idx="380">
                  <c:v>Curtiss Cook</c:v>
                </c:pt>
                <c:pt idx="381">
                  <c:v>Michael Imperioli</c:v>
                </c:pt>
                <c:pt idx="382">
                  <c:v>James Lafferty</c:v>
                </c:pt>
                <c:pt idx="383">
                  <c:v>Dorian Missick</c:v>
                </c:pt>
                <c:pt idx="384">
                  <c:v>Sean Pertwee</c:v>
                </c:pt>
                <c:pt idx="385">
                  <c:v>Rumi Hiiragi</c:v>
                </c:pt>
                <c:pt idx="386">
                  <c:v>Lilli Lavine</c:v>
                </c:pt>
                <c:pt idx="387">
                  <c:v>Roger Allam</c:v>
                </c:pt>
                <c:pt idx="388">
                  <c:v>Chemeeka Walker</c:v>
                </c:pt>
                <c:pt idx="389">
                  <c:v>Grace Phipps</c:v>
                </c:pt>
                <c:pt idx="390">
                  <c:v>Ricardo Darín</c:v>
                </c:pt>
                <c:pt idx="391">
                  <c:v>Sasha Roiz</c:v>
                </c:pt>
                <c:pt idx="392">
                  <c:v>Jim Sturgess</c:v>
                </c:pt>
                <c:pt idx="393">
                  <c:v>Marlon Brando</c:v>
                </c:pt>
                <c:pt idx="394">
                  <c:v>James Wilcox</c:v>
                </c:pt>
                <c:pt idx="395">
                  <c:v>Will Ferrell</c:v>
                </c:pt>
                <c:pt idx="396">
                  <c:v>Erick Avari</c:v>
                </c:pt>
                <c:pt idx="397">
                  <c:v>Ming-Na Wen</c:v>
                </c:pt>
                <c:pt idx="398">
                  <c:v>Muse Watson</c:v>
                </c:pt>
                <c:pt idx="399">
                  <c:v>Lena Olin</c:v>
                </c:pt>
                <c:pt idx="400">
                  <c:v>Christian Clemenson</c:v>
                </c:pt>
                <c:pt idx="401">
                  <c:v>Eileen Brennan</c:v>
                </c:pt>
                <c:pt idx="402">
                  <c:v>Dominic Cooper</c:v>
                </c:pt>
                <c:pt idx="403">
                  <c:v>Zoë Kravitz</c:v>
                </c:pt>
                <c:pt idx="404">
                  <c:v>Imelda Staunton</c:v>
                </c:pt>
                <c:pt idx="405">
                  <c:v>John Boyega</c:v>
                </c:pt>
                <c:pt idx="406">
                  <c:v>Paddy Considine</c:v>
                </c:pt>
                <c:pt idx="407">
                  <c:v>Sprague Grayden</c:v>
                </c:pt>
                <c:pt idx="408">
                  <c:v>Gary Oldman</c:v>
                </c:pt>
                <c:pt idx="409">
                  <c:v>Judy Greer</c:v>
                </c:pt>
                <c:pt idx="410">
                  <c:v>Minnie Driver</c:v>
                </c:pt>
                <c:pt idx="411">
                  <c:v>Fann Wong</c:v>
                </c:pt>
                <c:pt idx="412">
                  <c:v>Jet Li</c:v>
                </c:pt>
                <c:pt idx="413">
                  <c:v>Vivica A. Fox</c:v>
                </c:pt>
                <c:pt idx="414">
                  <c:v>Jamie Lee Curtis</c:v>
                </c:pt>
                <c:pt idx="415">
                  <c:v>Charlie McDermott</c:v>
                </c:pt>
                <c:pt idx="416">
                  <c:v>Lubna Azabal</c:v>
                </c:pt>
                <c:pt idx="417">
                  <c:v>Quinton Aaron</c:v>
                </c:pt>
                <c:pt idx="418">
                  <c:v>Alex Pettyfer</c:v>
                </c:pt>
                <c:pt idx="419">
                  <c:v>Violante Placido</c:v>
                </c:pt>
                <c:pt idx="420">
                  <c:v>Topher Grace</c:v>
                </c:pt>
                <c:pt idx="421">
                  <c:v>Aksel Hennie</c:v>
                </c:pt>
                <c:pt idx="422">
                  <c:v>Richard Burgi</c:v>
                </c:pt>
                <c:pt idx="423">
                  <c:v>Tony Nappo</c:v>
                </c:pt>
                <c:pt idx="424">
                  <c:v>Rob Riggle</c:v>
                </c:pt>
                <c:pt idx="425">
                  <c:v>Amy Poehler</c:v>
                </c:pt>
                <c:pt idx="426">
                  <c:v>Busy Philipps</c:v>
                </c:pt>
                <c:pt idx="427">
                  <c:v>Mitch Pileggi</c:v>
                </c:pt>
                <c:pt idx="428">
                  <c:v>David Lyons</c:v>
                </c:pt>
                <c:pt idx="429">
                  <c:v>Caroline Dhavernas</c:v>
                </c:pt>
                <c:pt idx="430">
                  <c:v>Bianca Kajlich</c:v>
                </c:pt>
                <c:pt idx="431">
                  <c:v>Tia Carrere</c:v>
                </c:pt>
                <c:pt idx="432">
                  <c:v>Jackson Nicoll</c:v>
                </c:pt>
                <c:pt idx="433">
                  <c:v>Alicia Goranson</c:v>
                </c:pt>
                <c:pt idx="434">
                  <c:v>Dameon Clarke</c:v>
                </c:pt>
                <c:pt idx="435">
                  <c:v>Danneel Ackles</c:v>
                </c:pt>
                <c:pt idx="436">
                  <c:v>Demi Moore</c:v>
                </c:pt>
                <c:pt idx="437">
                  <c:v>Blythe Danner</c:v>
                </c:pt>
                <c:pt idx="438">
                  <c:v>Johanna Braddy</c:v>
                </c:pt>
                <c:pt idx="439">
                  <c:v>Mackenzie Davis</c:v>
                </c:pt>
                <c:pt idx="440">
                  <c:v>Caroline Munro</c:v>
                </c:pt>
                <c:pt idx="441">
                  <c:v>Katharine Ross</c:v>
                </c:pt>
                <c:pt idx="442">
                  <c:v>Andrew Robinson</c:v>
                </c:pt>
                <c:pt idx="443">
                  <c:v>David Zayas</c:v>
                </c:pt>
                <c:pt idx="444">
                  <c:v>Geoffrey Arend</c:v>
                </c:pt>
                <c:pt idx="445">
                  <c:v>Gunnar Hansen</c:v>
                </c:pt>
                <c:pt idx="446">
                  <c:v>Fanny Ardant</c:v>
                </c:pt>
                <c:pt idx="447">
                  <c:v>Isaiah Washington</c:v>
                </c:pt>
                <c:pt idx="448">
                  <c:v>Jeanne Tripplehorn</c:v>
                </c:pt>
                <c:pt idx="449">
                  <c:v>William Smith</c:v>
                </c:pt>
                <c:pt idx="450">
                  <c:v>Krista Allen</c:v>
                </c:pt>
                <c:pt idx="451">
                  <c:v>Desmond Llewelyn</c:v>
                </c:pt>
                <c:pt idx="452">
                  <c:v>Judge Reinhold</c:v>
                </c:pt>
                <c:pt idx="453">
                  <c:v>Tom Welling</c:v>
                </c:pt>
                <c:pt idx="454">
                  <c:v>Josh Hutcherson</c:v>
                </c:pt>
                <c:pt idx="455">
                  <c:v>Tina Fey</c:v>
                </c:pt>
                <c:pt idx="456">
                  <c:v>Ari Graynor</c:v>
                </c:pt>
                <c:pt idx="457">
                  <c:v>Hayley Atwell</c:v>
                </c:pt>
                <c:pt idx="458">
                  <c:v>Louis Jourdan</c:v>
                </c:pt>
                <c:pt idx="459">
                  <c:v>Usher Raymond</c:v>
                </c:pt>
                <c:pt idx="460">
                  <c:v>Julia Roberts</c:v>
                </c:pt>
                <c:pt idx="461">
                  <c:v>Alison Brie</c:v>
                </c:pt>
                <c:pt idx="462">
                  <c:v>Robert Davi</c:v>
                </c:pt>
                <c:pt idx="463">
                  <c:v>Robert Forster</c:v>
                </c:pt>
                <c:pt idx="464">
                  <c:v>Mary Lynn Rajskub</c:v>
                </c:pt>
                <c:pt idx="465">
                  <c:v>Julie Walters</c:v>
                </c:pt>
                <c:pt idx="466">
                  <c:v>Meryl Streep</c:v>
                </c:pt>
                <c:pt idx="467">
                  <c:v>Meg Foster</c:v>
                </c:pt>
                <c:pt idx="468">
                  <c:v>Viggo Mortensen</c:v>
                </c:pt>
                <c:pt idx="469">
                  <c:v>Lois Smith</c:v>
                </c:pt>
                <c:pt idx="470">
                  <c:v>Pam Ferris</c:v>
                </c:pt>
                <c:pt idx="471">
                  <c:v>Katrina Bowden</c:v>
                </c:pt>
                <c:pt idx="472">
                  <c:v>Shane Carruth</c:v>
                </c:pt>
                <c:pt idx="473">
                  <c:v>Julian Glover</c:v>
                </c:pt>
                <c:pt idx="474">
                  <c:v>Rita Moreno</c:v>
                </c:pt>
                <c:pt idx="475">
                  <c:v>LeVar Burton</c:v>
                </c:pt>
                <c:pt idx="476">
                  <c:v>Michael Wincott</c:v>
                </c:pt>
                <c:pt idx="477">
                  <c:v>Archie Panjabi</c:v>
                </c:pt>
                <c:pt idx="478">
                  <c:v>Henry Ian Cusick</c:v>
                </c:pt>
                <c:pt idx="479">
                  <c:v>Robin Lord Taylor</c:v>
                </c:pt>
                <c:pt idx="480">
                  <c:v>James Corden</c:v>
                </c:pt>
                <c:pt idx="481">
                  <c:v>Anne Hathaway</c:v>
                </c:pt>
                <c:pt idx="482">
                  <c:v>Jason Flemyng</c:v>
                </c:pt>
                <c:pt idx="483">
                  <c:v>Beverly D'Angelo</c:v>
                </c:pt>
                <c:pt idx="484">
                  <c:v>Li Gong</c:v>
                </c:pt>
                <c:pt idx="485">
                  <c:v>Michael Moore</c:v>
                </c:pt>
                <c:pt idx="486">
                  <c:v>Isabelle Huppert</c:v>
                </c:pt>
                <c:pt idx="487">
                  <c:v>Norman Reedus</c:v>
                </c:pt>
                <c:pt idx="488">
                  <c:v>Billy Crudup</c:v>
                </c:pt>
                <c:pt idx="489">
                  <c:v>Jim Belushi</c:v>
                </c:pt>
                <c:pt idx="490">
                  <c:v>Doug E. Doug</c:v>
                </c:pt>
                <c:pt idx="491">
                  <c:v>Laura Harring</c:v>
                </c:pt>
                <c:pt idx="492">
                  <c:v>Catherine O'Hara</c:v>
                </c:pt>
                <c:pt idx="493">
                  <c:v>Joe Don Baker</c:v>
                </c:pt>
                <c:pt idx="494">
                  <c:v>Jim Broadbent</c:v>
                </c:pt>
                <c:pt idx="495">
                  <c:v>Fred Gwynne</c:v>
                </c:pt>
                <c:pt idx="496">
                  <c:v>Doona Bae</c:v>
                </c:pt>
                <c:pt idx="497">
                  <c:v>Drake Bell</c:v>
                </c:pt>
                <c:pt idx="498">
                  <c:v>Peter Dinklage</c:v>
                </c:pt>
                <c:pt idx="499">
                  <c:v>Todd Stashwick</c:v>
                </c:pt>
                <c:pt idx="500">
                  <c:v>Mustafa Haidari</c:v>
                </c:pt>
                <c:pt idx="501">
                  <c:v>Ornella Muti</c:v>
                </c:pt>
                <c:pt idx="502">
                  <c:v>Alden Ehrenreich</c:v>
                </c:pt>
                <c:pt idx="503">
                  <c:v>Cassie Ventura</c:v>
                </c:pt>
                <c:pt idx="504">
                  <c:v>Jeff Bridges</c:v>
                </c:pt>
                <c:pt idx="505">
                  <c:v>Bokeem Woodbine</c:v>
                </c:pt>
                <c:pt idx="506">
                  <c:v>Ted Raimi</c:v>
                </c:pt>
                <c:pt idx="507">
                  <c:v>Jeremy Brett</c:v>
                </c:pt>
                <c:pt idx="508">
                  <c:v>Devin Ratray</c:v>
                </c:pt>
                <c:pt idx="509">
                  <c:v>Mahadeo Shivraj</c:v>
                </c:pt>
                <c:pt idx="510">
                  <c:v>Alice Greczyn</c:v>
                </c:pt>
                <c:pt idx="511">
                  <c:v>Gary Dourdan</c:v>
                </c:pt>
                <c:pt idx="512">
                  <c:v>Ulrich Thomsen</c:v>
                </c:pt>
                <c:pt idx="513">
                  <c:v>Caitlin Stasey</c:v>
                </c:pt>
                <c:pt idx="514">
                  <c:v>Ana de la Reguera</c:v>
                </c:pt>
                <c:pt idx="515">
                  <c:v>Adam Scott</c:v>
                </c:pt>
                <c:pt idx="516">
                  <c:v>Ocean James</c:v>
                </c:pt>
                <c:pt idx="517">
                  <c:v>Ken Arnold</c:v>
                </c:pt>
                <c:pt idx="518">
                  <c:v>Phil Davis</c:v>
                </c:pt>
                <c:pt idx="519">
                  <c:v>Takeshi Kaneshiro</c:v>
                </c:pt>
                <c:pt idx="520">
                  <c:v>Belén Rueda</c:v>
                </c:pt>
                <c:pt idx="521">
                  <c:v>Robert Duvall</c:v>
                </c:pt>
                <c:pt idx="522">
                  <c:v>Tom Wilkinson</c:v>
                </c:pt>
                <c:pt idx="523">
                  <c:v>Scott Glenn</c:v>
                </c:pt>
                <c:pt idx="524">
                  <c:v>Zach Gilford</c:v>
                </c:pt>
                <c:pt idx="525">
                  <c:v>Leonard Nimoy</c:v>
                </c:pt>
                <c:pt idx="526">
                  <c:v>Michiel Huisman</c:v>
                </c:pt>
                <c:pt idx="527">
                  <c:v>Debra Messing</c:v>
                </c:pt>
                <c:pt idx="528">
                  <c:v>Alona Tal</c:v>
                </c:pt>
                <c:pt idx="529">
                  <c:v>Nat Wolff</c:v>
                </c:pt>
                <c:pt idx="530">
                  <c:v>Eddie Marsan</c:v>
                </c:pt>
                <c:pt idx="531">
                  <c:v>Donald Faison</c:v>
                </c:pt>
                <c:pt idx="532">
                  <c:v>Margot Kidder</c:v>
                </c:pt>
                <c:pt idx="533">
                  <c:v>Olivier Martinez</c:v>
                </c:pt>
                <c:pt idx="534">
                  <c:v>Ryan Kruger</c:v>
                </c:pt>
                <c:pt idx="535">
                  <c:v>Denis Lavant</c:v>
                </c:pt>
                <c:pt idx="536">
                  <c:v>Denis O'Hare</c:v>
                </c:pt>
                <c:pt idx="537">
                  <c:v>Carmen Electra</c:v>
                </c:pt>
                <c:pt idx="538">
                  <c:v>Jamie Renée Smith</c:v>
                </c:pt>
                <c:pt idx="539">
                  <c:v>Josh Charles</c:v>
                </c:pt>
                <c:pt idx="540">
                  <c:v>Kevin McNally</c:v>
                </c:pt>
                <c:pt idx="541">
                  <c:v>Catherine Hicks</c:v>
                </c:pt>
                <c:pt idx="542">
                  <c:v>Kristin Scott Thomas</c:v>
                </c:pt>
                <c:pt idx="543">
                  <c:v>James Martin Kelly</c:v>
                </c:pt>
                <c:pt idx="544">
                  <c:v>Martin Dew</c:v>
                </c:pt>
                <c:pt idx="545">
                  <c:v>Dustin Milligan</c:v>
                </c:pt>
                <c:pt idx="546">
                  <c:v>Jimmy Bennett</c:v>
                </c:pt>
                <c:pt idx="547">
                  <c:v>Raymond Cruz</c:v>
                </c:pt>
                <c:pt idx="548">
                  <c:v>Ezra Miller</c:v>
                </c:pt>
                <c:pt idx="549">
                  <c:v>Martin Short</c:v>
                </c:pt>
                <c:pt idx="550">
                  <c:v>Hope Davis</c:v>
                </c:pt>
                <c:pt idx="551">
                  <c:v>Oliver Platt</c:v>
                </c:pt>
                <c:pt idx="552">
                  <c:v>Haley Joel Osment</c:v>
                </c:pt>
                <c:pt idx="553">
                  <c:v>Aasif Mandvi</c:v>
                </c:pt>
                <c:pt idx="554">
                  <c:v>Melina Kanakaredes</c:v>
                </c:pt>
                <c:pt idx="555">
                  <c:v>Vinessa Shaw</c:v>
                </c:pt>
                <c:pt idx="556">
                  <c:v>William Baldwin</c:v>
                </c:pt>
                <c:pt idx="557">
                  <c:v>Aisha Tyler</c:v>
                </c:pt>
                <c:pt idx="558">
                  <c:v>Kirsten Dunst</c:v>
                </c:pt>
                <c:pt idx="559">
                  <c:v>Telly Savalas</c:v>
                </c:pt>
                <c:pt idx="560">
                  <c:v>Jim Parsons</c:v>
                </c:pt>
                <c:pt idx="561">
                  <c:v>Mark Gatiss</c:v>
                </c:pt>
                <c:pt idx="562">
                  <c:v>Jack Reynor</c:v>
                </c:pt>
                <c:pt idx="563">
                  <c:v>Eric Dane</c:v>
                </c:pt>
                <c:pt idx="564">
                  <c:v>Ruby Dee</c:v>
                </c:pt>
                <c:pt idx="565">
                  <c:v>Bill Duke</c:v>
                </c:pt>
                <c:pt idx="566">
                  <c:v>Don McKellar</c:v>
                </c:pt>
                <c:pt idx="567">
                  <c:v>Matthew Perry</c:v>
                </c:pt>
                <c:pt idx="568">
                  <c:v>Greg Grunberg</c:v>
                </c:pt>
                <c:pt idx="569">
                  <c:v>Noah Bean</c:v>
                </c:pt>
                <c:pt idx="570">
                  <c:v>Demián Bichir</c:v>
                </c:pt>
                <c:pt idx="571">
                  <c:v>Charlize Theron</c:v>
                </c:pt>
                <c:pt idx="572">
                  <c:v>Jon Favreau</c:v>
                </c:pt>
                <c:pt idx="573">
                  <c:v>Shô Kosugi</c:v>
                </c:pt>
                <c:pt idx="574">
                  <c:v>Aimee Garcia</c:v>
                </c:pt>
                <c:pt idx="575">
                  <c:v>Ian Ziering</c:v>
                </c:pt>
                <c:pt idx="576">
                  <c:v>Alex Veadov</c:v>
                </c:pt>
                <c:pt idx="577">
                  <c:v>Bam Margera</c:v>
                </c:pt>
                <c:pt idx="578">
                  <c:v>Taran Killam</c:v>
                </c:pt>
                <c:pt idx="579">
                  <c:v>Gary Weeks</c:v>
                </c:pt>
                <c:pt idx="580">
                  <c:v>Sydney Pollack</c:v>
                </c:pt>
                <c:pt idx="581">
                  <c:v>Christine Taylor</c:v>
                </c:pt>
                <c:pt idx="582">
                  <c:v>Tim Blake Nelson</c:v>
                </c:pt>
                <c:pt idx="583">
                  <c:v>Wei Zhao</c:v>
                </c:pt>
                <c:pt idx="584">
                  <c:v>Kimberly Elise</c:v>
                </c:pt>
                <c:pt idx="585">
                  <c:v>Ian Whyte</c:v>
                </c:pt>
                <c:pt idx="586">
                  <c:v>Sarah Butler</c:v>
                </c:pt>
                <c:pt idx="587">
                  <c:v>Jason Patric</c:v>
                </c:pt>
                <c:pt idx="588">
                  <c:v>John Michael Higgins</c:v>
                </c:pt>
                <c:pt idx="589">
                  <c:v>Daniel Roebuck</c:v>
                </c:pt>
                <c:pt idx="590">
                  <c:v>Scoot McNairy</c:v>
                </c:pt>
                <c:pt idx="591">
                  <c:v>Clint Howard</c:v>
                </c:pt>
                <c:pt idx="592">
                  <c:v>David Belle</c:v>
                </c:pt>
                <c:pt idx="593">
                  <c:v>Paul Brooke</c:v>
                </c:pt>
                <c:pt idx="594">
                  <c:v>Daniel Stern</c:v>
                </c:pt>
                <c:pt idx="595">
                  <c:v>Tim Meadows</c:v>
                </c:pt>
                <c:pt idx="596">
                  <c:v>Jonathan D. Mellor</c:v>
                </c:pt>
                <c:pt idx="597">
                  <c:v>Toni Servillo</c:v>
                </c:pt>
                <c:pt idx="598">
                  <c:v>Cécile De France</c:v>
                </c:pt>
                <c:pt idx="599">
                  <c:v>Jesse McCartney</c:v>
                </c:pt>
                <c:pt idx="600">
                  <c:v>Dianne Wiest</c:v>
                </c:pt>
                <c:pt idx="601">
                  <c:v>Salma Hayek</c:v>
                </c:pt>
                <c:pt idx="602">
                  <c:v>Chris Moss</c:v>
                </c:pt>
                <c:pt idx="603">
                  <c:v>Bjørn Sundquist</c:v>
                </c:pt>
                <c:pt idx="604">
                  <c:v>Andrew Wilson</c:v>
                </c:pt>
                <c:pt idx="605">
                  <c:v>Jay Hernandez</c:v>
                </c:pt>
                <c:pt idx="606">
                  <c:v>Bob Hoskins</c:v>
                </c:pt>
                <c:pt idx="607">
                  <c:v>Olivia Wilde</c:v>
                </c:pt>
                <c:pt idx="608">
                  <c:v>Otto Jespersen</c:v>
                </c:pt>
                <c:pt idx="609">
                  <c:v>Mem Ferda</c:v>
                </c:pt>
                <c:pt idx="610">
                  <c:v>Sarah Michelle Gellar</c:v>
                </c:pt>
                <c:pt idx="611">
                  <c:v>Ahna O'Reilly</c:v>
                </c:pt>
                <c:pt idx="612">
                  <c:v>Rainn Wilson</c:v>
                </c:pt>
                <c:pt idx="613">
                  <c:v>Bill Cobbs</c:v>
                </c:pt>
                <c:pt idx="614">
                  <c:v>Tony Goldwyn</c:v>
                </c:pt>
                <c:pt idx="615">
                  <c:v>Sofia Boutella</c:v>
                </c:pt>
                <c:pt idx="616">
                  <c:v>Alexander Skarsgård</c:v>
                </c:pt>
                <c:pt idx="617">
                  <c:v>Mekhi Phifer</c:v>
                </c:pt>
                <c:pt idx="618">
                  <c:v>Frank Langella</c:v>
                </c:pt>
                <c:pt idx="619">
                  <c:v>Sarah Polley</c:v>
                </c:pt>
                <c:pt idx="620">
                  <c:v>Cem Yilmaz</c:v>
                </c:pt>
                <c:pt idx="621">
                  <c:v>Joseph Gilgun</c:v>
                </c:pt>
                <c:pt idx="622">
                  <c:v>Ulrich Tukur</c:v>
                </c:pt>
                <c:pt idx="623">
                  <c:v>Manish Dayal</c:v>
                </c:pt>
                <c:pt idx="624">
                  <c:v>Dean Stockwell</c:v>
                </c:pt>
                <c:pt idx="625">
                  <c:v>Collette Wolfe</c:v>
                </c:pt>
                <c:pt idx="626">
                  <c:v>Zooey Deschanel</c:v>
                </c:pt>
                <c:pt idx="627">
                  <c:v>Sid Haig</c:v>
                </c:pt>
                <c:pt idx="628">
                  <c:v>Bill Maher</c:v>
                </c:pt>
                <c:pt idx="629">
                  <c:v>Dennis Quaid</c:v>
                </c:pt>
                <c:pt idx="630">
                  <c:v>Oprah Winfrey</c:v>
                </c:pt>
                <c:pt idx="631">
                  <c:v>Alun Armstrong</c:v>
                </c:pt>
                <c:pt idx="632">
                  <c:v>Jordana Brewster</c:v>
                </c:pt>
                <c:pt idx="633">
                  <c:v>Mia Wasikowska</c:v>
                </c:pt>
                <c:pt idx="634">
                  <c:v>Carlos Gallardo</c:v>
                </c:pt>
                <c:pt idx="635">
                  <c:v>Erika Christensen</c:v>
                </c:pt>
                <c:pt idx="636">
                  <c:v>Sam Riley</c:v>
                </c:pt>
                <c:pt idx="637">
                  <c:v>Sunny Mabrey</c:v>
                </c:pt>
                <c:pt idx="638">
                  <c:v>Matt Shively</c:v>
                </c:pt>
                <c:pt idx="639">
                  <c:v>Jerry Stiller</c:v>
                </c:pt>
                <c:pt idx="640">
                  <c:v>Miko Hughes</c:v>
                </c:pt>
                <c:pt idx="641">
                  <c:v>Max Minghella</c:v>
                </c:pt>
                <c:pt idx="642">
                  <c:v>Illeana Douglas</c:v>
                </c:pt>
                <c:pt idx="643">
                  <c:v>Don Johnson</c:v>
                </c:pt>
                <c:pt idx="644">
                  <c:v>Kelly Preston</c:v>
                </c:pt>
                <c:pt idx="645">
                  <c:v>Marisa Saks</c:v>
                </c:pt>
                <c:pt idx="646">
                  <c:v>David Oyelowo</c:v>
                </c:pt>
                <c:pt idx="647">
                  <c:v>Woody Allen</c:v>
                </c:pt>
                <c:pt idx="648">
                  <c:v>Tiago Riani</c:v>
                </c:pt>
                <c:pt idx="649">
                  <c:v>Bobbie Phillips</c:v>
                </c:pt>
                <c:pt idx="650">
                  <c:v>Connie Nielsen</c:v>
                </c:pt>
                <c:pt idx="651">
                  <c:v>John Saxon</c:v>
                </c:pt>
                <c:pt idx="652">
                  <c:v>Jeff Kober</c:v>
                </c:pt>
                <c:pt idx="653">
                  <c:v>Martin Landau</c:v>
                </c:pt>
                <c:pt idx="654">
                  <c:v>Nicholas Lea</c:v>
                </c:pt>
                <c:pt idx="655">
                  <c:v>Nia Long</c:v>
                </c:pt>
                <c:pt idx="656">
                  <c:v>Pamela Reed</c:v>
                </c:pt>
                <c:pt idx="657">
                  <c:v>Christopher Nicholas Smith</c:v>
                </c:pt>
                <c:pt idx="658">
                  <c:v>Jeremy Davies</c:v>
                </c:pt>
                <c:pt idx="659">
                  <c:v>Michael Rapaport</c:v>
                </c:pt>
                <c:pt idx="660">
                  <c:v>Sterling Jerins</c:v>
                </c:pt>
                <c:pt idx="661">
                  <c:v>Bernie Casey</c:v>
                </c:pt>
                <c:pt idx="662">
                  <c:v>Jeremy Irvine</c:v>
                </c:pt>
                <c:pt idx="663">
                  <c:v>Jennifer Jason Leigh</c:v>
                </c:pt>
                <c:pt idx="664">
                  <c:v>Ashley Williams</c:v>
                </c:pt>
                <c:pt idx="665">
                  <c:v>Odeya Rush</c:v>
                </c:pt>
                <c:pt idx="666">
                  <c:v>Roger Rees</c:v>
                </c:pt>
                <c:pt idx="667">
                  <c:v>Charlie Korsmo</c:v>
                </c:pt>
                <c:pt idx="668">
                  <c:v>Bob Neill</c:v>
                </c:pt>
                <c:pt idx="669">
                  <c:v>Mireille Enos</c:v>
                </c:pt>
                <c:pt idx="670">
                  <c:v>Tom Selleck</c:v>
                </c:pt>
                <c:pt idx="671">
                  <c:v>Augustus Prew</c:v>
                </c:pt>
                <c:pt idx="672">
                  <c:v>Alyson Stoner</c:v>
                </c:pt>
                <c:pt idx="673">
                  <c:v>Warren Christie</c:v>
                </c:pt>
                <c:pt idx="674">
                  <c:v>Konstantin Khabenskiy</c:v>
                </c:pt>
                <c:pt idx="675">
                  <c:v>Noel Gugliemi</c:v>
                </c:pt>
                <c:pt idx="676">
                  <c:v>Tony Curran</c:v>
                </c:pt>
                <c:pt idx="677">
                  <c:v>Luke Bracey</c:v>
                </c:pt>
                <c:pt idx="678">
                  <c:v>George Kennedy</c:v>
                </c:pt>
                <c:pt idx="679">
                  <c:v>Armin Mueller-Stahl</c:v>
                </c:pt>
                <c:pt idx="680">
                  <c:v>Stephen Graham</c:v>
                </c:pt>
                <c:pt idx="681">
                  <c:v>Judith Barsi</c:v>
                </c:pt>
                <c:pt idx="682">
                  <c:v>Judith Chapman</c:v>
                </c:pt>
                <c:pt idx="683">
                  <c:v>Ari Folman</c:v>
                </c:pt>
                <c:pt idx="684">
                  <c:v>Louis Lombardi</c:v>
                </c:pt>
                <c:pt idx="685">
                  <c:v>Carol Ann Susi</c:v>
                </c:pt>
                <c:pt idx="686">
                  <c:v>Cedric the Entertainer</c:v>
                </c:pt>
                <c:pt idx="687">
                  <c:v>Shelley Duvall</c:v>
                </c:pt>
                <c:pt idx="688">
                  <c:v>Bradley Whitford</c:v>
                </c:pt>
                <c:pt idx="689">
                  <c:v>Patrick Macnee</c:v>
                </c:pt>
                <c:pt idx="690">
                  <c:v>Jensen Ackles</c:v>
                </c:pt>
                <c:pt idx="691">
                  <c:v>Sam Shepard</c:v>
                </c:pt>
                <c:pt idx="692">
                  <c:v>Paz de la Huerta</c:v>
                </c:pt>
                <c:pt idx="693">
                  <c:v>Jeffrey Combs</c:v>
                </c:pt>
                <c:pt idx="694">
                  <c:v>Anjelica Huston</c:v>
                </c:pt>
                <c:pt idx="695">
                  <c:v>Nicki Aycox</c:v>
                </c:pt>
                <c:pt idx="696">
                  <c:v>Jessica Paré</c:v>
                </c:pt>
                <c:pt idx="697">
                  <c:v>Dougray Scott</c:v>
                </c:pt>
                <c:pt idx="698">
                  <c:v>Roxanne McKee</c:v>
                </c:pt>
                <c:pt idx="699">
                  <c:v>Lisa Edelstein</c:v>
                </c:pt>
                <c:pt idx="700">
                  <c:v>Anamaria Marinca</c:v>
                </c:pt>
                <c:pt idx="701">
                  <c:v>Frank Welker</c:v>
                </c:pt>
                <c:pt idx="702">
                  <c:v>Sam Claflin</c:v>
                </c:pt>
                <c:pt idx="703">
                  <c:v>Frances Conroy</c:v>
                </c:pt>
                <c:pt idx="704">
                  <c:v>Lane Smith</c:v>
                </c:pt>
                <c:pt idx="705">
                  <c:v>Bella Thorne</c:v>
                </c:pt>
                <c:pt idx="706">
                  <c:v>Mia Sara</c:v>
                </c:pt>
                <c:pt idx="707">
                  <c:v>Shelley Hennig</c:v>
                </c:pt>
                <c:pt idx="708">
                  <c:v>Jean-Baptiste Maunier</c:v>
                </c:pt>
                <c:pt idx="709">
                  <c:v>Samaire Armstrong</c:v>
                </c:pt>
                <c:pt idx="710">
                  <c:v>Dylan Baker</c:v>
                </c:pt>
                <c:pt idx="711">
                  <c:v>Aaliyah</c:v>
                </c:pt>
                <c:pt idx="712">
                  <c:v>Paul Guilfoyle</c:v>
                </c:pt>
                <c:pt idx="713">
                  <c:v>Lucas Grabeel</c:v>
                </c:pt>
                <c:pt idx="714">
                  <c:v>Emma Bell</c:v>
                </c:pt>
                <c:pt idx="715">
                  <c:v>Nia Vardalos</c:v>
                </c:pt>
                <c:pt idx="716">
                  <c:v>Clu Gulager</c:v>
                </c:pt>
                <c:pt idx="717">
                  <c:v>Dane Cook</c:v>
                </c:pt>
                <c:pt idx="718">
                  <c:v>Julie Christie</c:v>
                </c:pt>
                <c:pt idx="719">
                  <c:v>Bolo Yeung</c:v>
                </c:pt>
                <c:pt idx="720">
                  <c:v>Shawna Waldron</c:v>
                </c:pt>
                <c:pt idx="721">
                  <c:v>Noah Taylor</c:v>
                </c:pt>
                <c:pt idx="722">
                  <c:v>Sissy Spacek</c:v>
                </c:pt>
                <c:pt idx="723">
                  <c:v>Lisa Ann Walter</c:v>
                </c:pt>
                <c:pt idx="724">
                  <c:v>Kevin Nash</c:v>
                </c:pt>
                <c:pt idx="725">
                  <c:v>Daniel von Bargen</c:v>
                </c:pt>
                <c:pt idx="726">
                  <c:v>Sheryl Lee</c:v>
                </c:pt>
                <c:pt idx="727">
                  <c:v>Jack Palance</c:v>
                </c:pt>
                <c:pt idx="728">
                  <c:v>Chris Noth</c:v>
                </c:pt>
                <c:pt idx="729">
                  <c:v>Michel Robin</c:v>
                </c:pt>
                <c:pt idx="730">
                  <c:v>William McNamara</c:v>
                </c:pt>
                <c:pt idx="731">
                  <c:v>Paul Hogan</c:v>
                </c:pt>
                <c:pt idx="732">
                  <c:v>Blanchard Ryan</c:v>
                </c:pt>
                <c:pt idx="733">
                  <c:v>Blair Brown</c:v>
                </c:pt>
                <c:pt idx="734">
                  <c:v>Delroy Lindo</c:v>
                </c:pt>
                <c:pt idx="735">
                  <c:v>Jenna Fischer</c:v>
                </c:pt>
                <c:pt idx="736">
                  <c:v>Matt Walsh</c:v>
                </c:pt>
                <c:pt idx="737">
                  <c:v>Shah Rukh Khan</c:v>
                </c:pt>
                <c:pt idx="738">
                  <c:v>Julian Richings</c:v>
                </c:pt>
                <c:pt idx="739">
                  <c:v>Natasha Lyonne</c:v>
                </c:pt>
                <c:pt idx="740">
                  <c:v>Andrew Fiscella</c:v>
                </c:pt>
                <c:pt idx="741">
                  <c:v>Wagner Moura</c:v>
                </c:pt>
                <c:pt idx="742">
                  <c:v>Todd Giebenhain</c:v>
                </c:pt>
                <c:pt idx="743">
                  <c:v>Caleb Landry Jones</c:v>
                </c:pt>
                <c:pt idx="744">
                  <c:v>Madeline Carroll</c:v>
                </c:pt>
                <c:pt idx="745">
                  <c:v>Carlos Ponce</c:v>
                </c:pt>
                <c:pt idx="746">
                  <c:v>Christopher Meloni</c:v>
                </c:pt>
                <c:pt idx="747">
                  <c:v>Isaac Hempstead Wright</c:v>
                </c:pt>
                <c:pt idx="748">
                  <c:v>Karra Elejalde</c:v>
                </c:pt>
                <c:pt idx="749">
                  <c:v>Katy Mixon</c:v>
                </c:pt>
                <c:pt idx="750">
                  <c:v>Megan Park</c:v>
                </c:pt>
                <c:pt idx="751">
                  <c:v>Jamie Kennedy</c:v>
                </c:pt>
                <c:pt idx="752">
                  <c:v>Alice Krige</c:v>
                </c:pt>
                <c:pt idx="753">
                  <c:v>Paul McGill</c:v>
                </c:pt>
                <c:pt idx="754">
                  <c:v>Donald Pleasence</c:v>
                </c:pt>
                <c:pt idx="755">
                  <c:v>Myrna Loy</c:v>
                </c:pt>
                <c:pt idx="756">
                  <c:v>Ryan O'Neal</c:v>
                </c:pt>
                <c:pt idx="757">
                  <c:v>Jordi Mollà</c:v>
                </c:pt>
                <c:pt idx="758">
                  <c:v>Omar Epps</c:v>
                </c:pt>
                <c:pt idx="759">
                  <c:v>Julie Benz</c:v>
                </c:pt>
                <c:pt idx="760">
                  <c:v>Farrah Fawcett</c:v>
                </c:pt>
                <c:pt idx="761">
                  <c:v>Alexis Arquette</c:v>
                </c:pt>
                <c:pt idx="762">
                  <c:v>Betsy Palmer</c:v>
                </c:pt>
                <c:pt idx="763">
                  <c:v>Irvin Kershner</c:v>
                </c:pt>
                <c:pt idx="764">
                  <c:v>Christopher Lambert</c:v>
                </c:pt>
                <c:pt idx="765">
                  <c:v>LL Cool J</c:v>
                </c:pt>
                <c:pt idx="766">
                  <c:v>Peter Mensah</c:v>
                </c:pt>
                <c:pt idx="767">
                  <c:v>Dave Chappelle</c:v>
                </c:pt>
                <c:pt idx="768">
                  <c:v>Romany Malco</c:v>
                </c:pt>
                <c:pt idx="769">
                  <c:v>Steve Howey</c:v>
                </c:pt>
                <c:pt idx="770">
                  <c:v>Natasha Henstridge</c:v>
                </c:pt>
                <c:pt idx="771">
                  <c:v>Kathleen Quinlan</c:v>
                </c:pt>
                <c:pt idx="772">
                  <c:v>Adam Garcia</c:v>
                </c:pt>
                <c:pt idx="773">
                  <c:v>Peter Coyote</c:v>
                </c:pt>
                <c:pt idx="774">
                  <c:v>Bruce McGill</c:v>
                </c:pt>
                <c:pt idx="775">
                  <c:v>Jack Davenport</c:v>
                </c:pt>
                <c:pt idx="776">
                  <c:v>Vanessa Redgrave</c:v>
                </c:pt>
                <c:pt idx="777">
                  <c:v>Kevin Zegers</c:v>
                </c:pt>
                <c:pt idx="778">
                  <c:v>Steve Oedekerk</c:v>
                </c:pt>
                <c:pt idx="779">
                  <c:v>Bernie Mac</c:v>
                </c:pt>
                <c:pt idx="780">
                  <c:v>Peter Gallagher</c:v>
                </c:pt>
                <c:pt idx="781">
                  <c:v>Lew Temple</c:v>
                </c:pt>
                <c:pt idx="782">
                  <c:v>Danny Strong</c:v>
                </c:pt>
                <c:pt idx="783">
                  <c:v>Tadanobu Asano</c:v>
                </c:pt>
                <c:pt idx="784">
                  <c:v>Catherine Lough Haggquist</c:v>
                </c:pt>
                <c:pt idx="785">
                  <c:v>Antony Starr</c:v>
                </c:pt>
                <c:pt idx="786">
                  <c:v>Fergie</c:v>
                </c:pt>
                <c:pt idx="787">
                  <c:v>Jon Lovitz</c:v>
                </c:pt>
                <c:pt idx="788">
                  <c:v>Ben Feldman</c:v>
                </c:pt>
                <c:pt idx="789">
                  <c:v>Christian Monzon</c:v>
                </c:pt>
                <c:pt idx="790">
                  <c:v>Eddie Cahill</c:v>
                </c:pt>
                <c:pt idx="791">
                  <c:v>Beth Grant</c:v>
                </c:pt>
                <c:pt idx="792">
                  <c:v>W. Earl Brown</c:v>
                </c:pt>
                <c:pt idx="793">
                  <c:v>Brian Thompson</c:v>
                </c:pt>
                <c:pt idx="794">
                  <c:v>Jonathan Winters</c:v>
                </c:pt>
                <c:pt idx="795">
                  <c:v>Ryan Guzman</c:v>
                </c:pt>
                <c:pt idx="796">
                  <c:v>Miriam Margolyes</c:v>
                </c:pt>
                <c:pt idx="797">
                  <c:v>Ian Somerhalder</c:v>
                </c:pt>
                <c:pt idx="798">
                  <c:v>Tuesday Knight</c:v>
                </c:pt>
                <c:pt idx="799">
                  <c:v>Sean Hayes</c:v>
                </c:pt>
                <c:pt idx="800">
                  <c:v>Daniel Sharman</c:v>
                </c:pt>
                <c:pt idx="801">
                  <c:v>Jasper Cole</c:v>
                </c:pt>
                <c:pt idx="802">
                  <c:v>Nathalie Fay</c:v>
                </c:pt>
                <c:pt idx="803">
                  <c:v>50 Cent</c:v>
                </c:pt>
                <c:pt idx="804">
                  <c:v>Victor Wong</c:v>
                </c:pt>
                <c:pt idx="805">
                  <c:v>Raoul Bova</c:v>
                </c:pt>
                <c:pt idx="806">
                  <c:v>Shannon Elizabeth</c:v>
                </c:pt>
                <c:pt idx="807">
                  <c:v>Lauren Cohan</c:v>
                </c:pt>
                <c:pt idx="808">
                  <c:v>Emily Watson</c:v>
                </c:pt>
                <c:pt idx="809">
                  <c:v>Steve Guttenberg</c:v>
                </c:pt>
                <c:pt idx="810">
                  <c:v>Ed Begley Jr.</c:v>
                </c:pt>
                <c:pt idx="811">
                  <c:v>Michael Nouri</c:v>
                </c:pt>
                <c:pt idx="812">
                  <c:v>Michael Angarano</c:v>
                </c:pt>
                <c:pt idx="813">
                  <c:v>Shelley Conn</c:v>
                </c:pt>
                <c:pt idx="814">
                  <c:v>Sean Patrick Thomas</c:v>
                </c:pt>
                <c:pt idx="815">
                  <c:v>Scott Porter</c:v>
                </c:pt>
                <c:pt idx="816">
                  <c:v>Ray Winstone</c:v>
                </c:pt>
                <c:pt idx="817">
                  <c:v>Sophie Okonedo</c:v>
                </c:pt>
                <c:pt idx="818">
                  <c:v>Joel McHale</c:v>
                </c:pt>
                <c:pt idx="819">
                  <c:v>Essence Atkins</c:v>
                </c:pt>
                <c:pt idx="820">
                  <c:v>Hunter Parrish</c:v>
                </c:pt>
                <c:pt idx="821">
                  <c:v>Andy Lau</c:v>
                </c:pt>
                <c:pt idx="822">
                  <c:v>Loretta Devine</c:v>
                </c:pt>
                <c:pt idx="823">
                  <c:v>Dylan Walsh</c:v>
                </c:pt>
                <c:pt idx="824">
                  <c:v>Laura Ramsey</c:v>
                </c:pt>
                <c:pt idx="825">
                  <c:v>Tim Conway</c:v>
                </c:pt>
                <c:pt idx="826">
                  <c:v>Connor Paolo</c:v>
                </c:pt>
                <c:pt idx="827">
                  <c:v>Noah Emmerich</c:v>
                </c:pt>
                <c:pt idx="828">
                  <c:v>Britney Spears</c:v>
                </c:pt>
                <c:pt idx="829">
                  <c:v>Levon Helm</c:v>
                </c:pt>
                <c:pt idx="830">
                  <c:v>Raven-Symoné</c:v>
                </c:pt>
                <c:pt idx="831">
                  <c:v>Steven Mackintosh</c:v>
                </c:pt>
                <c:pt idx="832">
                  <c:v>Isaac Hayes</c:v>
                </c:pt>
                <c:pt idx="833">
                  <c:v>Amanda Detmer</c:v>
                </c:pt>
                <c:pt idx="834">
                  <c:v>Ivana Milicevic</c:v>
                </c:pt>
                <c:pt idx="835">
                  <c:v>Olivia Munn</c:v>
                </c:pt>
                <c:pt idx="836">
                  <c:v>Misha Gabriel Hamilton</c:v>
                </c:pt>
                <c:pt idx="837">
                  <c:v>Rick Yune</c:v>
                </c:pt>
                <c:pt idx="838">
                  <c:v>Brittany Daniel</c:v>
                </c:pt>
                <c:pt idx="839">
                  <c:v>Chazz Palminteri</c:v>
                </c:pt>
                <c:pt idx="840">
                  <c:v>Catherine Deneuve</c:v>
                </c:pt>
                <c:pt idx="841">
                  <c:v>Marsha Thomason</c:v>
                </c:pt>
                <c:pt idx="842">
                  <c:v>Mako</c:v>
                </c:pt>
                <c:pt idx="843">
                  <c:v>Alessandro Nivola</c:v>
                </c:pt>
                <c:pt idx="844">
                  <c:v>Richard Brooker</c:v>
                </c:pt>
                <c:pt idx="845">
                  <c:v>David Hyde Pierce</c:v>
                </c:pt>
                <c:pt idx="846">
                  <c:v>Richard Cabral</c:v>
                </c:pt>
                <c:pt idx="847">
                  <c:v>Brendan Fraser</c:v>
                </c:pt>
                <c:pt idx="848">
                  <c:v>Emily Osment</c:v>
                </c:pt>
                <c:pt idx="849">
                  <c:v>Taylor Lautner</c:v>
                </c:pt>
                <c:pt idx="850">
                  <c:v>Paul McCartney</c:v>
                </c:pt>
                <c:pt idx="851">
                  <c:v>Jelena Jovanova</c:v>
                </c:pt>
                <c:pt idx="852">
                  <c:v>Jenny Agutter</c:v>
                </c:pt>
                <c:pt idx="853">
                  <c:v>Art Hindle</c:v>
                </c:pt>
                <c:pt idx="854">
                  <c:v>Justin Chon</c:v>
                </c:pt>
                <c:pt idx="855">
                  <c:v>Emma Watson</c:v>
                </c:pt>
                <c:pt idx="856">
                  <c:v>Najarra Townsend</c:v>
                </c:pt>
                <c:pt idx="857">
                  <c:v>Bai Ling</c:v>
                </c:pt>
                <c:pt idx="858">
                  <c:v>Bailee Madison</c:v>
                </c:pt>
                <c:pt idx="859">
                  <c:v>Joe Mantegna</c:v>
                </c:pt>
                <c:pt idx="860">
                  <c:v>Amber Valletta</c:v>
                </c:pt>
                <c:pt idx="861">
                  <c:v>Ben Gazzara</c:v>
                </c:pt>
                <c:pt idx="862">
                  <c:v>John Gatins</c:v>
                </c:pt>
                <c:pt idx="863">
                  <c:v>Elden Henson</c:v>
                </c:pt>
                <c:pt idx="864">
                  <c:v>Alexa PenaVega</c:v>
                </c:pt>
                <c:pt idx="865">
                  <c:v>Clifton Collins Jr.</c:v>
                </c:pt>
                <c:pt idx="866">
                  <c:v>Fernanda Andrade</c:v>
                </c:pt>
                <c:pt idx="867">
                  <c:v>Nate Parker</c:v>
                </c:pt>
                <c:pt idx="868">
                  <c:v>Nawazuddin Siddiqui</c:v>
                </c:pt>
                <c:pt idx="869">
                  <c:v>Catalina Sandino Moreno</c:v>
                </c:pt>
                <c:pt idx="870">
                  <c:v>Tammin Sursok</c:v>
                </c:pt>
                <c:pt idx="871">
                  <c:v>Trey Parker</c:v>
                </c:pt>
                <c:pt idx="872">
                  <c:v>Jon Foo</c:v>
                </c:pt>
                <c:pt idx="873">
                  <c:v>Miranda Richardson</c:v>
                </c:pt>
                <c:pt idx="874">
                  <c:v>Annabella Sciorra</c:v>
                </c:pt>
                <c:pt idx="875">
                  <c:v>Angus T. Jones</c:v>
                </c:pt>
                <c:pt idx="876">
                  <c:v>Julia Ormond</c:v>
                </c:pt>
                <c:pt idx="877">
                  <c:v>Rupert Grint</c:v>
                </c:pt>
                <c:pt idx="878">
                  <c:v>Françoise Yip</c:v>
                </c:pt>
                <c:pt idx="879">
                  <c:v>Topol</c:v>
                </c:pt>
                <c:pt idx="880">
                  <c:v>Larry David</c:v>
                </c:pt>
                <c:pt idx="881">
                  <c:v>Lisa Wilcox</c:v>
                </c:pt>
                <c:pt idx="882">
                  <c:v>Cameron Bright</c:v>
                </c:pt>
                <c:pt idx="883">
                  <c:v>Hulk Hogan</c:v>
                </c:pt>
                <c:pt idx="884">
                  <c:v>David Margulies</c:v>
                </c:pt>
                <c:pt idx="885">
                  <c:v>Alfre Woodard</c:v>
                </c:pt>
                <c:pt idx="886">
                  <c:v>Steve Coogan</c:v>
                </c:pt>
                <c:pt idx="887">
                  <c:v>Donald Glover</c:v>
                </c:pt>
                <c:pt idx="888">
                  <c:v>Judie Aronson</c:v>
                </c:pt>
                <c:pt idx="889">
                  <c:v>Ken Howard</c:v>
                </c:pt>
                <c:pt idx="890">
                  <c:v>Carole Bouquet</c:v>
                </c:pt>
                <c:pt idx="891">
                  <c:v>Andrea Corr</c:v>
                </c:pt>
                <c:pt idx="892">
                  <c:v>Olivia Williams</c:v>
                </c:pt>
                <c:pt idx="893">
                  <c:v>Frankie Muniz</c:v>
                </c:pt>
                <c:pt idx="894">
                  <c:v>Kim Director</c:v>
                </c:pt>
                <c:pt idx="895">
                  <c:v>Fernanda Montenegro</c:v>
                </c:pt>
                <c:pt idx="896">
                  <c:v>Alia Shawkat</c:v>
                </c:pt>
                <c:pt idx="897">
                  <c:v>Tom Atkins</c:v>
                </c:pt>
                <c:pt idx="898">
                  <c:v>Stephen Root</c:v>
                </c:pt>
                <c:pt idx="899">
                  <c:v>Mo'Nique</c:v>
                </c:pt>
                <c:pt idx="900">
                  <c:v>Craig T. Nelson</c:v>
                </c:pt>
                <c:pt idx="901">
                  <c:v>Alan Ruck</c:v>
                </c:pt>
                <c:pt idx="902">
                  <c:v>Hayden Christensen</c:v>
                </c:pt>
                <c:pt idx="903">
                  <c:v>Miguel Ferrer</c:v>
                </c:pt>
                <c:pt idx="904">
                  <c:v>Francesca Capaldi</c:v>
                </c:pt>
                <c:pt idx="905">
                  <c:v>Bahare Seddiqi</c:v>
                </c:pt>
                <c:pt idx="906">
                  <c:v>Jeff Fahey</c:v>
                </c:pt>
                <c:pt idx="907">
                  <c:v>Robert Baker</c:v>
                </c:pt>
                <c:pt idx="908">
                  <c:v>Clayton Snyder</c:v>
                </c:pt>
                <c:pt idx="909">
                  <c:v>Stephen Rea</c:v>
                </c:pt>
                <c:pt idx="910">
                  <c:v>Quincy Jones</c:v>
                </c:pt>
                <c:pt idx="911">
                  <c:v>Kristin Lehman</c:v>
                </c:pt>
                <c:pt idx="912">
                  <c:v>Kelly Carlson</c:v>
                </c:pt>
                <c:pt idx="913">
                  <c:v>Jaime King</c:v>
                </c:pt>
                <c:pt idx="914">
                  <c:v>Sook-Yin Lee</c:v>
                </c:pt>
                <c:pt idx="915">
                  <c:v>America Olivo</c:v>
                </c:pt>
                <c:pt idx="916">
                  <c:v>Billy Burke</c:v>
                </c:pt>
                <c:pt idx="917">
                  <c:v>Jacob Tremblay</c:v>
                </c:pt>
                <c:pt idx="918">
                  <c:v>Johannes Silberschneider</c:v>
                </c:pt>
                <c:pt idx="919">
                  <c:v>Corbin Bernsen</c:v>
                </c:pt>
                <c:pt idx="920">
                  <c:v>James Duval</c:v>
                </c:pt>
                <c:pt idx="921">
                  <c:v>Ed Skrein</c:v>
                </c:pt>
                <c:pt idx="922">
                  <c:v>Johnny Lewis</c:v>
                </c:pt>
                <c:pt idx="923">
                  <c:v>Gretchen Mol</c:v>
                </c:pt>
                <c:pt idx="924">
                  <c:v>James Kyson</c:v>
                </c:pt>
                <c:pt idx="925">
                  <c:v>Meat Loaf</c:v>
                </c:pt>
                <c:pt idx="926">
                  <c:v>John Cameron Mitchell</c:v>
                </c:pt>
                <c:pt idx="927">
                  <c:v>Frances Fisher</c:v>
                </c:pt>
                <c:pt idx="928">
                  <c:v>Haley Ramm</c:v>
                </c:pt>
                <c:pt idx="929">
                  <c:v>Kang-ho Song</c:v>
                </c:pt>
                <c:pt idx="930">
                  <c:v>Justin Theroux</c:v>
                </c:pt>
                <c:pt idx="931">
                  <c:v>Estella Warren</c:v>
                </c:pt>
                <c:pt idx="932">
                  <c:v>Barry Watson</c:v>
                </c:pt>
                <c:pt idx="933">
                  <c:v>Kelli Garner</c:v>
                </c:pt>
                <c:pt idx="934">
                  <c:v>Sullivan Stapleton</c:v>
                </c:pt>
                <c:pt idx="935">
                  <c:v>Mia Farrow</c:v>
                </c:pt>
                <c:pt idx="936">
                  <c:v>John de Lancie</c:v>
                </c:pt>
                <c:pt idx="937">
                  <c:v>Bruce Greenwood</c:v>
                </c:pt>
                <c:pt idx="938">
                  <c:v>Leighton Meester</c:v>
                </c:pt>
                <c:pt idx="939">
                  <c:v>Ron Howard</c:v>
                </c:pt>
                <c:pt idx="940">
                  <c:v>Tyler Labine</c:v>
                </c:pt>
                <c:pt idx="941">
                  <c:v>Danny Dyer</c:v>
                </c:pt>
                <c:pt idx="942">
                  <c:v>Ian McNeice</c:v>
                </c:pt>
                <c:pt idx="943">
                  <c:v>Johnny Cannizzaro</c:v>
                </c:pt>
                <c:pt idx="944">
                  <c:v>Zachary Gordon</c:v>
                </c:pt>
                <c:pt idx="945">
                  <c:v>Scott Baio</c:v>
                </c:pt>
                <c:pt idx="946">
                  <c:v>Oliver Reed</c:v>
                </c:pt>
                <c:pt idx="947">
                  <c:v>Rip Torn</c:v>
                </c:pt>
                <c:pt idx="948">
                  <c:v>Laila Haley</c:v>
                </c:pt>
                <c:pt idx="949">
                  <c:v>Julian Sands</c:v>
                </c:pt>
                <c:pt idx="950">
                  <c:v>Paige Turco</c:v>
                </c:pt>
                <c:pt idx="951">
                  <c:v>Alexia Fast</c:v>
                </c:pt>
                <c:pt idx="952">
                  <c:v>Marie-Josée Croze</c:v>
                </c:pt>
                <c:pt idx="953">
                  <c:v>Dreama Walker</c:v>
                </c:pt>
                <c:pt idx="954">
                  <c:v>Omar Sy</c:v>
                </c:pt>
                <c:pt idx="955">
                  <c:v>Nirut Sirichanya</c:v>
                </c:pt>
                <c:pt idx="956">
                  <c:v>Tony Chiu Wai Leung</c:v>
                </c:pt>
                <c:pt idx="957">
                  <c:v>Christian Clavier</c:v>
                </c:pt>
                <c:pt idx="958">
                  <c:v>Kyra Sedgwick</c:v>
                </c:pt>
                <c:pt idx="959">
                  <c:v>Hector Elizondo</c:v>
                </c:pt>
                <c:pt idx="960">
                  <c:v>Angie Dickinson</c:v>
                </c:pt>
                <c:pt idx="961">
                  <c:v>Wendi McLendon-Covey</c:v>
                </c:pt>
                <c:pt idx="962">
                  <c:v>Anwar Congo</c:v>
                </c:pt>
                <c:pt idx="963">
                  <c:v>Matt Smith</c:v>
                </c:pt>
                <c:pt idx="964">
                  <c:v>Jennifer Freeman</c:v>
                </c:pt>
                <c:pt idx="965">
                  <c:v>Anika Noni Rose</c:v>
                </c:pt>
                <c:pt idx="966">
                  <c:v>Roy Billing</c:v>
                </c:pt>
                <c:pt idx="967">
                  <c:v>Morgan Saylor</c:v>
                </c:pt>
                <c:pt idx="968">
                  <c:v>D.B. Woodside</c:v>
                </c:pt>
                <c:pt idx="969">
                  <c:v>Brian Blessed</c:v>
                </c:pt>
                <c:pt idx="970">
                  <c:v>Terry Pheto</c:v>
                </c:pt>
                <c:pt idx="971">
                  <c:v>Lena Dunham</c:v>
                </c:pt>
                <c:pt idx="972">
                  <c:v>Andy Dick</c:v>
                </c:pt>
                <c:pt idx="973">
                  <c:v>Celia Imrie</c:v>
                </c:pt>
                <c:pt idx="974">
                  <c:v>Diedrich Bader</c:v>
                </c:pt>
                <c:pt idx="975">
                  <c:v>Taylor Cole</c:v>
                </c:pt>
                <c:pt idx="976">
                  <c:v>Sean Lennon</c:v>
                </c:pt>
                <c:pt idx="977">
                  <c:v>Heather Locklear</c:v>
                </c:pt>
                <c:pt idx="978">
                  <c:v>Jim Carter</c:v>
                </c:pt>
                <c:pt idx="979">
                  <c:v>Oliver James</c:v>
                </c:pt>
                <c:pt idx="980">
                  <c:v>Alicia Witt</c:v>
                </c:pt>
                <c:pt idx="981">
                  <c:v>Tiffany Helm</c:v>
                </c:pt>
                <c:pt idx="982">
                  <c:v>Mary-Kate Olsen</c:v>
                </c:pt>
                <c:pt idx="983">
                  <c:v>Collin Alfredo St. Dic</c:v>
                </c:pt>
                <c:pt idx="984">
                  <c:v>Rosie Perez</c:v>
                </c:pt>
                <c:pt idx="985">
                  <c:v>Vanessa Williams</c:v>
                </c:pt>
                <c:pt idx="986">
                  <c:v>Tina Desai</c:v>
                </c:pt>
                <c:pt idx="987">
                  <c:v>Tony Cox</c:v>
                </c:pt>
                <c:pt idx="988">
                  <c:v>Scott Grimes</c:v>
                </c:pt>
                <c:pt idx="989">
                  <c:v>Nicholas Gonzalez</c:v>
                </c:pt>
                <c:pt idx="990">
                  <c:v>Stephen McHattie</c:v>
                </c:pt>
                <c:pt idx="991">
                  <c:v>Harry Styles</c:v>
                </c:pt>
                <c:pt idx="992">
                  <c:v>Larry Miller</c:v>
                </c:pt>
                <c:pt idx="993">
                  <c:v>Eugenio Derbez</c:v>
                </c:pt>
                <c:pt idx="994">
                  <c:v>Leslie Bibb</c:v>
                </c:pt>
                <c:pt idx="995">
                  <c:v>James Brolin</c:v>
                </c:pt>
                <c:pt idx="996">
                  <c:v>Warren Beatty</c:v>
                </c:pt>
                <c:pt idx="997">
                  <c:v>Mira Sorvino</c:v>
                </c:pt>
                <c:pt idx="998">
                  <c:v>Mike Tyson</c:v>
                </c:pt>
                <c:pt idx="999">
                  <c:v>Richard E. Grant</c:v>
                </c:pt>
                <c:pt idx="1000">
                  <c:v>Tenzin Thuthob Tsarong</c:v>
                </c:pt>
                <c:pt idx="1001">
                  <c:v>Vincent Pastore</c:v>
                </c:pt>
                <c:pt idx="1002">
                  <c:v>Fran Drescher</c:v>
                </c:pt>
                <c:pt idx="1003">
                  <c:v>Rob Paulsen</c:v>
                </c:pt>
                <c:pt idx="1004">
                  <c:v>Gary Lewis</c:v>
                </c:pt>
                <c:pt idx="1005">
                  <c:v>Michael Jai White</c:v>
                </c:pt>
                <c:pt idx="1006">
                  <c:v>Kane Hodder</c:v>
                </c:pt>
                <c:pt idx="1007">
                  <c:v>Keisha Castle-Hughes</c:v>
                </c:pt>
                <c:pt idx="1008">
                  <c:v>Christopher Masterson</c:v>
                </c:pt>
                <c:pt idx="1009">
                  <c:v>Marco Treviño</c:v>
                </c:pt>
                <c:pt idx="1010">
                  <c:v>John Witherspoon</c:v>
                </c:pt>
                <c:pt idx="1011">
                  <c:v>Jacob Vargas</c:v>
                </c:pt>
                <c:pt idx="1012">
                  <c:v>Vanessa Lengies</c:v>
                </c:pt>
                <c:pt idx="1013">
                  <c:v>Eoin Macken</c:v>
                </c:pt>
                <c:pt idx="1014">
                  <c:v>Chris Zylka</c:v>
                </c:pt>
                <c:pt idx="1015">
                  <c:v>Chris Brown</c:v>
                </c:pt>
                <c:pt idx="1016">
                  <c:v>Melanie Griffith</c:v>
                </c:pt>
                <c:pt idx="1017">
                  <c:v>Charlotte Rampling</c:v>
                </c:pt>
                <c:pt idx="1018">
                  <c:v>Brian Dennehy</c:v>
                </c:pt>
                <c:pt idx="1019">
                  <c:v>Scott Mechlowicz</c:v>
                </c:pt>
                <c:pt idx="1020">
                  <c:v>Kathleen Turner</c:v>
                </c:pt>
                <c:pt idx="1021">
                  <c:v>Stephanie Leonidas</c:v>
                </c:pt>
                <c:pt idx="1022">
                  <c:v>Kurtwood Smith</c:v>
                </c:pt>
                <c:pt idx="1023">
                  <c:v>Romola Garai</c:v>
                </c:pt>
                <c:pt idx="1024">
                  <c:v>Jimmy Fallon</c:v>
                </c:pt>
                <c:pt idx="1025">
                  <c:v>Don Rickles</c:v>
                </c:pt>
                <c:pt idx="1026">
                  <c:v>Bashar Rahal</c:v>
                </c:pt>
                <c:pt idx="1027">
                  <c:v>Jill Clayburgh</c:v>
                </c:pt>
                <c:pt idx="1028">
                  <c:v>Stockard Channing</c:v>
                </c:pt>
                <c:pt idx="1029">
                  <c:v>Christina Milian</c:v>
                </c:pt>
                <c:pt idx="1030">
                  <c:v>Chris Klein</c:v>
                </c:pt>
                <c:pt idx="1031">
                  <c:v>Romain Duris</c:v>
                </c:pt>
                <c:pt idx="1032">
                  <c:v>Greg Germann</c:v>
                </c:pt>
                <c:pt idx="1033">
                  <c:v>Jere Burns</c:v>
                </c:pt>
                <c:pt idx="1034">
                  <c:v>Sonia Braga</c:v>
                </c:pt>
                <c:pt idx="1035">
                  <c:v>Brandon T. Jackson</c:v>
                </c:pt>
                <c:pt idx="1036">
                  <c:v>Rebecca Budig</c:v>
                </c:pt>
                <c:pt idx="1037">
                  <c:v>Fisher Stevens</c:v>
                </c:pt>
                <c:pt idx="1038">
                  <c:v>Mariah Carey</c:v>
                </c:pt>
                <c:pt idx="1039">
                  <c:v>Naseeruddin Shah</c:v>
                </c:pt>
                <c:pt idx="1040">
                  <c:v>Kieran Culkin</c:v>
                </c:pt>
                <c:pt idx="1041">
                  <c:v>Scout Taylor-Compton</c:v>
                </c:pt>
                <c:pt idx="1042">
                  <c:v>Jim Gaffigan</c:v>
                </c:pt>
                <c:pt idx="1043">
                  <c:v>Heather Matarazzo</c:v>
                </c:pt>
                <c:pt idx="1044">
                  <c:v>Rita Hayworth</c:v>
                </c:pt>
                <c:pt idx="1045">
                  <c:v>Bill Johnson</c:v>
                </c:pt>
                <c:pt idx="1046">
                  <c:v>Daniel Mays</c:v>
                </c:pt>
                <c:pt idx="1047">
                  <c:v>Gregory Smith</c:v>
                </c:pt>
                <c:pt idx="1048">
                  <c:v>John Kapelos</c:v>
                </c:pt>
                <c:pt idx="1049">
                  <c:v>Jon Seda</c:v>
                </c:pt>
                <c:pt idx="1050">
                  <c:v>Marcela Mar</c:v>
                </c:pt>
                <c:pt idx="1051">
                  <c:v>William Gates</c:v>
                </c:pt>
                <c:pt idx="1052">
                  <c:v>Nathan Lane</c:v>
                </c:pt>
                <c:pt idx="1053">
                  <c:v>Julian Morris</c:v>
                </c:pt>
                <c:pt idx="1054">
                  <c:v>Alexis Dziena</c:v>
                </c:pt>
                <c:pt idx="1055">
                  <c:v>John Doe</c:v>
                </c:pt>
                <c:pt idx="1056">
                  <c:v>Kevin Alejandro</c:v>
                </c:pt>
                <c:pt idx="1057">
                  <c:v>Eric Sheffer Stevens</c:v>
                </c:pt>
                <c:pt idx="1058">
                  <c:v>Joely Richardson</c:v>
                </c:pt>
                <c:pt idx="1059">
                  <c:v>François Cluzet</c:v>
                </c:pt>
                <c:pt idx="1060">
                  <c:v>Isabella Rossellini</c:v>
                </c:pt>
                <c:pt idx="1061">
                  <c:v>Jennifer Esposito</c:v>
                </c:pt>
                <c:pt idx="1062">
                  <c:v>Eddie Izzard</c:v>
                </c:pt>
                <c:pt idx="1063">
                  <c:v>Samantha Morton</c:v>
                </c:pt>
                <c:pt idx="1064">
                  <c:v>William Hurt</c:v>
                </c:pt>
                <c:pt idx="1065">
                  <c:v>Austin Pendleton</c:v>
                </c:pt>
                <c:pt idx="1066">
                  <c:v>Elisabeth Harnois</c:v>
                </c:pt>
                <c:pt idx="1067">
                  <c:v>Stephen Amell</c:v>
                </c:pt>
                <c:pt idx="1068">
                  <c:v>Lorraine Bracco</c:v>
                </c:pt>
                <c:pt idx="1069">
                  <c:v>Richard Epcar</c:v>
                </c:pt>
                <c:pt idx="1070">
                  <c:v>John Heard</c:v>
                </c:pt>
                <c:pt idx="1071">
                  <c:v>Mike Starr</c:v>
                </c:pt>
                <c:pt idx="1072">
                  <c:v>Frank Whaley</c:v>
                </c:pt>
                <c:pt idx="1073">
                  <c:v>Kirk Cameron</c:v>
                </c:pt>
                <c:pt idx="1074">
                  <c:v>Frank Grillo</c:v>
                </c:pt>
                <c:pt idx="1075">
                  <c:v>Divine</c:v>
                </c:pt>
                <c:pt idx="1076">
                  <c:v>Talisa Soto</c:v>
                </c:pt>
                <c:pt idx="1077">
                  <c:v>Malese Jow</c:v>
                </c:pt>
                <c:pt idx="1078">
                  <c:v>Mia Kirshner</c:v>
                </c:pt>
                <c:pt idx="1079">
                  <c:v>Julianna Guill</c:v>
                </c:pt>
                <c:pt idx="1080">
                  <c:v>Brenda Fricker</c:v>
                </c:pt>
                <c:pt idx="1081">
                  <c:v>Marc Blucas</c:v>
                </c:pt>
                <c:pt idx="1082">
                  <c:v>Kay Panabaker</c:v>
                </c:pt>
                <c:pt idx="1083">
                  <c:v>Tika Sumpter</c:v>
                </c:pt>
                <c:pt idx="1084">
                  <c:v>Amanda Schull</c:v>
                </c:pt>
                <c:pt idx="1085">
                  <c:v>Leonard Roberts</c:v>
                </c:pt>
                <c:pt idx="1086">
                  <c:v>Luke Newberry</c:v>
                </c:pt>
                <c:pt idx="1087">
                  <c:v>Teo Halm</c:v>
                </c:pt>
                <c:pt idx="1088">
                  <c:v>Joseph Cotten</c:v>
                </c:pt>
                <c:pt idx="1089">
                  <c:v>Roma Downey</c:v>
                </c:pt>
                <c:pt idx="1090">
                  <c:v>Ben Davies</c:v>
                </c:pt>
                <c:pt idx="1091">
                  <c:v>Byron Mann</c:v>
                </c:pt>
                <c:pt idx="1092">
                  <c:v>David Masterson</c:v>
                </c:pt>
                <c:pt idx="1093">
                  <c:v>Jean-Pierre Léaud</c:v>
                </c:pt>
                <c:pt idx="1094">
                  <c:v>Ted Danson</c:v>
                </c:pt>
                <c:pt idx="1095">
                  <c:v>Oliver Hudson</c:v>
                </c:pt>
                <c:pt idx="1096">
                  <c:v>Bridgette Wilson-Sampras</c:v>
                </c:pt>
                <c:pt idx="1097">
                  <c:v>Tommy Pallotta</c:v>
                </c:pt>
                <c:pt idx="1098">
                  <c:v>Alison Lohman</c:v>
                </c:pt>
                <c:pt idx="1099">
                  <c:v>Peter Fonda</c:v>
                </c:pt>
                <c:pt idx="1100">
                  <c:v>Brenda Song</c:v>
                </c:pt>
                <c:pt idx="1101">
                  <c:v>Harry Lennix</c:v>
                </c:pt>
                <c:pt idx="1102">
                  <c:v>Catriona MacColl</c:v>
                </c:pt>
                <c:pt idx="1103">
                  <c:v>Stephen Collins</c:v>
                </c:pt>
                <c:pt idx="1104">
                  <c:v>Nicholas Rowe</c:v>
                </c:pt>
                <c:pt idx="1105">
                  <c:v>Saffron Burrows</c:v>
                </c:pt>
                <c:pt idx="1106">
                  <c:v>Lee Majors</c:v>
                </c:pt>
                <c:pt idx="1107">
                  <c:v>Ashley Rickards</c:v>
                </c:pt>
                <c:pt idx="1108">
                  <c:v>Faizon Love</c:v>
                </c:pt>
                <c:pt idx="1109">
                  <c:v>Gabriel Millman</c:v>
                </c:pt>
                <c:pt idx="1110">
                  <c:v>James Nesbitt</c:v>
                </c:pt>
                <c:pt idx="1111">
                  <c:v>Dylan Authors</c:v>
                </c:pt>
                <c:pt idx="1112">
                  <c:v>Lars Mikkelsen</c:v>
                </c:pt>
                <c:pt idx="1113">
                  <c:v>Thomas Lennon</c:v>
                </c:pt>
                <c:pt idx="1114">
                  <c:v>Eddie Cibrian</c:v>
                </c:pt>
                <c:pt idx="1115">
                  <c:v>Kelsey Grammer</c:v>
                </c:pt>
                <c:pt idx="1116">
                  <c:v>Flavio Parenti</c:v>
                </c:pt>
                <c:pt idx="1117">
                  <c:v>Scott Cohen</c:v>
                </c:pt>
                <c:pt idx="1118">
                  <c:v>John Mahoney</c:v>
                </c:pt>
                <c:pt idx="1119">
                  <c:v>Sierra McCormick</c:v>
                </c:pt>
                <c:pt idx="1120">
                  <c:v>William Hootkins</c:v>
                </c:pt>
                <c:pt idx="1121">
                  <c:v>Michael McKean</c:v>
                </c:pt>
                <c:pt idx="1122">
                  <c:v>Pfeifer Brown</c:v>
                </c:pt>
                <c:pt idx="1123">
                  <c:v>James Wolk</c:v>
                </c:pt>
                <c:pt idx="1124">
                  <c:v>Jason Priestley</c:v>
                </c:pt>
                <c:pt idx="1125">
                  <c:v>Billy Campbell</c:v>
                </c:pt>
                <c:pt idx="1126">
                  <c:v>Cole Hauser</c:v>
                </c:pt>
                <c:pt idx="1127">
                  <c:v>Jason London</c:v>
                </c:pt>
                <c:pt idx="1128">
                  <c:v>Lesley Manville</c:v>
                </c:pt>
                <c:pt idx="1129">
                  <c:v>Marco St. John</c:v>
                </c:pt>
                <c:pt idx="1130">
                  <c:v>Óscar Jaenada</c:v>
                </c:pt>
                <c:pt idx="1131">
                  <c:v>Richard Wilson</c:v>
                </c:pt>
                <c:pt idx="1132">
                  <c:v>Cicely Tyson</c:v>
                </c:pt>
                <c:pt idx="1133">
                  <c:v>Indira Varma</c:v>
                </c:pt>
                <c:pt idx="1134">
                  <c:v>Liam Aiken</c:v>
                </c:pt>
                <c:pt idx="1135">
                  <c:v>Brighton Sharbino</c:v>
                </c:pt>
                <c:pt idx="1136">
                  <c:v>Philip Baker Hall</c:v>
                </c:pt>
                <c:pt idx="1137">
                  <c:v>James Coburn</c:v>
                </c:pt>
                <c:pt idx="1138">
                  <c:v>Cameron Monaghan</c:v>
                </c:pt>
                <c:pt idx="1139">
                  <c:v>Joe Cocker</c:v>
                </c:pt>
                <c:pt idx="1140">
                  <c:v>Esai Morales</c:v>
                </c:pt>
                <c:pt idx="1141">
                  <c:v>Jessie T. Usher</c:v>
                </c:pt>
                <c:pt idx="1142">
                  <c:v>Mark Rylance</c:v>
                </c:pt>
                <c:pt idx="1143">
                  <c:v>George Carlin</c:v>
                </c:pt>
                <c:pt idx="1144">
                  <c:v>Lambert Wilson</c:v>
                </c:pt>
                <c:pt idx="1145">
                  <c:v>Lexie Contursi</c:v>
                </c:pt>
                <c:pt idx="1146">
                  <c:v>Kim Dickens</c:v>
                </c:pt>
                <c:pt idx="1147">
                  <c:v>Peter Firth</c:v>
                </c:pt>
                <c:pt idx="1148">
                  <c:v>Claudia Christian</c:v>
                </c:pt>
                <c:pt idx="1149">
                  <c:v>Jørgen Langhelle</c:v>
                </c:pt>
                <c:pt idx="1150">
                  <c:v>John Robinson</c:v>
                </c:pt>
                <c:pt idx="1151">
                  <c:v>Lily Tomlin</c:v>
                </c:pt>
                <c:pt idx="1152">
                  <c:v>Richard Coyle</c:v>
                </c:pt>
                <c:pt idx="1153">
                  <c:v>Eva Amurri Martino</c:v>
                </c:pt>
                <c:pt idx="1154">
                  <c:v>Barry Corbin</c:v>
                </c:pt>
                <c:pt idx="1155">
                  <c:v>Hugh M. Hefner</c:v>
                </c:pt>
                <c:pt idx="1156">
                  <c:v>Eric Stoltz</c:v>
                </c:pt>
                <c:pt idx="1157">
                  <c:v>Kevin Grevioux</c:v>
                </c:pt>
                <c:pt idx="1158">
                  <c:v>David Gant</c:v>
                </c:pt>
                <c:pt idx="1159">
                  <c:v>Monica Potter</c:v>
                </c:pt>
                <c:pt idx="1160">
                  <c:v>John Beasley</c:v>
                </c:pt>
                <c:pt idx="1161">
                  <c:v>Si Won Choi</c:v>
                </c:pt>
                <c:pt idx="1162">
                  <c:v>Stacy Edwards</c:v>
                </c:pt>
                <c:pt idx="1163">
                  <c:v>Vincent Gallo</c:v>
                </c:pt>
                <c:pt idx="1164">
                  <c:v>Dominic Flores</c:v>
                </c:pt>
                <c:pt idx="1165">
                  <c:v>Alex Kendrick</c:v>
                </c:pt>
                <c:pt idx="1166">
                  <c:v>Tom Berenger</c:v>
                </c:pt>
                <c:pt idx="1167">
                  <c:v>Wanda Sykes</c:v>
                </c:pt>
                <c:pt idx="1168">
                  <c:v>Marley Shelton</c:v>
                </c:pt>
                <c:pt idx="1169">
                  <c:v>Thomas McDonell</c:v>
                </c:pt>
                <c:pt idx="1170">
                  <c:v>Martin Starr</c:v>
                </c:pt>
                <c:pt idx="1171">
                  <c:v>Phyllida Law</c:v>
                </c:pt>
                <c:pt idx="1172">
                  <c:v>Jeremy W. Auman</c:v>
                </c:pt>
                <c:pt idx="1173">
                  <c:v>Damián Alcázar</c:v>
                </c:pt>
                <c:pt idx="1174">
                  <c:v>Alicja Bachleda</c:v>
                </c:pt>
                <c:pt idx="1175">
                  <c:v>Kevin Sussman</c:v>
                </c:pt>
                <c:pt idx="1176">
                  <c:v>Lena Horne</c:v>
                </c:pt>
                <c:pt idx="1177">
                  <c:v>Steven Anthony Lawrence</c:v>
                </c:pt>
                <c:pt idx="1178">
                  <c:v>Ian McDiarmid</c:v>
                </c:pt>
                <c:pt idx="1179">
                  <c:v>Glenn Plummer</c:v>
                </c:pt>
                <c:pt idx="1180">
                  <c:v>Rupert Graves</c:v>
                </c:pt>
                <c:pt idx="1181">
                  <c:v>Merab Ninidze</c:v>
                </c:pt>
                <c:pt idx="1182">
                  <c:v>Ginger Rogers</c:v>
                </c:pt>
                <c:pt idx="1183">
                  <c:v>Alex Gibney</c:v>
                </c:pt>
                <c:pt idx="1184">
                  <c:v>Tom Cullen</c:v>
                </c:pt>
                <c:pt idx="1185">
                  <c:v>Brad William Henke</c:v>
                </c:pt>
                <c:pt idx="1186">
                  <c:v>Lochlyn Munro</c:v>
                </c:pt>
                <c:pt idx="1187">
                  <c:v>Benno Fürmann</c:v>
                </c:pt>
                <c:pt idx="1188">
                  <c:v>Khandi Alexander</c:v>
                </c:pt>
                <c:pt idx="1189">
                  <c:v>Adam Arkin</c:v>
                </c:pt>
                <c:pt idx="1190">
                  <c:v>David Paymer</c:v>
                </c:pt>
                <c:pt idx="1191">
                  <c:v>Luis Tosar</c:v>
                </c:pt>
                <c:pt idx="1192">
                  <c:v>Steven Bauer</c:v>
                </c:pt>
                <c:pt idx="1193">
                  <c:v>Thomas F. Wilson</c:v>
                </c:pt>
                <c:pt idx="1194">
                  <c:v>Seymour Cassel</c:v>
                </c:pt>
                <c:pt idx="1195">
                  <c:v>Yasmine Al Massri</c:v>
                </c:pt>
                <c:pt idx="1196">
                  <c:v>Gregory Scott Cummins</c:v>
                </c:pt>
                <c:pt idx="1197">
                  <c:v>Mike Epps</c:v>
                </c:pt>
                <c:pt idx="1198">
                  <c:v>Rapulana Seiphemo</c:v>
                </c:pt>
                <c:pt idx="1199">
                  <c:v>Chelcie Ross</c:v>
                </c:pt>
                <c:pt idx="1200">
                  <c:v>Sheryl Crow</c:v>
                </c:pt>
                <c:pt idx="1201">
                  <c:v>Angus Scrimm</c:v>
                </c:pt>
                <c:pt idx="1202">
                  <c:v>Gloria Grahame</c:v>
                </c:pt>
                <c:pt idx="1203">
                  <c:v>Qi Shu</c:v>
                </c:pt>
                <c:pt idx="1204">
                  <c:v>Beau Bridges</c:v>
                </c:pt>
                <c:pt idx="1205">
                  <c:v>Dania Ramirez</c:v>
                </c:pt>
                <c:pt idx="1206">
                  <c:v>Taylor Negron</c:v>
                </c:pt>
                <c:pt idx="1207">
                  <c:v>Mark Valley</c:v>
                </c:pt>
                <c:pt idx="1208">
                  <c:v>Derek Luke</c:v>
                </c:pt>
                <c:pt idx="1209">
                  <c:v>Chris Elliott</c:v>
                </c:pt>
                <c:pt idx="1210">
                  <c:v>Elizabeth Daily</c:v>
                </c:pt>
                <c:pt idx="1211">
                  <c:v>Zoe Kazan</c:v>
                </c:pt>
                <c:pt idx="1212">
                  <c:v>Yorick van Wageningen</c:v>
                </c:pt>
                <c:pt idx="1213">
                  <c:v>Jan Decleir</c:v>
                </c:pt>
                <c:pt idx="1214">
                  <c:v>Mark Zupan</c:v>
                </c:pt>
                <c:pt idx="1215">
                  <c:v>Barack Obama</c:v>
                </c:pt>
                <c:pt idx="1216">
                  <c:v>Tom Burke</c:v>
                </c:pt>
                <c:pt idx="1217">
                  <c:v>Charlie Rowe</c:v>
                </c:pt>
                <c:pt idx="1218">
                  <c:v>Janet Jackson</c:v>
                </c:pt>
                <c:pt idx="1219">
                  <c:v>Yaya DaCosta</c:v>
                </c:pt>
                <c:pt idx="1220">
                  <c:v>Craig Ferguson</c:v>
                </c:pt>
                <c:pt idx="1221">
                  <c:v>Cheryl Hines</c:v>
                </c:pt>
                <c:pt idx="1222">
                  <c:v>Mike Figueroa</c:v>
                </c:pt>
                <c:pt idx="1223">
                  <c:v>Kath Soucie</c:v>
                </c:pt>
                <c:pt idx="1224">
                  <c:v>Gillian White</c:v>
                </c:pt>
                <c:pt idx="1225">
                  <c:v>Kip Pardue</c:v>
                </c:pt>
                <c:pt idx="1226">
                  <c:v>Wesley Jonathan</c:v>
                </c:pt>
                <c:pt idx="1227">
                  <c:v>Ally Walker</c:v>
                </c:pt>
                <c:pt idx="1228">
                  <c:v>Carol Kane</c:v>
                </c:pt>
                <c:pt idx="1229">
                  <c:v>Harold Perrineau</c:v>
                </c:pt>
                <c:pt idx="1230">
                  <c:v>Chriss Anglin</c:v>
                </c:pt>
                <c:pt idx="1231">
                  <c:v>Paul Sorvino</c:v>
                </c:pt>
                <c:pt idx="1232">
                  <c:v>Nolan Gerard Funk</c:v>
                </c:pt>
                <c:pt idx="1233">
                  <c:v>Adam LeFevre</c:v>
                </c:pt>
                <c:pt idx="1234">
                  <c:v>John Astin</c:v>
                </c:pt>
                <c:pt idx="1235">
                  <c:v>Ye Liu</c:v>
                </c:pt>
                <c:pt idx="1236">
                  <c:v>Michael J. Pollard</c:v>
                </c:pt>
                <c:pt idx="1237">
                  <c:v>Danny Pino</c:v>
                </c:pt>
                <c:pt idx="1238">
                  <c:v>Eric Mendenhall</c:v>
                </c:pt>
                <c:pt idx="1239">
                  <c:v>Numan Acar</c:v>
                </c:pt>
                <c:pt idx="1240">
                  <c:v>Leon</c:v>
                </c:pt>
                <c:pt idx="1241">
                  <c:v>Michael Greyeyes</c:v>
                </c:pt>
                <c:pt idx="1242">
                  <c:v>Dong-gun Jang</c:v>
                </c:pt>
                <c:pt idx="1243">
                  <c:v>Charles Napier</c:v>
                </c:pt>
                <c:pt idx="1244">
                  <c:v>David Richmond-Peck</c:v>
                </c:pt>
                <c:pt idx="1245">
                  <c:v>Kristy Swanson</c:v>
                </c:pt>
                <c:pt idx="1246">
                  <c:v>Parry Shen</c:v>
                </c:pt>
                <c:pt idx="1247">
                  <c:v>Michael Gross</c:v>
                </c:pt>
                <c:pt idx="1248">
                  <c:v>Jessica Lowndes</c:v>
                </c:pt>
                <c:pt idx="1249">
                  <c:v>Adrian Martinez</c:v>
                </c:pt>
                <c:pt idx="1250">
                  <c:v>Jonathan Brandis</c:v>
                </c:pt>
                <c:pt idx="1251">
                  <c:v>Common</c:v>
                </c:pt>
                <c:pt idx="1252">
                  <c:v>Pedro Armendáriz Jr.</c:v>
                </c:pt>
                <c:pt idx="1253">
                  <c:v>Marina Golbahari</c:v>
                </c:pt>
                <c:pt idx="1254">
                  <c:v>Brendan Fehr</c:v>
                </c:pt>
                <c:pt idx="1255">
                  <c:v>Melissa Sagemiller</c:v>
                </c:pt>
                <c:pt idx="1256">
                  <c:v>Chris Eigeman</c:v>
                </c:pt>
                <c:pt idx="1257">
                  <c:v>Dolly Parton</c:v>
                </c:pt>
                <c:pt idx="1258">
                  <c:v>Alex Huszar</c:v>
                </c:pt>
                <c:pt idx="1259">
                  <c:v>Boris Kodjoe</c:v>
                </c:pt>
                <c:pt idx="1260">
                  <c:v>Simon Yam</c:v>
                </c:pt>
                <c:pt idx="1261">
                  <c:v>Jurnee Smollett-Bell</c:v>
                </c:pt>
                <c:pt idx="1262">
                  <c:v>Emir Kusturica</c:v>
                </c:pt>
                <c:pt idx="1263">
                  <c:v>Debbie Reynolds</c:v>
                </c:pt>
                <c:pt idx="1264">
                  <c:v>Terry Funk</c:v>
                </c:pt>
                <c:pt idx="1265">
                  <c:v>Peter McNamara</c:v>
                </c:pt>
                <c:pt idx="1266">
                  <c:v>Chris Gauthier</c:v>
                </c:pt>
                <c:pt idx="1267">
                  <c:v>Eamonn Walker</c:v>
                </c:pt>
                <c:pt idx="1268">
                  <c:v>Shari Albert</c:v>
                </c:pt>
                <c:pt idx="1269">
                  <c:v>Richard Burton</c:v>
                </c:pt>
                <c:pt idx="1270">
                  <c:v>Sara Forestier</c:v>
                </c:pt>
                <c:pt idx="1271">
                  <c:v>Paul Schneider</c:v>
                </c:pt>
                <c:pt idx="1272">
                  <c:v>Tyler James Williams</c:v>
                </c:pt>
                <c:pt idx="1273">
                  <c:v>Julia Jentsch</c:v>
                </c:pt>
                <c:pt idx="1274">
                  <c:v>David Jason Perez</c:v>
                </c:pt>
                <c:pt idx="1275">
                  <c:v>Michael Dudikoff</c:v>
                </c:pt>
                <c:pt idx="1276">
                  <c:v>Aunjanue Ellis</c:v>
                </c:pt>
                <c:pt idx="1277">
                  <c:v>Justin Kirk</c:v>
                </c:pt>
                <c:pt idx="1278">
                  <c:v>John Karyus</c:v>
                </c:pt>
                <c:pt idx="1279">
                  <c:v>America Ferrera</c:v>
                </c:pt>
                <c:pt idx="1280">
                  <c:v>James Callis</c:v>
                </c:pt>
                <c:pt idx="1281">
                  <c:v>John Howard</c:v>
                </c:pt>
                <c:pt idx="1282">
                  <c:v>Greg Ayres</c:v>
                </c:pt>
                <c:pt idx="1283">
                  <c:v>Leonor Varela</c:v>
                </c:pt>
                <c:pt idx="1284">
                  <c:v>Curtis Armstrong</c:v>
                </c:pt>
                <c:pt idx="1285">
                  <c:v>Steve Irwin</c:v>
                </c:pt>
                <c:pt idx="1286">
                  <c:v>Jeffrey Falcon</c:v>
                </c:pt>
                <c:pt idx="1287">
                  <c:v>Angell Conwell</c:v>
                </c:pt>
                <c:pt idx="1288">
                  <c:v>Robert Picardo</c:v>
                </c:pt>
                <c:pt idx="1289">
                  <c:v>Marcell Nagy</c:v>
                </c:pt>
                <c:pt idx="1290">
                  <c:v>John F. Kennedy</c:v>
                </c:pt>
                <c:pt idx="1291">
                  <c:v>Hiroshi Abe</c:v>
                </c:pt>
                <c:pt idx="1292">
                  <c:v>Richard Lawson</c:v>
                </c:pt>
                <c:pt idx="1293">
                  <c:v>Louise Fletcher</c:v>
                </c:pt>
                <c:pt idx="1294">
                  <c:v>Bebe Neuwirth</c:v>
                </c:pt>
                <c:pt idx="1295">
                  <c:v>Lara Jill Miller</c:v>
                </c:pt>
                <c:pt idx="1296">
                  <c:v>Mary Elizabeth Mastrantonio</c:v>
                </c:pt>
                <c:pt idx="1297">
                  <c:v>Lea Michele</c:v>
                </c:pt>
                <c:pt idx="1298">
                  <c:v>Alanna Ubach</c:v>
                </c:pt>
                <c:pt idx="1299">
                  <c:v>John Amos</c:v>
                </c:pt>
                <c:pt idx="1300">
                  <c:v>Drew Fuller</c:v>
                </c:pt>
                <c:pt idx="1301">
                  <c:v>Campbell Scott</c:v>
                </c:pt>
                <c:pt idx="1302">
                  <c:v>Brian Bosworth</c:v>
                </c:pt>
                <c:pt idx="1303">
                  <c:v>Cheech Marin</c:v>
                </c:pt>
                <c:pt idx="1304">
                  <c:v>Omari Hardwick</c:v>
                </c:pt>
                <c:pt idx="1305">
                  <c:v>Kenneth Tobey</c:v>
                </c:pt>
                <c:pt idx="1306">
                  <c:v>Rosanna Arquette</c:v>
                </c:pt>
                <c:pt idx="1307">
                  <c:v>S. Epatha Merkerson</c:v>
                </c:pt>
                <c:pt idx="1308">
                  <c:v>Kevin Corrigan</c:v>
                </c:pt>
                <c:pt idx="1309">
                  <c:v>Tisha Campbell-Martin</c:v>
                </c:pt>
                <c:pt idx="1310">
                  <c:v>Victor Rasuk</c:v>
                </c:pt>
                <c:pt idx="1311">
                  <c:v>Alex Rocco</c:v>
                </c:pt>
                <c:pt idx="1312">
                  <c:v>George Coe</c:v>
                </c:pt>
                <c:pt idx="1313">
                  <c:v>Phoebe Legere</c:v>
                </c:pt>
                <c:pt idx="1314">
                  <c:v>Lauren Ambrose</c:v>
                </c:pt>
                <c:pt idx="1315">
                  <c:v>Randy Wayne</c:v>
                </c:pt>
                <c:pt idx="1316">
                  <c:v>Fereshteh Sadre Orafaiy</c:v>
                </c:pt>
                <c:pt idx="1317">
                  <c:v>Anita Page</c:v>
                </c:pt>
                <c:pt idx="1318">
                  <c:v>Damon Wayans</c:v>
                </c:pt>
                <c:pt idx="1319">
                  <c:v>Benjamin A. Onyango</c:v>
                </c:pt>
                <c:pt idx="1320">
                  <c:v>Daniel London</c:v>
                </c:pt>
                <c:pt idx="1321">
                  <c:v>Kirk Fox</c:v>
                </c:pt>
                <c:pt idx="1322">
                  <c:v>Chase Ellison</c:v>
                </c:pt>
                <c:pt idx="1323">
                  <c:v>Isabelle Adjani</c:v>
                </c:pt>
                <c:pt idx="1324">
                  <c:v>Kathleen Wilhoite</c:v>
                </c:pt>
                <c:pt idx="1325">
                  <c:v>John August</c:v>
                </c:pt>
                <c:pt idx="1326">
                  <c:v>Antoni Corone</c:v>
                </c:pt>
                <c:pt idx="1327">
                  <c:v>Matt Cohen</c:v>
                </c:pt>
                <c:pt idx="1328">
                  <c:v>Fay Masterson</c:v>
                </c:pt>
                <c:pt idx="1329">
                  <c:v>Del Zamora</c:v>
                </c:pt>
                <c:pt idx="1330">
                  <c:v>Robyn Lively</c:v>
                </c:pt>
                <c:pt idx="1331">
                  <c:v>Maggie Cheung</c:v>
                </c:pt>
                <c:pt idx="1332">
                  <c:v>Shiri Appleby</c:v>
                </c:pt>
                <c:pt idx="1333">
                  <c:v>Sam Waterston</c:v>
                </c:pt>
                <c:pt idx="1334">
                  <c:v>Molly Parker</c:v>
                </c:pt>
                <c:pt idx="1335">
                  <c:v>Emily Rios</c:v>
                </c:pt>
                <c:pt idx="1336">
                  <c:v>Matthew Settle</c:v>
                </c:pt>
                <c:pt idx="1337">
                  <c:v>Callie Thorne</c:v>
                </c:pt>
                <c:pt idx="1338">
                  <c:v>Dana Delany</c:v>
                </c:pt>
                <c:pt idx="1339">
                  <c:v>Santiago Cabrera</c:v>
                </c:pt>
                <c:pt idx="1340">
                  <c:v>Stephanie Szostak</c:v>
                </c:pt>
                <c:pt idx="1341">
                  <c:v>Alice Olivia Clarke</c:v>
                </c:pt>
                <c:pt idx="1342">
                  <c:v>Mara Wilson</c:v>
                </c:pt>
                <c:pt idx="1343">
                  <c:v>William Schallert</c:v>
                </c:pt>
                <c:pt idx="1344">
                  <c:v>Rachel True</c:v>
                </c:pt>
                <c:pt idx="1345">
                  <c:v>Laura Morante</c:v>
                </c:pt>
                <c:pt idx="1346">
                  <c:v>Nicole Ari Parker</c:v>
                </c:pt>
                <c:pt idx="1347">
                  <c:v>Sasha Alexander</c:v>
                </c:pt>
                <c:pt idx="1348">
                  <c:v>Matt Bennett</c:v>
                </c:pt>
                <c:pt idx="1349">
                  <c:v>David Keith</c:v>
                </c:pt>
                <c:pt idx="1350">
                  <c:v>Frances Bavier</c:v>
                </c:pt>
                <c:pt idx="1351">
                  <c:v>Zak Penn</c:v>
                </c:pt>
                <c:pt idx="1352">
                  <c:v>Woody Strode</c:v>
                </c:pt>
                <c:pt idx="1353">
                  <c:v>Gladys Cooper</c:v>
                </c:pt>
                <c:pt idx="1354">
                  <c:v>Jordana Spiro</c:v>
                </c:pt>
                <c:pt idx="1355">
                  <c:v>Tasha Smith</c:v>
                </c:pt>
                <c:pt idx="1356">
                  <c:v>Keenan Wynn</c:v>
                </c:pt>
                <c:pt idx="1357">
                  <c:v>Phil Vischer</c:v>
                </c:pt>
                <c:pt idx="1358">
                  <c:v>Jessy Schram</c:v>
                </c:pt>
                <c:pt idx="1359">
                  <c:v>M. Emmet Walsh</c:v>
                </c:pt>
                <c:pt idx="1360">
                  <c:v>Kimberly J. Brown</c:v>
                </c:pt>
                <c:pt idx="1361">
                  <c:v>Simon Abkarian</c:v>
                </c:pt>
                <c:pt idx="1362">
                  <c:v>Amir Talai</c:v>
                </c:pt>
                <c:pt idx="1363">
                  <c:v>Robert Townsend</c:v>
                </c:pt>
                <c:pt idx="1364">
                  <c:v>Dan Futterman</c:v>
                </c:pt>
                <c:pt idx="1365">
                  <c:v>Harvey Fierstein</c:v>
                </c:pt>
                <c:pt idx="1366">
                  <c:v>Trevor Morgan</c:v>
                </c:pt>
                <c:pt idx="1367">
                  <c:v>Derick Martini</c:v>
                </c:pt>
                <c:pt idx="1368">
                  <c:v>Jon Gries</c:v>
                </c:pt>
                <c:pt idx="1369">
                  <c:v>Shirley Henderson</c:v>
                </c:pt>
                <c:pt idx="1370">
                  <c:v>Jason Marsden</c:v>
                </c:pt>
                <c:pt idx="1371">
                  <c:v>Mía Maestro</c:v>
                </c:pt>
                <c:pt idx="1372">
                  <c:v>Barry Bostwick</c:v>
                </c:pt>
                <c:pt idx="1373">
                  <c:v>Josh Swanson</c:v>
                </c:pt>
                <c:pt idx="1374">
                  <c:v>Seth Gilliam</c:v>
                </c:pt>
                <c:pt idx="1375">
                  <c:v>Donny Boaz</c:v>
                </c:pt>
                <c:pt idx="1376">
                  <c:v>Lynn Cohen</c:v>
                </c:pt>
                <c:pt idx="1377">
                  <c:v>Elaine Hendrix</c:v>
                </c:pt>
                <c:pt idx="1378">
                  <c:v>Michael Berryman</c:v>
                </c:pt>
                <c:pt idx="1379">
                  <c:v>Kevin Pollak</c:v>
                </c:pt>
                <c:pt idx="1380">
                  <c:v>Hector Kotsifakis</c:v>
                </c:pt>
                <c:pt idx="1381">
                  <c:v>Ian Tracey</c:v>
                </c:pt>
                <c:pt idx="1382">
                  <c:v>Saad Siddiqui</c:v>
                </c:pt>
                <c:pt idx="1383">
                  <c:v>Allison Dean</c:v>
                </c:pt>
                <c:pt idx="1384">
                  <c:v>Yuri Lowenthal</c:v>
                </c:pt>
                <c:pt idx="1385">
                  <c:v>Aidan Quinn</c:v>
                </c:pt>
                <c:pt idx="1386">
                  <c:v>Sonja Sohn</c:v>
                </c:pt>
                <c:pt idx="1387">
                  <c:v>Cliff Robertson</c:v>
                </c:pt>
                <c:pt idx="1388">
                  <c:v>Gavin MacLeod</c:v>
                </c:pt>
                <c:pt idx="1389">
                  <c:v>Joe Estevez</c:v>
                </c:pt>
                <c:pt idx="1390">
                  <c:v>Sarunyu Wongkrachang</c:v>
                </c:pt>
                <c:pt idx="1391">
                  <c:v>Raymond J. Barry</c:v>
                </c:pt>
                <c:pt idx="1392">
                  <c:v>Lindsay Kay Hayward</c:v>
                </c:pt>
                <c:pt idx="1393">
                  <c:v>Monique Gabriela Curnen</c:v>
                </c:pt>
                <c:pt idx="1394">
                  <c:v>Jennifer Hudson</c:v>
                </c:pt>
                <c:pt idx="1395">
                  <c:v>Rock Hudson</c:v>
                </c:pt>
                <c:pt idx="1396">
                  <c:v>Purva Bedi</c:v>
                </c:pt>
                <c:pt idx="1397">
                  <c:v>Nancy O'Dell</c:v>
                </c:pt>
                <c:pt idx="1398">
                  <c:v>Clive Russell</c:v>
                </c:pt>
                <c:pt idx="1399">
                  <c:v>Charis Michelsen</c:v>
                </c:pt>
                <c:pt idx="1400">
                  <c:v>Jason Robards</c:v>
                </c:pt>
                <c:pt idx="1401">
                  <c:v>Anna Friel</c:v>
                </c:pt>
                <c:pt idx="1402">
                  <c:v>Deborah Mailman</c:v>
                </c:pt>
                <c:pt idx="1403">
                  <c:v>Tori Spelling</c:v>
                </c:pt>
                <c:pt idx="1404">
                  <c:v>Terry Kiser</c:v>
                </c:pt>
                <c:pt idx="1405">
                  <c:v>Pelé</c:v>
                </c:pt>
                <c:pt idx="1406">
                  <c:v>Tippi Hedren</c:v>
                </c:pt>
                <c:pt idx="1407">
                  <c:v>Q'orianka Kilcher</c:v>
                </c:pt>
                <c:pt idx="1408">
                  <c:v>Darci Kistler</c:v>
                </c:pt>
                <c:pt idx="1409">
                  <c:v>Dustin Lance Black</c:v>
                </c:pt>
                <c:pt idx="1410">
                  <c:v>Bill Farmer</c:v>
                </c:pt>
                <c:pt idx="1411">
                  <c:v>Nora Zehetner</c:v>
                </c:pt>
                <c:pt idx="1412">
                  <c:v>Edie Falco</c:v>
                </c:pt>
                <c:pt idx="1413">
                  <c:v>Elpidia Carrillo</c:v>
                </c:pt>
                <c:pt idx="1414">
                  <c:v>Jossara Jinaro</c:v>
                </c:pt>
                <c:pt idx="1415">
                  <c:v>Karl E. Landler</c:v>
                </c:pt>
                <c:pt idx="1416">
                  <c:v>Burt Young</c:v>
                </c:pt>
                <c:pt idx="1417">
                  <c:v>Jacqueline McKenzie</c:v>
                </c:pt>
                <c:pt idx="1418">
                  <c:v>Long Nguyen</c:v>
                </c:pt>
                <c:pt idx="1419">
                  <c:v>Darryl Hunt</c:v>
                </c:pt>
                <c:pt idx="1420">
                  <c:v>Eddie Griffin</c:v>
                </c:pt>
                <c:pt idx="1421">
                  <c:v>Dyan Cannon</c:v>
                </c:pt>
                <c:pt idx="1422">
                  <c:v>Logan Browning</c:v>
                </c:pt>
                <c:pt idx="1423">
                  <c:v>Don Wallace</c:v>
                </c:pt>
                <c:pt idx="1424">
                  <c:v>Matthew Ziff</c:v>
                </c:pt>
                <c:pt idx="1425">
                  <c:v>Temple Grandin</c:v>
                </c:pt>
                <c:pt idx="1426">
                  <c:v>Brendan Doogie Milewski</c:v>
                </c:pt>
                <c:pt idx="1427">
                  <c:v>Emily Podleski</c:v>
                </c:pt>
                <c:pt idx="1428">
                  <c:v>Monica Calhoun</c:v>
                </c:pt>
                <c:pt idx="1429">
                  <c:v>Lawrence Gilliard Jr.</c:v>
                </c:pt>
                <c:pt idx="1430">
                  <c:v>Stacy Keach</c:v>
                </c:pt>
                <c:pt idx="1431">
                  <c:v>Noah Danby</c:v>
                </c:pt>
                <c:pt idx="1432">
                  <c:v>Kate Maberly</c:v>
                </c:pt>
                <c:pt idx="1433">
                  <c:v>Diahann Carroll</c:v>
                </c:pt>
                <c:pt idx="1434">
                  <c:v>Tatyana Ali</c:v>
                </c:pt>
                <c:pt idx="1435">
                  <c:v>Rachel Dratch</c:v>
                </c:pt>
                <c:pt idx="1436">
                  <c:v>Joseph Campanella</c:v>
                </c:pt>
                <c:pt idx="1437">
                  <c:v>The Dalai Lama</c:v>
                </c:pt>
                <c:pt idx="1438">
                  <c:v>Lemmy</c:v>
                </c:pt>
                <c:pt idx="1439">
                  <c:v>Michael Derek</c:v>
                </c:pt>
              </c:strCache>
            </c:strRef>
          </c:cat>
          <c:val>
            <c:numRef>
              <c:f>Sheet1!$B$2:$B$1441</c:f>
              <c:numCache>
                <c:formatCode>0.0</c:formatCode>
                <c:ptCount val="1440"/>
                <c:pt idx="0">
                  <c:v>736638</c:v>
                </c:pt>
                <c:pt idx="1">
                  <c:v>680041</c:v>
                </c:pt>
                <c:pt idx="2">
                  <c:v>641997</c:v>
                </c:pt>
                <c:pt idx="3">
                  <c:v>637188</c:v>
                </c:pt>
                <c:pt idx="4">
                  <c:v>613473</c:v>
                </c:pt>
                <c:pt idx="5">
                  <c:v>582917</c:v>
                </c:pt>
                <c:pt idx="6">
                  <c:v>549421.66666666663</c:v>
                </c:pt>
                <c:pt idx="7">
                  <c:v>534262</c:v>
                </c:pt>
                <c:pt idx="8">
                  <c:v>531737</c:v>
                </c:pt>
                <c:pt idx="9">
                  <c:v>522039</c:v>
                </c:pt>
                <c:pt idx="10">
                  <c:v>497946</c:v>
                </c:pt>
                <c:pt idx="11">
                  <c:v>467234</c:v>
                </c:pt>
                <c:pt idx="12">
                  <c:v>467113</c:v>
                </c:pt>
                <c:pt idx="13">
                  <c:v>465019</c:v>
                </c:pt>
                <c:pt idx="14">
                  <c:v>441958.85714285716</c:v>
                </c:pt>
                <c:pt idx="15">
                  <c:v>440084</c:v>
                </c:pt>
                <c:pt idx="16">
                  <c:v>435864</c:v>
                </c:pt>
                <c:pt idx="17">
                  <c:v>427357</c:v>
                </c:pt>
                <c:pt idx="18">
                  <c:v>422432</c:v>
                </c:pt>
                <c:pt idx="19">
                  <c:v>421818</c:v>
                </c:pt>
                <c:pt idx="20">
                  <c:v>417971</c:v>
                </c:pt>
                <c:pt idx="21">
                  <c:v>395921</c:v>
                </c:pt>
                <c:pt idx="22">
                  <c:v>395510.5</c:v>
                </c:pt>
                <c:pt idx="23">
                  <c:v>392474</c:v>
                </c:pt>
                <c:pt idx="24">
                  <c:v>388752.33333333331</c:v>
                </c:pt>
                <c:pt idx="25">
                  <c:v>388339.5</c:v>
                </c:pt>
                <c:pt idx="26">
                  <c:v>379438.71428571426</c:v>
                </c:pt>
                <c:pt idx="27">
                  <c:v>372990</c:v>
                </c:pt>
                <c:pt idx="28">
                  <c:v>352695</c:v>
                </c:pt>
                <c:pt idx="29">
                  <c:v>351683.5</c:v>
                </c:pt>
                <c:pt idx="30">
                  <c:v>347361.5</c:v>
                </c:pt>
                <c:pt idx="31">
                  <c:v>342646</c:v>
                </c:pt>
                <c:pt idx="32">
                  <c:v>339513.5</c:v>
                </c:pt>
                <c:pt idx="33">
                  <c:v>338415</c:v>
                </c:pt>
                <c:pt idx="34">
                  <c:v>330784</c:v>
                </c:pt>
                <c:pt idx="35">
                  <c:v>322350.54166666669</c:v>
                </c:pt>
                <c:pt idx="36">
                  <c:v>316671</c:v>
                </c:pt>
                <c:pt idx="37">
                  <c:v>315146.5</c:v>
                </c:pt>
                <c:pt idx="38">
                  <c:v>314630</c:v>
                </c:pt>
                <c:pt idx="39">
                  <c:v>307639</c:v>
                </c:pt>
                <c:pt idx="40">
                  <c:v>301149</c:v>
                </c:pt>
                <c:pt idx="41">
                  <c:v>299112.88888888888</c:v>
                </c:pt>
                <c:pt idx="42">
                  <c:v>298590</c:v>
                </c:pt>
                <c:pt idx="43">
                  <c:v>297250</c:v>
                </c:pt>
                <c:pt idx="44">
                  <c:v>297014</c:v>
                </c:pt>
                <c:pt idx="45">
                  <c:v>294810</c:v>
                </c:pt>
                <c:pt idx="46">
                  <c:v>294503.25</c:v>
                </c:pt>
                <c:pt idx="47">
                  <c:v>291875</c:v>
                </c:pt>
                <c:pt idx="48">
                  <c:v>291153.07142857142</c:v>
                </c:pt>
                <c:pt idx="49">
                  <c:v>290949</c:v>
                </c:pt>
                <c:pt idx="50">
                  <c:v>290794.5</c:v>
                </c:pt>
                <c:pt idx="51">
                  <c:v>289508</c:v>
                </c:pt>
                <c:pt idx="52">
                  <c:v>288904</c:v>
                </c:pt>
                <c:pt idx="53">
                  <c:v>288591.04545454547</c:v>
                </c:pt>
                <c:pt idx="54">
                  <c:v>287822</c:v>
                </c:pt>
                <c:pt idx="55">
                  <c:v>286420.07142857142</c:v>
                </c:pt>
                <c:pt idx="56">
                  <c:v>283583.82352941175</c:v>
                </c:pt>
                <c:pt idx="57">
                  <c:v>282339.5</c:v>
                </c:pt>
                <c:pt idx="58">
                  <c:v>277814.66666666669</c:v>
                </c:pt>
                <c:pt idx="59">
                  <c:v>272839</c:v>
                </c:pt>
                <c:pt idx="60">
                  <c:v>271794</c:v>
                </c:pt>
                <c:pt idx="61">
                  <c:v>268581</c:v>
                </c:pt>
                <c:pt idx="62">
                  <c:v>267921</c:v>
                </c:pt>
                <c:pt idx="63">
                  <c:v>266020</c:v>
                </c:pt>
                <c:pt idx="64">
                  <c:v>263994.5</c:v>
                </c:pt>
                <c:pt idx="65">
                  <c:v>262737.15999999997</c:v>
                </c:pt>
                <c:pt idx="66">
                  <c:v>256844.25</c:v>
                </c:pt>
                <c:pt idx="67">
                  <c:v>256213</c:v>
                </c:pt>
                <c:pt idx="68">
                  <c:v>245725.47368421053</c:v>
                </c:pt>
                <c:pt idx="69">
                  <c:v>244566</c:v>
                </c:pt>
                <c:pt idx="70">
                  <c:v>242138.66666666666</c:v>
                </c:pt>
                <c:pt idx="71">
                  <c:v>240241</c:v>
                </c:pt>
                <c:pt idx="72">
                  <c:v>238544.33333333334</c:v>
                </c:pt>
                <c:pt idx="73">
                  <c:v>238253.4375</c:v>
                </c:pt>
                <c:pt idx="74">
                  <c:v>236000</c:v>
                </c:pt>
                <c:pt idx="75">
                  <c:v>233643</c:v>
                </c:pt>
                <c:pt idx="76">
                  <c:v>231884</c:v>
                </c:pt>
                <c:pt idx="77">
                  <c:v>229978.16666666666</c:v>
                </c:pt>
                <c:pt idx="78">
                  <c:v>229053.40909090909</c:v>
                </c:pt>
                <c:pt idx="79">
                  <c:v>229012</c:v>
                </c:pt>
                <c:pt idx="80">
                  <c:v>227129.375</c:v>
                </c:pt>
                <c:pt idx="81">
                  <c:v>226222.8</c:v>
                </c:pt>
                <c:pt idx="82">
                  <c:v>225723.85714285713</c:v>
                </c:pt>
                <c:pt idx="83">
                  <c:v>224574.5</c:v>
                </c:pt>
                <c:pt idx="84">
                  <c:v>223127</c:v>
                </c:pt>
                <c:pt idx="85">
                  <c:v>222140.5</c:v>
                </c:pt>
                <c:pt idx="86">
                  <c:v>221538.38461538462</c:v>
                </c:pt>
                <c:pt idx="87">
                  <c:v>221521</c:v>
                </c:pt>
                <c:pt idx="88">
                  <c:v>220591</c:v>
                </c:pt>
                <c:pt idx="89">
                  <c:v>220132.28571428571</c:v>
                </c:pt>
                <c:pt idx="90">
                  <c:v>218711</c:v>
                </c:pt>
                <c:pt idx="91">
                  <c:v>218566</c:v>
                </c:pt>
                <c:pt idx="92">
                  <c:v>217740</c:v>
                </c:pt>
                <c:pt idx="93">
                  <c:v>216581</c:v>
                </c:pt>
                <c:pt idx="94">
                  <c:v>216486</c:v>
                </c:pt>
                <c:pt idx="95">
                  <c:v>216232.25</c:v>
                </c:pt>
                <c:pt idx="96">
                  <c:v>215340</c:v>
                </c:pt>
                <c:pt idx="97">
                  <c:v>213863</c:v>
                </c:pt>
                <c:pt idx="98">
                  <c:v>213176.33333333334</c:v>
                </c:pt>
                <c:pt idx="99">
                  <c:v>212290.38461538462</c:v>
                </c:pt>
                <c:pt idx="100">
                  <c:v>212106</c:v>
                </c:pt>
                <c:pt idx="101">
                  <c:v>211613.15384615384</c:v>
                </c:pt>
                <c:pt idx="102">
                  <c:v>210680</c:v>
                </c:pt>
                <c:pt idx="103">
                  <c:v>209396</c:v>
                </c:pt>
                <c:pt idx="104">
                  <c:v>209249</c:v>
                </c:pt>
                <c:pt idx="105">
                  <c:v>208422</c:v>
                </c:pt>
                <c:pt idx="106">
                  <c:v>207686</c:v>
                </c:pt>
                <c:pt idx="107">
                  <c:v>203459.5</c:v>
                </c:pt>
                <c:pt idx="108">
                  <c:v>202853.18421052632</c:v>
                </c:pt>
                <c:pt idx="109">
                  <c:v>202341</c:v>
                </c:pt>
                <c:pt idx="110">
                  <c:v>199025</c:v>
                </c:pt>
                <c:pt idx="111">
                  <c:v>197519</c:v>
                </c:pt>
                <c:pt idx="112">
                  <c:v>196217</c:v>
                </c:pt>
                <c:pt idx="113">
                  <c:v>195854.24137931035</c:v>
                </c:pt>
                <c:pt idx="114">
                  <c:v>194641.57142857142</c:v>
                </c:pt>
                <c:pt idx="115">
                  <c:v>193455</c:v>
                </c:pt>
                <c:pt idx="116">
                  <c:v>192775</c:v>
                </c:pt>
                <c:pt idx="117">
                  <c:v>192555.6</c:v>
                </c:pt>
                <c:pt idx="118">
                  <c:v>192462</c:v>
                </c:pt>
                <c:pt idx="119">
                  <c:v>192289.25</c:v>
                </c:pt>
                <c:pt idx="120">
                  <c:v>190030</c:v>
                </c:pt>
                <c:pt idx="121">
                  <c:v>189601.66666666666</c:v>
                </c:pt>
                <c:pt idx="122">
                  <c:v>188637</c:v>
                </c:pt>
                <c:pt idx="123">
                  <c:v>188038.5</c:v>
                </c:pt>
                <c:pt idx="124">
                  <c:v>186983</c:v>
                </c:pt>
                <c:pt idx="125">
                  <c:v>186854.33333333334</c:v>
                </c:pt>
                <c:pt idx="126">
                  <c:v>186786</c:v>
                </c:pt>
                <c:pt idx="127">
                  <c:v>186485</c:v>
                </c:pt>
                <c:pt idx="128">
                  <c:v>185350.5</c:v>
                </c:pt>
                <c:pt idx="129">
                  <c:v>184824</c:v>
                </c:pt>
                <c:pt idx="130">
                  <c:v>184641</c:v>
                </c:pt>
                <c:pt idx="131">
                  <c:v>184638.16666666666</c:v>
                </c:pt>
                <c:pt idx="132">
                  <c:v>184516.5</c:v>
                </c:pt>
                <c:pt idx="133">
                  <c:v>183288</c:v>
                </c:pt>
                <c:pt idx="134">
                  <c:v>180520</c:v>
                </c:pt>
                <c:pt idx="135">
                  <c:v>179500</c:v>
                </c:pt>
                <c:pt idx="136">
                  <c:v>179235</c:v>
                </c:pt>
                <c:pt idx="137">
                  <c:v>178082.33333333334</c:v>
                </c:pt>
                <c:pt idx="138">
                  <c:v>177916.57692307694</c:v>
                </c:pt>
                <c:pt idx="139">
                  <c:v>177316.25</c:v>
                </c:pt>
                <c:pt idx="140">
                  <c:v>176936</c:v>
                </c:pt>
                <c:pt idx="141">
                  <c:v>175411</c:v>
                </c:pt>
                <c:pt idx="142">
                  <c:v>175196</c:v>
                </c:pt>
                <c:pt idx="143">
                  <c:v>174993</c:v>
                </c:pt>
                <c:pt idx="144">
                  <c:v>173551</c:v>
                </c:pt>
                <c:pt idx="145">
                  <c:v>172009</c:v>
                </c:pt>
                <c:pt idx="146">
                  <c:v>171151</c:v>
                </c:pt>
                <c:pt idx="147">
                  <c:v>170684</c:v>
                </c:pt>
                <c:pt idx="148">
                  <c:v>170155</c:v>
                </c:pt>
                <c:pt idx="149">
                  <c:v>170027</c:v>
                </c:pt>
                <c:pt idx="150">
                  <c:v>168398</c:v>
                </c:pt>
                <c:pt idx="151">
                  <c:v>168203</c:v>
                </c:pt>
                <c:pt idx="152">
                  <c:v>167532.5</c:v>
                </c:pt>
                <c:pt idx="153">
                  <c:v>166895.25</c:v>
                </c:pt>
                <c:pt idx="154">
                  <c:v>165794.07692307694</c:v>
                </c:pt>
                <c:pt idx="155">
                  <c:v>164979</c:v>
                </c:pt>
                <c:pt idx="156">
                  <c:v>164683.21052631579</c:v>
                </c:pt>
                <c:pt idx="157">
                  <c:v>164149</c:v>
                </c:pt>
                <c:pt idx="158">
                  <c:v>164144.625</c:v>
                </c:pt>
                <c:pt idx="159">
                  <c:v>162909</c:v>
                </c:pt>
                <c:pt idx="160">
                  <c:v>162701</c:v>
                </c:pt>
                <c:pt idx="161">
                  <c:v>160511</c:v>
                </c:pt>
                <c:pt idx="162">
                  <c:v>160440</c:v>
                </c:pt>
                <c:pt idx="163">
                  <c:v>160281</c:v>
                </c:pt>
                <c:pt idx="164">
                  <c:v>159198</c:v>
                </c:pt>
                <c:pt idx="165">
                  <c:v>158546.20000000001</c:v>
                </c:pt>
                <c:pt idx="166">
                  <c:v>157776</c:v>
                </c:pt>
                <c:pt idx="167">
                  <c:v>157752.33333333334</c:v>
                </c:pt>
                <c:pt idx="168">
                  <c:v>157519</c:v>
                </c:pt>
                <c:pt idx="169">
                  <c:v>157463.79999999999</c:v>
                </c:pt>
                <c:pt idx="170">
                  <c:v>157444.77777777778</c:v>
                </c:pt>
                <c:pt idx="171">
                  <c:v>157051</c:v>
                </c:pt>
                <c:pt idx="172">
                  <c:v>157049.91666666666</c:v>
                </c:pt>
                <c:pt idx="173">
                  <c:v>156069.5</c:v>
                </c:pt>
                <c:pt idx="174">
                  <c:v>155799.25</c:v>
                </c:pt>
                <c:pt idx="175">
                  <c:v>155678.66666666666</c:v>
                </c:pt>
                <c:pt idx="176">
                  <c:v>155597</c:v>
                </c:pt>
                <c:pt idx="177">
                  <c:v>155153</c:v>
                </c:pt>
                <c:pt idx="178">
                  <c:v>154867.77777777778</c:v>
                </c:pt>
                <c:pt idx="179">
                  <c:v>153423</c:v>
                </c:pt>
                <c:pt idx="180">
                  <c:v>153343.25</c:v>
                </c:pt>
                <c:pt idx="181">
                  <c:v>152470.75</c:v>
                </c:pt>
                <c:pt idx="182">
                  <c:v>152419</c:v>
                </c:pt>
                <c:pt idx="183">
                  <c:v>151812</c:v>
                </c:pt>
                <c:pt idx="184">
                  <c:v>151440</c:v>
                </c:pt>
                <c:pt idx="185">
                  <c:v>151416</c:v>
                </c:pt>
                <c:pt idx="186">
                  <c:v>150704.76470588235</c:v>
                </c:pt>
                <c:pt idx="187">
                  <c:v>150082</c:v>
                </c:pt>
                <c:pt idx="188">
                  <c:v>149835</c:v>
                </c:pt>
                <c:pt idx="189">
                  <c:v>149680</c:v>
                </c:pt>
                <c:pt idx="190">
                  <c:v>149444</c:v>
                </c:pt>
                <c:pt idx="191">
                  <c:v>149108</c:v>
                </c:pt>
                <c:pt idx="192">
                  <c:v>148348.5</c:v>
                </c:pt>
                <c:pt idx="193">
                  <c:v>148221</c:v>
                </c:pt>
                <c:pt idx="194">
                  <c:v>148172</c:v>
                </c:pt>
                <c:pt idx="195">
                  <c:v>148019</c:v>
                </c:pt>
                <c:pt idx="196">
                  <c:v>147785</c:v>
                </c:pt>
                <c:pt idx="197">
                  <c:v>147210.66666666666</c:v>
                </c:pt>
                <c:pt idx="198">
                  <c:v>145573</c:v>
                </c:pt>
                <c:pt idx="199">
                  <c:v>145114.4375</c:v>
                </c:pt>
                <c:pt idx="200">
                  <c:v>145098.36842105264</c:v>
                </c:pt>
                <c:pt idx="201">
                  <c:v>144627</c:v>
                </c:pt>
                <c:pt idx="202">
                  <c:v>144422.58823529413</c:v>
                </c:pt>
                <c:pt idx="203">
                  <c:v>144021</c:v>
                </c:pt>
                <c:pt idx="204">
                  <c:v>143121</c:v>
                </c:pt>
                <c:pt idx="205">
                  <c:v>143086</c:v>
                </c:pt>
                <c:pt idx="206">
                  <c:v>142587.5</c:v>
                </c:pt>
                <c:pt idx="207">
                  <c:v>142496</c:v>
                </c:pt>
                <c:pt idx="208">
                  <c:v>142348</c:v>
                </c:pt>
                <c:pt idx="209">
                  <c:v>142302.5</c:v>
                </c:pt>
                <c:pt idx="210">
                  <c:v>142293</c:v>
                </c:pt>
                <c:pt idx="211">
                  <c:v>141707.5</c:v>
                </c:pt>
                <c:pt idx="212">
                  <c:v>140740</c:v>
                </c:pt>
                <c:pt idx="213">
                  <c:v>140471</c:v>
                </c:pt>
                <c:pt idx="214">
                  <c:v>139432</c:v>
                </c:pt>
                <c:pt idx="215">
                  <c:v>139329</c:v>
                </c:pt>
                <c:pt idx="216">
                  <c:v>139288</c:v>
                </c:pt>
                <c:pt idx="217">
                  <c:v>138435</c:v>
                </c:pt>
                <c:pt idx="218">
                  <c:v>137377</c:v>
                </c:pt>
                <c:pt idx="219">
                  <c:v>136954</c:v>
                </c:pt>
                <c:pt idx="220">
                  <c:v>136667</c:v>
                </c:pt>
                <c:pt idx="221">
                  <c:v>136048</c:v>
                </c:pt>
                <c:pt idx="222">
                  <c:v>135557.5</c:v>
                </c:pt>
                <c:pt idx="223">
                  <c:v>135487.4</c:v>
                </c:pt>
                <c:pt idx="224">
                  <c:v>135228</c:v>
                </c:pt>
                <c:pt idx="225">
                  <c:v>135126.04761904763</c:v>
                </c:pt>
                <c:pt idx="226">
                  <c:v>134500.4</c:v>
                </c:pt>
                <c:pt idx="227">
                  <c:v>133966</c:v>
                </c:pt>
                <c:pt idx="228">
                  <c:v>133383.5</c:v>
                </c:pt>
                <c:pt idx="229">
                  <c:v>133370.95652173914</c:v>
                </c:pt>
                <c:pt idx="230">
                  <c:v>133348</c:v>
                </c:pt>
                <c:pt idx="231">
                  <c:v>133076</c:v>
                </c:pt>
                <c:pt idx="232">
                  <c:v>132386</c:v>
                </c:pt>
                <c:pt idx="233">
                  <c:v>132293.85714285713</c:v>
                </c:pt>
                <c:pt idx="234">
                  <c:v>132252</c:v>
                </c:pt>
                <c:pt idx="235">
                  <c:v>132149</c:v>
                </c:pt>
                <c:pt idx="236">
                  <c:v>132048</c:v>
                </c:pt>
                <c:pt idx="237">
                  <c:v>131969</c:v>
                </c:pt>
                <c:pt idx="238">
                  <c:v>130805.42857142857</c:v>
                </c:pt>
                <c:pt idx="239">
                  <c:v>130304.11111111111</c:v>
                </c:pt>
                <c:pt idx="240">
                  <c:v>128850</c:v>
                </c:pt>
                <c:pt idx="241">
                  <c:v>128285</c:v>
                </c:pt>
                <c:pt idx="242">
                  <c:v>128010</c:v>
                </c:pt>
                <c:pt idx="243">
                  <c:v>127965.2</c:v>
                </c:pt>
                <c:pt idx="244">
                  <c:v>127449.5</c:v>
                </c:pt>
                <c:pt idx="245">
                  <c:v>126911.5</c:v>
                </c:pt>
                <c:pt idx="246">
                  <c:v>126561.44444444444</c:v>
                </c:pt>
                <c:pt idx="247">
                  <c:v>125962.33333333333</c:v>
                </c:pt>
                <c:pt idx="248">
                  <c:v>125475.5</c:v>
                </c:pt>
                <c:pt idx="249">
                  <c:v>125198</c:v>
                </c:pt>
                <c:pt idx="250">
                  <c:v>125155</c:v>
                </c:pt>
                <c:pt idx="251">
                  <c:v>125016</c:v>
                </c:pt>
                <c:pt idx="252">
                  <c:v>124127.5</c:v>
                </c:pt>
                <c:pt idx="253">
                  <c:v>123730.75</c:v>
                </c:pt>
                <c:pt idx="254">
                  <c:v>123545</c:v>
                </c:pt>
                <c:pt idx="255">
                  <c:v>123526.5</c:v>
                </c:pt>
                <c:pt idx="256">
                  <c:v>122166</c:v>
                </c:pt>
                <c:pt idx="257">
                  <c:v>121084</c:v>
                </c:pt>
                <c:pt idx="258">
                  <c:v>120795</c:v>
                </c:pt>
                <c:pt idx="259">
                  <c:v>120786</c:v>
                </c:pt>
                <c:pt idx="260">
                  <c:v>120769.33333333333</c:v>
                </c:pt>
                <c:pt idx="261">
                  <c:v>120199.83333333333</c:v>
                </c:pt>
                <c:pt idx="262">
                  <c:v>120189</c:v>
                </c:pt>
                <c:pt idx="263">
                  <c:v>120096</c:v>
                </c:pt>
                <c:pt idx="264">
                  <c:v>119974</c:v>
                </c:pt>
                <c:pt idx="265">
                  <c:v>119928</c:v>
                </c:pt>
                <c:pt idx="266">
                  <c:v>119774.28571428571</c:v>
                </c:pt>
                <c:pt idx="267">
                  <c:v>119622</c:v>
                </c:pt>
                <c:pt idx="268">
                  <c:v>119569.4</c:v>
                </c:pt>
                <c:pt idx="269">
                  <c:v>119517.45833333333</c:v>
                </c:pt>
                <c:pt idx="270">
                  <c:v>119150</c:v>
                </c:pt>
                <c:pt idx="271">
                  <c:v>118951</c:v>
                </c:pt>
                <c:pt idx="272">
                  <c:v>118393</c:v>
                </c:pt>
                <c:pt idx="273">
                  <c:v>118058.5</c:v>
                </c:pt>
                <c:pt idx="274">
                  <c:v>117096</c:v>
                </c:pt>
                <c:pt idx="275">
                  <c:v>116836</c:v>
                </c:pt>
                <c:pt idx="276">
                  <c:v>116642</c:v>
                </c:pt>
                <c:pt idx="277">
                  <c:v>116606.39999999999</c:v>
                </c:pt>
                <c:pt idx="278">
                  <c:v>116312.5</c:v>
                </c:pt>
                <c:pt idx="279">
                  <c:v>116030</c:v>
                </c:pt>
                <c:pt idx="280">
                  <c:v>116010.4</c:v>
                </c:pt>
                <c:pt idx="281">
                  <c:v>114925</c:v>
                </c:pt>
                <c:pt idx="282">
                  <c:v>114666.5</c:v>
                </c:pt>
                <c:pt idx="283">
                  <c:v>114408.75</c:v>
                </c:pt>
                <c:pt idx="284">
                  <c:v>114407</c:v>
                </c:pt>
                <c:pt idx="285">
                  <c:v>113472</c:v>
                </c:pt>
                <c:pt idx="286">
                  <c:v>113152</c:v>
                </c:pt>
                <c:pt idx="287">
                  <c:v>113068</c:v>
                </c:pt>
                <c:pt idx="288">
                  <c:v>112899</c:v>
                </c:pt>
                <c:pt idx="289">
                  <c:v>112548</c:v>
                </c:pt>
                <c:pt idx="290">
                  <c:v>111841</c:v>
                </c:pt>
                <c:pt idx="291">
                  <c:v>111771</c:v>
                </c:pt>
                <c:pt idx="292">
                  <c:v>111601.33333333333</c:v>
                </c:pt>
                <c:pt idx="293">
                  <c:v>111526</c:v>
                </c:pt>
                <c:pt idx="294">
                  <c:v>110019.25</c:v>
                </c:pt>
                <c:pt idx="295">
                  <c:v>109445</c:v>
                </c:pt>
                <c:pt idx="296">
                  <c:v>109211.93333333333</c:v>
                </c:pt>
                <c:pt idx="297">
                  <c:v>108839</c:v>
                </c:pt>
                <c:pt idx="298">
                  <c:v>107469.26666666666</c:v>
                </c:pt>
                <c:pt idx="299">
                  <c:v>107408</c:v>
                </c:pt>
                <c:pt idx="300">
                  <c:v>106394.6</c:v>
                </c:pt>
                <c:pt idx="301">
                  <c:v>106281.5</c:v>
                </c:pt>
                <c:pt idx="302">
                  <c:v>106269.8</c:v>
                </c:pt>
                <c:pt idx="303">
                  <c:v>106160</c:v>
                </c:pt>
                <c:pt idx="304">
                  <c:v>106117</c:v>
                </c:pt>
                <c:pt idx="305">
                  <c:v>106044.4</c:v>
                </c:pt>
                <c:pt idx="306">
                  <c:v>105797</c:v>
                </c:pt>
                <c:pt idx="307">
                  <c:v>105447</c:v>
                </c:pt>
                <c:pt idx="308">
                  <c:v>105144</c:v>
                </c:pt>
                <c:pt idx="309">
                  <c:v>104903</c:v>
                </c:pt>
                <c:pt idx="310">
                  <c:v>104766</c:v>
                </c:pt>
                <c:pt idx="311">
                  <c:v>104506</c:v>
                </c:pt>
                <c:pt idx="312">
                  <c:v>104005</c:v>
                </c:pt>
                <c:pt idx="313">
                  <c:v>103982.5</c:v>
                </c:pt>
                <c:pt idx="314">
                  <c:v>103842</c:v>
                </c:pt>
                <c:pt idx="315">
                  <c:v>103589</c:v>
                </c:pt>
                <c:pt idx="316">
                  <c:v>103335.57142857143</c:v>
                </c:pt>
                <c:pt idx="317">
                  <c:v>103213.33333333333</c:v>
                </c:pt>
                <c:pt idx="318">
                  <c:v>102861</c:v>
                </c:pt>
                <c:pt idx="319">
                  <c:v>102721.43333333333</c:v>
                </c:pt>
                <c:pt idx="320">
                  <c:v>102125</c:v>
                </c:pt>
                <c:pt idx="321">
                  <c:v>101840</c:v>
                </c:pt>
                <c:pt idx="322">
                  <c:v>100911.4</c:v>
                </c:pt>
                <c:pt idx="323">
                  <c:v>100743</c:v>
                </c:pt>
                <c:pt idx="324">
                  <c:v>100210</c:v>
                </c:pt>
                <c:pt idx="325">
                  <c:v>100077.75</c:v>
                </c:pt>
                <c:pt idx="326">
                  <c:v>99929</c:v>
                </c:pt>
                <c:pt idx="327">
                  <c:v>99474</c:v>
                </c:pt>
                <c:pt idx="328">
                  <c:v>99353</c:v>
                </c:pt>
                <c:pt idx="329">
                  <c:v>98989</c:v>
                </c:pt>
                <c:pt idx="330">
                  <c:v>98601</c:v>
                </c:pt>
                <c:pt idx="331">
                  <c:v>98535</c:v>
                </c:pt>
                <c:pt idx="332">
                  <c:v>98421</c:v>
                </c:pt>
                <c:pt idx="333">
                  <c:v>98404.25</c:v>
                </c:pt>
                <c:pt idx="334">
                  <c:v>98287</c:v>
                </c:pt>
                <c:pt idx="335">
                  <c:v>98244</c:v>
                </c:pt>
                <c:pt idx="336">
                  <c:v>98126.8</c:v>
                </c:pt>
                <c:pt idx="337">
                  <c:v>97775</c:v>
                </c:pt>
                <c:pt idx="338">
                  <c:v>97089</c:v>
                </c:pt>
                <c:pt idx="339">
                  <c:v>96794</c:v>
                </c:pt>
                <c:pt idx="340">
                  <c:v>96690</c:v>
                </c:pt>
                <c:pt idx="341">
                  <c:v>96290</c:v>
                </c:pt>
                <c:pt idx="342">
                  <c:v>95536.5</c:v>
                </c:pt>
                <c:pt idx="343">
                  <c:v>95362</c:v>
                </c:pt>
                <c:pt idx="344">
                  <c:v>94995.199999999997</c:v>
                </c:pt>
                <c:pt idx="345">
                  <c:v>94459.5</c:v>
                </c:pt>
                <c:pt idx="346">
                  <c:v>94241</c:v>
                </c:pt>
                <c:pt idx="347">
                  <c:v>94139</c:v>
                </c:pt>
                <c:pt idx="348">
                  <c:v>94108</c:v>
                </c:pt>
                <c:pt idx="349">
                  <c:v>93813</c:v>
                </c:pt>
                <c:pt idx="350">
                  <c:v>93748</c:v>
                </c:pt>
                <c:pt idx="351">
                  <c:v>93648.222222222219</c:v>
                </c:pt>
                <c:pt idx="352">
                  <c:v>93367</c:v>
                </c:pt>
                <c:pt idx="353">
                  <c:v>93187.4</c:v>
                </c:pt>
                <c:pt idx="354">
                  <c:v>92789</c:v>
                </c:pt>
                <c:pt idx="355">
                  <c:v>92461</c:v>
                </c:pt>
                <c:pt idx="356">
                  <c:v>92407.25</c:v>
                </c:pt>
                <c:pt idx="357">
                  <c:v>92311</c:v>
                </c:pt>
                <c:pt idx="358">
                  <c:v>91825.555555555562</c:v>
                </c:pt>
                <c:pt idx="359">
                  <c:v>91377</c:v>
                </c:pt>
                <c:pt idx="360">
                  <c:v>91330.5</c:v>
                </c:pt>
                <c:pt idx="361">
                  <c:v>90996.666666666672</c:v>
                </c:pt>
                <c:pt idx="362">
                  <c:v>90827</c:v>
                </c:pt>
                <c:pt idx="363">
                  <c:v>90446.333333333328</c:v>
                </c:pt>
                <c:pt idx="364">
                  <c:v>90399.571428571435</c:v>
                </c:pt>
                <c:pt idx="365">
                  <c:v>90360</c:v>
                </c:pt>
                <c:pt idx="366">
                  <c:v>90344</c:v>
                </c:pt>
                <c:pt idx="367">
                  <c:v>90122.333333333328</c:v>
                </c:pt>
                <c:pt idx="368">
                  <c:v>90070</c:v>
                </c:pt>
                <c:pt idx="369">
                  <c:v>89767</c:v>
                </c:pt>
                <c:pt idx="370">
                  <c:v>89568</c:v>
                </c:pt>
                <c:pt idx="371">
                  <c:v>89403</c:v>
                </c:pt>
                <c:pt idx="372">
                  <c:v>89101</c:v>
                </c:pt>
                <c:pt idx="373">
                  <c:v>88736.5</c:v>
                </c:pt>
                <c:pt idx="374">
                  <c:v>88714</c:v>
                </c:pt>
                <c:pt idx="375">
                  <c:v>88132</c:v>
                </c:pt>
                <c:pt idx="376">
                  <c:v>88001.600000000006</c:v>
                </c:pt>
                <c:pt idx="377">
                  <c:v>87447</c:v>
                </c:pt>
                <c:pt idx="378">
                  <c:v>86902</c:v>
                </c:pt>
                <c:pt idx="379">
                  <c:v>86632.5</c:v>
                </c:pt>
                <c:pt idx="380">
                  <c:v>86152</c:v>
                </c:pt>
                <c:pt idx="381">
                  <c:v>85856.25</c:v>
                </c:pt>
                <c:pt idx="382">
                  <c:v>85688</c:v>
                </c:pt>
                <c:pt idx="383">
                  <c:v>85673</c:v>
                </c:pt>
                <c:pt idx="384">
                  <c:v>85667.5</c:v>
                </c:pt>
                <c:pt idx="385">
                  <c:v>85589</c:v>
                </c:pt>
                <c:pt idx="386">
                  <c:v>85423</c:v>
                </c:pt>
                <c:pt idx="387">
                  <c:v>85333</c:v>
                </c:pt>
                <c:pt idx="388">
                  <c:v>85028</c:v>
                </c:pt>
                <c:pt idx="389">
                  <c:v>85024</c:v>
                </c:pt>
                <c:pt idx="390">
                  <c:v>85023</c:v>
                </c:pt>
                <c:pt idx="391">
                  <c:v>84508</c:v>
                </c:pt>
                <c:pt idx="392">
                  <c:v>84466.333333333328</c:v>
                </c:pt>
                <c:pt idx="393">
                  <c:v>84432.666666666672</c:v>
                </c:pt>
                <c:pt idx="394">
                  <c:v>84382</c:v>
                </c:pt>
                <c:pt idx="395">
                  <c:v>84225.7</c:v>
                </c:pt>
                <c:pt idx="396">
                  <c:v>84209</c:v>
                </c:pt>
                <c:pt idx="397">
                  <c:v>84190.333333333328</c:v>
                </c:pt>
                <c:pt idx="398">
                  <c:v>83739</c:v>
                </c:pt>
                <c:pt idx="399">
                  <c:v>83527.5</c:v>
                </c:pt>
                <c:pt idx="400">
                  <c:v>83374</c:v>
                </c:pt>
                <c:pt idx="401">
                  <c:v>82972.25</c:v>
                </c:pt>
                <c:pt idx="402">
                  <c:v>82670.5</c:v>
                </c:pt>
                <c:pt idx="403">
                  <c:v>82583</c:v>
                </c:pt>
                <c:pt idx="404">
                  <c:v>82581</c:v>
                </c:pt>
                <c:pt idx="405">
                  <c:v>82331</c:v>
                </c:pt>
                <c:pt idx="406">
                  <c:v>82293.5</c:v>
                </c:pt>
                <c:pt idx="407">
                  <c:v>82133</c:v>
                </c:pt>
                <c:pt idx="408">
                  <c:v>82033.416666666672</c:v>
                </c:pt>
                <c:pt idx="409">
                  <c:v>81932.25</c:v>
                </c:pt>
                <c:pt idx="410">
                  <c:v>81577.5</c:v>
                </c:pt>
                <c:pt idx="411">
                  <c:v>81444</c:v>
                </c:pt>
                <c:pt idx="412">
                  <c:v>81361.5</c:v>
                </c:pt>
                <c:pt idx="413">
                  <c:v>81192.625</c:v>
                </c:pt>
                <c:pt idx="414">
                  <c:v>80939.199999999997</c:v>
                </c:pt>
                <c:pt idx="415">
                  <c:v>80465</c:v>
                </c:pt>
                <c:pt idx="416">
                  <c:v>80429</c:v>
                </c:pt>
                <c:pt idx="417">
                  <c:v>79855</c:v>
                </c:pt>
                <c:pt idx="418">
                  <c:v>79684.399999999994</c:v>
                </c:pt>
                <c:pt idx="419">
                  <c:v>79461</c:v>
                </c:pt>
                <c:pt idx="420">
                  <c:v>79376.333333333328</c:v>
                </c:pt>
                <c:pt idx="421">
                  <c:v>79353</c:v>
                </c:pt>
                <c:pt idx="422">
                  <c:v>79141</c:v>
                </c:pt>
                <c:pt idx="423">
                  <c:v>78883</c:v>
                </c:pt>
                <c:pt idx="424">
                  <c:v>78671.5</c:v>
                </c:pt>
                <c:pt idx="425">
                  <c:v>78466.5</c:v>
                </c:pt>
                <c:pt idx="426">
                  <c:v>78260</c:v>
                </c:pt>
                <c:pt idx="427">
                  <c:v>78256</c:v>
                </c:pt>
                <c:pt idx="428">
                  <c:v>78008</c:v>
                </c:pt>
                <c:pt idx="429">
                  <c:v>77987</c:v>
                </c:pt>
                <c:pt idx="430">
                  <c:v>77935</c:v>
                </c:pt>
                <c:pt idx="431">
                  <c:v>77814.666666666672</c:v>
                </c:pt>
                <c:pt idx="432">
                  <c:v>77724</c:v>
                </c:pt>
                <c:pt idx="433">
                  <c:v>77551</c:v>
                </c:pt>
                <c:pt idx="434">
                  <c:v>77305</c:v>
                </c:pt>
                <c:pt idx="435">
                  <c:v>77286</c:v>
                </c:pt>
                <c:pt idx="436">
                  <c:v>77151.5</c:v>
                </c:pt>
                <c:pt idx="437">
                  <c:v>76882</c:v>
                </c:pt>
                <c:pt idx="438">
                  <c:v>76828</c:v>
                </c:pt>
                <c:pt idx="439">
                  <c:v>76791</c:v>
                </c:pt>
                <c:pt idx="440">
                  <c:v>76477</c:v>
                </c:pt>
                <c:pt idx="441">
                  <c:v>76447.5</c:v>
                </c:pt>
                <c:pt idx="442">
                  <c:v>76407</c:v>
                </c:pt>
                <c:pt idx="443">
                  <c:v>76199</c:v>
                </c:pt>
                <c:pt idx="444">
                  <c:v>76151</c:v>
                </c:pt>
                <c:pt idx="445">
                  <c:v>75984</c:v>
                </c:pt>
                <c:pt idx="446">
                  <c:v>75973</c:v>
                </c:pt>
                <c:pt idx="447">
                  <c:v>75920</c:v>
                </c:pt>
                <c:pt idx="448">
                  <c:v>75703.333333333328</c:v>
                </c:pt>
                <c:pt idx="449">
                  <c:v>75554.666666666672</c:v>
                </c:pt>
                <c:pt idx="450">
                  <c:v>75345</c:v>
                </c:pt>
                <c:pt idx="451">
                  <c:v>75285.333333333328</c:v>
                </c:pt>
                <c:pt idx="452">
                  <c:v>75255.666666666672</c:v>
                </c:pt>
                <c:pt idx="453">
                  <c:v>75152</c:v>
                </c:pt>
                <c:pt idx="454">
                  <c:v>75100.428571428565</c:v>
                </c:pt>
                <c:pt idx="455">
                  <c:v>75008.600000000006</c:v>
                </c:pt>
                <c:pt idx="456">
                  <c:v>74887</c:v>
                </c:pt>
                <c:pt idx="457">
                  <c:v>74643.666666666672</c:v>
                </c:pt>
                <c:pt idx="458">
                  <c:v>74374</c:v>
                </c:pt>
                <c:pt idx="459">
                  <c:v>74351</c:v>
                </c:pt>
                <c:pt idx="460">
                  <c:v>74323.875</c:v>
                </c:pt>
                <c:pt idx="461">
                  <c:v>74177.666666666672</c:v>
                </c:pt>
                <c:pt idx="462">
                  <c:v>74009</c:v>
                </c:pt>
                <c:pt idx="463">
                  <c:v>73993.333333333328</c:v>
                </c:pt>
                <c:pt idx="464">
                  <c:v>73852</c:v>
                </c:pt>
                <c:pt idx="465">
                  <c:v>73603.333333333328</c:v>
                </c:pt>
                <c:pt idx="466">
                  <c:v>73545.545454545456</c:v>
                </c:pt>
                <c:pt idx="467">
                  <c:v>73501</c:v>
                </c:pt>
                <c:pt idx="468">
                  <c:v>73311.444444444438</c:v>
                </c:pt>
                <c:pt idx="469">
                  <c:v>73193</c:v>
                </c:pt>
                <c:pt idx="470">
                  <c:v>72886</c:v>
                </c:pt>
                <c:pt idx="471">
                  <c:v>72715</c:v>
                </c:pt>
                <c:pt idx="472">
                  <c:v>72639</c:v>
                </c:pt>
                <c:pt idx="473">
                  <c:v>72085</c:v>
                </c:pt>
                <c:pt idx="474">
                  <c:v>71919</c:v>
                </c:pt>
                <c:pt idx="475">
                  <c:v>71694.333333333328</c:v>
                </c:pt>
                <c:pt idx="476">
                  <c:v>71604</c:v>
                </c:pt>
                <c:pt idx="477">
                  <c:v>71600.75</c:v>
                </c:pt>
                <c:pt idx="478">
                  <c:v>71472</c:v>
                </c:pt>
                <c:pt idx="479">
                  <c:v>71387</c:v>
                </c:pt>
                <c:pt idx="480">
                  <c:v>71286.333333333328</c:v>
                </c:pt>
                <c:pt idx="481">
                  <c:v>71264.555555555562</c:v>
                </c:pt>
                <c:pt idx="482">
                  <c:v>71186.75</c:v>
                </c:pt>
                <c:pt idx="483">
                  <c:v>71183</c:v>
                </c:pt>
                <c:pt idx="484">
                  <c:v>70902.75</c:v>
                </c:pt>
                <c:pt idx="485">
                  <c:v>70833.333333333328</c:v>
                </c:pt>
                <c:pt idx="486">
                  <c:v>70382</c:v>
                </c:pt>
                <c:pt idx="487">
                  <c:v>70333.8</c:v>
                </c:pt>
                <c:pt idx="488">
                  <c:v>69795.666666666672</c:v>
                </c:pt>
                <c:pt idx="489">
                  <c:v>69754</c:v>
                </c:pt>
                <c:pt idx="490">
                  <c:v>69733</c:v>
                </c:pt>
                <c:pt idx="491">
                  <c:v>69705.5</c:v>
                </c:pt>
                <c:pt idx="492">
                  <c:v>69475</c:v>
                </c:pt>
                <c:pt idx="493">
                  <c:v>69457</c:v>
                </c:pt>
                <c:pt idx="494">
                  <c:v>69154.857142857145</c:v>
                </c:pt>
                <c:pt idx="495">
                  <c:v>68922</c:v>
                </c:pt>
                <c:pt idx="496">
                  <c:v>68883</c:v>
                </c:pt>
                <c:pt idx="497">
                  <c:v>68733.333333333328</c:v>
                </c:pt>
                <c:pt idx="498">
                  <c:v>68711.818181818177</c:v>
                </c:pt>
                <c:pt idx="499">
                  <c:v>68417</c:v>
                </c:pt>
                <c:pt idx="500">
                  <c:v>68119</c:v>
                </c:pt>
                <c:pt idx="501">
                  <c:v>67893</c:v>
                </c:pt>
                <c:pt idx="502">
                  <c:v>67796</c:v>
                </c:pt>
                <c:pt idx="503">
                  <c:v>67653</c:v>
                </c:pt>
                <c:pt idx="504">
                  <c:v>67623.4375</c:v>
                </c:pt>
                <c:pt idx="505">
                  <c:v>67614</c:v>
                </c:pt>
                <c:pt idx="506">
                  <c:v>67415</c:v>
                </c:pt>
                <c:pt idx="507">
                  <c:v>66959</c:v>
                </c:pt>
                <c:pt idx="508">
                  <c:v>66880</c:v>
                </c:pt>
                <c:pt idx="509">
                  <c:v>66593</c:v>
                </c:pt>
                <c:pt idx="510">
                  <c:v>66382</c:v>
                </c:pt>
                <c:pt idx="511">
                  <c:v>66046</c:v>
                </c:pt>
                <c:pt idx="512">
                  <c:v>65951</c:v>
                </c:pt>
                <c:pt idx="513">
                  <c:v>65709</c:v>
                </c:pt>
                <c:pt idx="514">
                  <c:v>65551</c:v>
                </c:pt>
                <c:pt idx="515">
                  <c:v>65463.375</c:v>
                </c:pt>
                <c:pt idx="516">
                  <c:v>65299</c:v>
                </c:pt>
                <c:pt idx="517">
                  <c:v>65044</c:v>
                </c:pt>
                <c:pt idx="518">
                  <c:v>64625</c:v>
                </c:pt>
                <c:pt idx="519">
                  <c:v>64594.5</c:v>
                </c:pt>
                <c:pt idx="520">
                  <c:v>64556</c:v>
                </c:pt>
                <c:pt idx="521">
                  <c:v>64395.666666666664</c:v>
                </c:pt>
                <c:pt idx="522">
                  <c:v>64380.166666666664</c:v>
                </c:pt>
                <c:pt idx="523">
                  <c:v>64256.666666666664</c:v>
                </c:pt>
                <c:pt idx="524">
                  <c:v>64077</c:v>
                </c:pt>
                <c:pt idx="525">
                  <c:v>63850.714285714283</c:v>
                </c:pt>
                <c:pt idx="526">
                  <c:v>63700.666666666664</c:v>
                </c:pt>
                <c:pt idx="527">
                  <c:v>63677</c:v>
                </c:pt>
                <c:pt idx="528">
                  <c:v>63548</c:v>
                </c:pt>
                <c:pt idx="529">
                  <c:v>63390</c:v>
                </c:pt>
                <c:pt idx="530">
                  <c:v>63361.5</c:v>
                </c:pt>
                <c:pt idx="531">
                  <c:v>63309.5</c:v>
                </c:pt>
                <c:pt idx="532">
                  <c:v>63132.5</c:v>
                </c:pt>
                <c:pt idx="533">
                  <c:v>63067</c:v>
                </c:pt>
                <c:pt idx="534">
                  <c:v>62770</c:v>
                </c:pt>
                <c:pt idx="535">
                  <c:v>62607</c:v>
                </c:pt>
                <c:pt idx="536">
                  <c:v>62584</c:v>
                </c:pt>
                <c:pt idx="537">
                  <c:v>62500.333333333336</c:v>
                </c:pt>
                <c:pt idx="538">
                  <c:v>62271</c:v>
                </c:pt>
                <c:pt idx="539">
                  <c:v>62265.5</c:v>
                </c:pt>
                <c:pt idx="540">
                  <c:v>62170.5</c:v>
                </c:pt>
                <c:pt idx="541">
                  <c:v>62038</c:v>
                </c:pt>
                <c:pt idx="542">
                  <c:v>62020.333333333336</c:v>
                </c:pt>
                <c:pt idx="543">
                  <c:v>61995</c:v>
                </c:pt>
                <c:pt idx="544">
                  <c:v>61935</c:v>
                </c:pt>
                <c:pt idx="545">
                  <c:v>61912</c:v>
                </c:pt>
                <c:pt idx="546">
                  <c:v>61495.142857142855</c:v>
                </c:pt>
                <c:pt idx="547">
                  <c:v>61417</c:v>
                </c:pt>
                <c:pt idx="548">
                  <c:v>61415</c:v>
                </c:pt>
                <c:pt idx="549">
                  <c:v>61323.666666666664</c:v>
                </c:pt>
                <c:pt idx="550">
                  <c:v>61069</c:v>
                </c:pt>
                <c:pt idx="551">
                  <c:v>60809.777777777781</c:v>
                </c:pt>
                <c:pt idx="552">
                  <c:v>60562</c:v>
                </c:pt>
                <c:pt idx="553">
                  <c:v>60516</c:v>
                </c:pt>
                <c:pt idx="554">
                  <c:v>60508</c:v>
                </c:pt>
                <c:pt idx="555">
                  <c:v>60494</c:v>
                </c:pt>
                <c:pt idx="556">
                  <c:v>60295</c:v>
                </c:pt>
                <c:pt idx="557">
                  <c:v>60156</c:v>
                </c:pt>
                <c:pt idx="558">
                  <c:v>59973.3</c:v>
                </c:pt>
                <c:pt idx="559">
                  <c:v>59941</c:v>
                </c:pt>
                <c:pt idx="560">
                  <c:v>59932.75</c:v>
                </c:pt>
                <c:pt idx="561">
                  <c:v>59845</c:v>
                </c:pt>
                <c:pt idx="562">
                  <c:v>59805</c:v>
                </c:pt>
                <c:pt idx="563">
                  <c:v>59603.333333333336</c:v>
                </c:pt>
                <c:pt idx="564">
                  <c:v>59524</c:v>
                </c:pt>
                <c:pt idx="565">
                  <c:v>59468.5</c:v>
                </c:pt>
                <c:pt idx="566">
                  <c:v>59462</c:v>
                </c:pt>
                <c:pt idx="567">
                  <c:v>59195.333333333336</c:v>
                </c:pt>
                <c:pt idx="568">
                  <c:v>58886.5</c:v>
                </c:pt>
                <c:pt idx="569">
                  <c:v>58871</c:v>
                </c:pt>
                <c:pt idx="570">
                  <c:v>58737.5</c:v>
                </c:pt>
                <c:pt idx="571">
                  <c:v>58524.5</c:v>
                </c:pt>
                <c:pt idx="572">
                  <c:v>58435.333333333336</c:v>
                </c:pt>
                <c:pt idx="573">
                  <c:v>58349</c:v>
                </c:pt>
                <c:pt idx="574">
                  <c:v>58297</c:v>
                </c:pt>
                <c:pt idx="575">
                  <c:v>58015</c:v>
                </c:pt>
                <c:pt idx="576">
                  <c:v>57996</c:v>
                </c:pt>
                <c:pt idx="577">
                  <c:v>57893</c:v>
                </c:pt>
                <c:pt idx="578">
                  <c:v>57479</c:v>
                </c:pt>
                <c:pt idx="579">
                  <c:v>57349</c:v>
                </c:pt>
                <c:pt idx="580">
                  <c:v>57281</c:v>
                </c:pt>
                <c:pt idx="581">
                  <c:v>57140</c:v>
                </c:pt>
                <c:pt idx="582">
                  <c:v>57012.666666666664</c:v>
                </c:pt>
                <c:pt idx="583">
                  <c:v>56923</c:v>
                </c:pt>
                <c:pt idx="584">
                  <c:v>56605</c:v>
                </c:pt>
                <c:pt idx="585">
                  <c:v>56451</c:v>
                </c:pt>
                <c:pt idx="586">
                  <c:v>56402</c:v>
                </c:pt>
                <c:pt idx="587">
                  <c:v>56382.333333333336</c:v>
                </c:pt>
                <c:pt idx="588">
                  <c:v>56281.333333333336</c:v>
                </c:pt>
                <c:pt idx="589">
                  <c:v>56084</c:v>
                </c:pt>
                <c:pt idx="590">
                  <c:v>56050</c:v>
                </c:pt>
                <c:pt idx="591">
                  <c:v>56049</c:v>
                </c:pt>
                <c:pt idx="592">
                  <c:v>55928</c:v>
                </c:pt>
                <c:pt idx="593">
                  <c:v>55889</c:v>
                </c:pt>
                <c:pt idx="594">
                  <c:v>55665</c:v>
                </c:pt>
                <c:pt idx="595">
                  <c:v>55630</c:v>
                </c:pt>
                <c:pt idx="596">
                  <c:v>55597</c:v>
                </c:pt>
                <c:pt idx="597">
                  <c:v>55516</c:v>
                </c:pt>
                <c:pt idx="598">
                  <c:v>55040</c:v>
                </c:pt>
                <c:pt idx="599">
                  <c:v>54959</c:v>
                </c:pt>
                <c:pt idx="600">
                  <c:v>54957.75</c:v>
                </c:pt>
                <c:pt idx="601">
                  <c:v>54783.875</c:v>
                </c:pt>
                <c:pt idx="602">
                  <c:v>54710</c:v>
                </c:pt>
                <c:pt idx="603">
                  <c:v>54601</c:v>
                </c:pt>
                <c:pt idx="604">
                  <c:v>54478</c:v>
                </c:pt>
                <c:pt idx="605">
                  <c:v>54301.8</c:v>
                </c:pt>
                <c:pt idx="606">
                  <c:v>54197.666666666664</c:v>
                </c:pt>
                <c:pt idx="607">
                  <c:v>54168.2</c:v>
                </c:pt>
                <c:pt idx="608">
                  <c:v>54104</c:v>
                </c:pt>
                <c:pt idx="609">
                  <c:v>53977</c:v>
                </c:pt>
                <c:pt idx="610">
                  <c:v>53927.5</c:v>
                </c:pt>
                <c:pt idx="611">
                  <c:v>53919</c:v>
                </c:pt>
                <c:pt idx="612">
                  <c:v>53884</c:v>
                </c:pt>
                <c:pt idx="613">
                  <c:v>53697</c:v>
                </c:pt>
                <c:pt idx="614">
                  <c:v>53659.333333333336</c:v>
                </c:pt>
                <c:pt idx="615">
                  <c:v>53607</c:v>
                </c:pt>
                <c:pt idx="616">
                  <c:v>53586.75</c:v>
                </c:pt>
                <c:pt idx="617">
                  <c:v>53585.25</c:v>
                </c:pt>
                <c:pt idx="618">
                  <c:v>53455.5</c:v>
                </c:pt>
                <c:pt idx="619">
                  <c:v>53397.666666666664</c:v>
                </c:pt>
                <c:pt idx="620">
                  <c:v>53341</c:v>
                </c:pt>
                <c:pt idx="621">
                  <c:v>53032.666666666664</c:v>
                </c:pt>
                <c:pt idx="622">
                  <c:v>52958</c:v>
                </c:pt>
                <c:pt idx="623">
                  <c:v>52894</c:v>
                </c:pt>
                <c:pt idx="624">
                  <c:v>52777</c:v>
                </c:pt>
                <c:pt idx="625">
                  <c:v>52467</c:v>
                </c:pt>
                <c:pt idx="626">
                  <c:v>52460.777777777781</c:v>
                </c:pt>
                <c:pt idx="627">
                  <c:v>52450.666666666664</c:v>
                </c:pt>
                <c:pt idx="628">
                  <c:v>52286</c:v>
                </c:pt>
                <c:pt idx="629">
                  <c:v>52250.166666666664</c:v>
                </c:pt>
                <c:pt idx="630">
                  <c:v>52140.333333333336</c:v>
                </c:pt>
                <c:pt idx="631">
                  <c:v>52136</c:v>
                </c:pt>
                <c:pt idx="632">
                  <c:v>52131</c:v>
                </c:pt>
                <c:pt idx="633">
                  <c:v>52118</c:v>
                </c:pt>
                <c:pt idx="634">
                  <c:v>52055</c:v>
                </c:pt>
                <c:pt idx="635">
                  <c:v>51811.333333333336</c:v>
                </c:pt>
                <c:pt idx="636">
                  <c:v>51353</c:v>
                </c:pt>
                <c:pt idx="637">
                  <c:v>51349</c:v>
                </c:pt>
                <c:pt idx="638">
                  <c:v>51204</c:v>
                </c:pt>
                <c:pt idx="639">
                  <c:v>51177.5</c:v>
                </c:pt>
                <c:pt idx="640">
                  <c:v>51023</c:v>
                </c:pt>
                <c:pt idx="641">
                  <c:v>50904</c:v>
                </c:pt>
                <c:pt idx="642">
                  <c:v>50708.5</c:v>
                </c:pt>
                <c:pt idx="643">
                  <c:v>50644.333333333336</c:v>
                </c:pt>
                <c:pt idx="644">
                  <c:v>50618</c:v>
                </c:pt>
                <c:pt idx="645">
                  <c:v>50337</c:v>
                </c:pt>
                <c:pt idx="646">
                  <c:v>50280.833333333336</c:v>
                </c:pt>
                <c:pt idx="647">
                  <c:v>50280.428571428572</c:v>
                </c:pt>
                <c:pt idx="648">
                  <c:v>50041</c:v>
                </c:pt>
                <c:pt idx="649">
                  <c:v>49874</c:v>
                </c:pt>
                <c:pt idx="650">
                  <c:v>49839.75</c:v>
                </c:pt>
                <c:pt idx="651">
                  <c:v>49820</c:v>
                </c:pt>
                <c:pt idx="652">
                  <c:v>49721</c:v>
                </c:pt>
                <c:pt idx="653">
                  <c:v>49696.857142857145</c:v>
                </c:pt>
                <c:pt idx="654">
                  <c:v>49536</c:v>
                </c:pt>
                <c:pt idx="655">
                  <c:v>49397.5</c:v>
                </c:pt>
                <c:pt idx="656">
                  <c:v>49300</c:v>
                </c:pt>
                <c:pt idx="657">
                  <c:v>49240</c:v>
                </c:pt>
                <c:pt idx="658">
                  <c:v>48969.5</c:v>
                </c:pt>
                <c:pt idx="659">
                  <c:v>48866.333333333336</c:v>
                </c:pt>
                <c:pt idx="660">
                  <c:v>48675</c:v>
                </c:pt>
                <c:pt idx="661">
                  <c:v>48636</c:v>
                </c:pt>
                <c:pt idx="662">
                  <c:v>48599.666666666664</c:v>
                </c:pt>
                <c:pt idx="663">
                  <c:v>48417</c:v>
                </c:pt>
                <c:pt idx="664">
                  <c:v>48019</c:v>
                </c:pt>
                <c:pt idx="665">
                  <c:v>47978</c:v>
                </c:pt>
                <c:pt idx="666">
                  <c:v>47953.333333333336</c:v>
                </c:pt>
                <c:pt idx="667">
                  <c:v>47819</c:v>
                </c:pt>
                <c:pt idx="668">
                  <c:v>47612</c:v>
                </c:pt>
                <c:pt idx="669">
                  <c:v>47500</c:v>
                </c:pt>
                <c:pt idx="670">
                  <c:v>47400.333333333336</c:v>
                </c:pt>
                <c:pt idx="671">
                  <c:v>47364</c:v>
                </c:pt>
                <c:pt idx="672">
                  <c:v>47297</c:v>
                </c:pt>
                <c:pt idx="673">
                  <c:v>47227</c:v>
                </c:pt>
                <c:pt idx="674">
                  <c:v>47097</c:v>
                </c:pt>
                <c:pt idx="675">
                  <c:v>46637</c:v>
                </c:pt>
                <c:pt idx="676">
                  <c:v>46585</c:v>
                </c:pt>
                <c:pt idx="677">
                  <c:v>46570</c:v>
                </c:pt>
                <c:pt idx="678">
                  <c:v>46466</c:v>
                </c:pt>
                <c:pt idx="679">
                  <c:v>46451</c:v>
                </c:pt>
                <c:pt idx="680">
                  <c:v>46334.333333333336</c:v>
                </c:pt>
                <c:pt idx="681">
                  <c:v>46296.5</c:v>
                </c:pt>
                <c:pt idx="682">
                  <c:v>46158</c:v>
                </c:pt>
                <c:pt idx="683">
                  <c:v>46107</c:v>
                </c:pt>
                <c:pt idx="684">
                  <c:v>46106.333333333336</c:v>
                </c:pt>
                <c:pt idx="685">
                  <c:v>46031</c:v>
                </c:pt>
                <c:pt idx="686">
                  <c:v>45986</c:v>
                </c:pt>
                <c:pt idx="687">
                  <c:v>45890</c:v>
                </c:pt>
                <c:pt idx="688">
                  <c:v>45798</c:v>
                </c:pt>
                <c:pt idx="689">
                  <c:v>45669</c:v>
                </c:pt>
                <c:pt idx="690">
                  <c:v>45603</c:v>
                </c:pt>
                <c:pt idx="691">
                  <c:v>45455</c:v>
                </c:pt>
                <c:pt idx="692">
                  <c:v>45449</c:v>
                </c:pt>
                <c:pt idx="693">
                  <c:v>45317</c:v>
                </c:pt>
                <c:pt idx="694">
                  <c:v>45173.666666666664</c:v>
                </c:pt>
                <c:pt idx="695">
                  <c:v>45102</c:v>
                </c:pt>
                <c:pt idx="696">
                  <c:v>44979</c:v>
                </c:pt>
                <c:pt idx="697">
                  <c:v>44966</c:v>
                </c:pt>
                <c:pt idx="698">
                  <c:v>44891</c:v>
                </c:pt>
                <c:pt idx="699">
                  <c:v>44816</c:v>
                </c:pt>
                <c:pt idx="700">
                  <c:v>44763</c:v>
                </c:pt>
                <c:pt idx="701">
                  <c:v>44762.333333333336</c:v>
                </c:pt>
                <c:pt idx="702">
                  <c:v>44723</c:v>
                </c:pt>
                <c:pt idx="703">
                  <c:v>44700.5</c:v>
                </c:pt>
                <c:pt idx="704">
                  <c:v>44502</c:v>
                </c:pt>
                <c:pt idx="705">
                  <c:v>44411.75</c:v>
                </c:pt>
                <c:pt idx="706">
                  <c:v>44394</c:v>
                </c:pt>
                <c:pt idx="707">
                  <c:v>44329</c:v>
                </c:pt>
                <c:pt idx="708">
                  <c:v>44151</c:v>
                </c:pt>
                <c:pt idx="709">
                  <c:v>44103</c:v>
                </c:pt>
                <c:pt idx="710">
                  <c:v>44046</c:v>
                </c:pt>
                <c:pt idx="711">
                  <c:v>43991</c:v>
                </c:pt>
                <c:pt idx="712">
                  <c:v>43839</c:v>
                </c:pt>
                <c:pt idx="713">
                  <c:v>43795</c:v>
                </c:pt>
                <c:pt idx="714">
                  <c:v>43706</c:v>
                </c:pt>
                <c:pt idx="715">
                  <c:v>43555.333333333336</c:v>
                </c:pt>
                <c:pt idx="716">
                  <c:v>43485</c:v>
                </c:pt>
                <c:pt idx="717">
                  <c:v>43258.25</c:v>
                </c:pt>
                <c:pt idx="718">
                  <c:v>43217</c:v>
                </c:pt>
                <c:pt idx="719">
                  <c:v>43157</c:v>
                </c:pt>
                <c:pt idx="720">
                  <c:v>43027</c:v>
                </c:pt>
                <c:pt idx="721">
                  <c:v>43013</c:v>
                </c:pt>
                <c:pt idx="722">
                  <c:v>42970</c:v>
                </c:pt>
                <c:pt idx="723">
                  <c:v>42853.5</c:v>
                </c:pt>
                <c:pt idx="724">
                  <c:v>42765</c:v>
                </c:pt>
                <c:pt idx="725">
                  <c:v>42705</c:v>
                </c:pt>
                <c:pt idx="726">
                  <c:v>42664</c:v>
                </c:pt>
                <c:pt idx="727">
                  <c:v>42614</c:v>
                </c:pt>
                <c:pt idx="728">
                  <c:v>42521.5</c:v>
                </c:pt>
                <c:pt idx="729">
                  <c:v>42462</c:v>
                </c:pt>
                <c:pt idx="730">
                  <c:v>42315</c:v>
                </c:pt>
                <c:pt idx="731">
                  <c:v>42282.333333333336</c:v>
                </c:pt>
                <c:pt idx="732">
                  <c:v>42256</c:v>
                </c:pt>
                <c:pt idx="733">
                  <c:v>42144</c:v>
                </c:pt>
                <c:pt idx="734">
                  <c:v>42087.25</c:v>
                </c:pt>
                <c:pt idx="735">
                  <c:v>42039.333333333336</c:v>
                </c:pt>
                <c:pt idx="736">
                  <c:v>42034</c:v>
                </c:pt>
                <c:pt idx="737">
                  <c:v>42017.666666666664</c:v>
                </c:pt>
                <c:pt idx="738">
                  <c:v>41980.5</c:v>
                </c:pt>
                <c:pt idx="739">
                  <c:v>41953.599999999999</c:v>
                </c:pt>
                <c:pt idx="740">
                  <c:v>41841</c:v>
                </c:pt>
                <c:pt idx="741">
                  <c:v>41691</c:v>
                </c:pt>
                <c:pt idx="742">
                  <c:v>41620</c:v>
                </c:pt>
                <c:pt idx="743">
                  <c:v>41509</c:v>
                </c:pt>
                <c:pt idx="744">
                  <c:v>41482.400000000001</c:v>
                </c:pt>
                <c:pt idx="745">
                  <c:v>41239</c:v>
                </c:pt>
                <c:pt idx="746">
                  <c:v>41138</c:v>
                </c:pt>
                <c:pt idx="747">
                  <c:v>40883</c:v>
                </c:pt>
                <c:pt idx="748">
                  <c:v>40878</c:v>
                </c:pt>
                <c:pt idx="749">
                  <c:v>40848</c:v>
                </c:pt>
                <c:pt idx="750">
                  <c:v>40800</c:v>
                </c:pt>
                <c:pt idx="751">
                  <c:v>40751</c:v>
                </c:pt>
                <c:pt idx="752">
                  <c:v>40511</c:v>
                </c:pt>
                <c:pt idx="753">
                  <c:v>40481</c:v>
                </c:pt>
                <c:pt idx="754">
                  <c:v>40368.5</c:v>
                </c:pt>
                <c:pt idx="755">
                  <c:v>40359</c:v>
                </c:pt>
                <c:pt idx="756">
                  <c:v>40277</c:v>
                </c:pt>
                <c:pt idx="757">
                  <c:v>40181.5</c:v>
                </c:pt>
                <c:pt idx="758">
                  <c:v>39881</c:v>
                </c:pt>
                <c:pt idx="759">
                  <c:v>39859.25</c:v>
                </c:pt>
                <c:pt idx="760">
                  <c:v>39847</c:v>
                </c:pt>
                <c:pt idx="761">
                  <c:v>39768</c:v>
                </c:pt>
                <c:pt idx="762">
                  <c:v>39690</c:v>
                </c:pt>
                <c:pt idx="763">
                  <c:v>39680</c:v>
                </c:pt>
                <c:pt idx="764">
                  <c:v>39440.5</c:v>
                </c:pt>
                <c:pt idx="765">
                  <c:v>39305</c:v>
                </c:pt>
                <c:pt idx="766">
                  <c:v>38985</c:v>
                </c:pt>
                <c:pt idx="767">
                  <c:v>38943</c:v>
                </c:pt>
                <c:pt idx="768">
                  <c:v>38638</c:v>
                </c:pt>
                <c:pt idx="769">
                  <c:v>38503</c:v>
                </c:pt>
                <c:pt idx="770">
                  <c:v>38416</c:v>
                </c:pt>
                <c:pt idx="771">
                  <c:v>38399</c:v>
                </c:pt>
                <c:pt idx="772">
                  <c:v>38384.666666666664</c:v>
                </c:pt>
                <c:pt idx="773">
                  <c:v>38363</c:v>
                </c:pt>
                <c:pt idx="774">
                  <c:v>38342</c:v>
                </c:pt>
                <c:pt idx="775">
                  <c:v>38248</c:v>
                </c:pt>
                <c:pt idx="776">
                  <c:v>38146.333333333336</c:v>
                </c:pt>
                <c:pt idx="777">
                  <c:v>37943</c:v>
                </c:pt>
                <c:pt idx="778">
                  <c:v>37901</c:v>
                </c:pt>
                <c:pt idx="779">
                  <c:v>37836.555555555555</c:v>
                </c:pt>
                <c:pt idx="780">
                  <c:v>37785</c:v>
                </c:pt>
                <c:pt idx="781">
                  <c:v>37714</c:v>
                </c:pt>
                <c:pt idx="782">
                  <c:v>37700</c:v>
                </c:pt>
                <c:pt idx="783">
                  <c:v>37635</c:v>
                </c:pt>
                <c:pt idx="784">
                  <c:v>37626</c:v>
                </c:pt>
                <c:pt idx="785">
                  <c:v>37479</c:v>
                </c:pt>
                <c:pt idx="786">
                  <c:v>37446</c:v>
                </c:pt>
                <c:pt idx="787">
                  <c:v>37049.333333333336</c:v>
                </c:pt>
                <c:pt idx="788">
                  <c:v>36737.5</c:v>
                </c:pt>
                <c:pt idx="789">
                  <c:v>36666</c:v>
                </c:pt>
                <c:pt idx="790">
                  <c:v>36636</c:v>
                </c:pt>
                <c:pt idx="791">
                  <c:v>36525.5</c:v>
                </c:pt>
                <c:pt idx="792">
                  <c:v>36381</c:v>
                </c:pt>
                <c:pt idx="793">
                  <c:v>36363</c:v>
                </c:pt>
                <c:pt idx="794">
                  <c:v>36310</c:v>
                </c:pt>
                <c:pt idx="795">
                  <c:v>36296</c:v>
                </c:pt>
                <c:pt idx="796">
                  <c:v>36253</c:v>
                </c:pt>
                <c:pt idx="797">
                  <c:v>36137.666666666664</c:v>
                </c:pt>
                <c:pt idx="798">
                  <c:v>36108</c:v>
                </c:pt>
                <c:pt idx="799">
                  <c:v>36033</c:v>
                </c:pt>
                <c:pt idx="800">
                  <c:v>36029</c:v>
                </c:pt>
                <c:pt idx="801">
                  <c:v>35888</c:v>
                </c:pt>
                <c:pt idx="802">
                  <c:v>35848</c:v>
                </c:pt>
                <c:pt idx="803">
                  <c:v>35834</c:v>
                </c:pt>
                <c:pt idx="804">
                  <c:v>35761</c:v>
                </c:pt>
                <c:pt idx="805">
                  <c:v>35718</c:v>
                </c:pt>
                <c:pt idx="806">
                  <c:v>35688.333333333336</c:v>
                </c:pt>
                <c:pt idx="807">
                  <c:v>35654</c:v>
                </c:pt>
                <c:pt idx="808">
                  <c:v>35567.5</c:v>
                </c:pt>
                <c:pt idx="809">
                  <c:v>35244</c:v>
                </c:pt>
                <c:pt idx="810">
                  <c:v>35209.4</c:v>
                </c:pt>
                <c:pt idx="811">
                  <c:v>35172</c:v>
                </c:pt>
                <c:pt idx="812">
                  <c:v>35162</c:v>
                </c:pt>
                <c:pt idx="813">
                  <c:v>35066</c:v>
                </c:pt>
                <c:pt idx="814">
                  <c:v>35011.5</c:v>
                </c:pt>
                <c:pt idx="815">
                  <c:v>34915.5</c:v>
                </c:pt>
                <c:pt idx="816">
                  <c:v>34886.25</c:v>
                </c:pt>
                <c:pt idx="817">
                  <c:v>34848</c:v>
                </c:pt>
                <c:pt idx="818">
                  <c:v>34809</c:v>
                </c:pt>
                <c:pt idx="819">
                  <c:v>34620</c:v>
                </c:pt>
                <c:pt idx="820">
                  <c:v>34575</c:v>
                </c:pt>
                <c:pt idx="821">
                  <c:v>34520</c:v>
                </c:pt>
                <c:pt idx="822">
                  <c:v>34474.5</c:v>
                </c:pt>
                <c:pt idx="823">
                  <c:v>34471</c:v>
                </c:pt>
                <c:pt idx="824">
                  <c:v>34404.666666666664</c:v>
                </c:pt>
                <c:pt idx="825">
                  <c:v>34359</c:v>
                </c:pt>
                <c:pt idx="826">
                  <c:v>34263</c:v>
                </c:pt>
                <c:pt idx="827">
                  <c:v>34224</c:v>
                </c:pt>
                <c:pt idx="828">
                  <c:v>34219</c:v>
                </c:pt>
                <c:pt idx="829">
                  <c:v>34194</c:v>
                </c:pt>
                <c:pt idx="830">
                  <c:v>33884</c:v>
                </c:pt>
                <c:pt idx="831">
                  <c:v>33850</c:v>
                </c:pt>
                <c:pt idx="832">
                  <c:v>33567</c:v>
                </c:pt>
                <c:pt idx="833">
                  <c:v>33287</c:v>
                </c:pt>
                <c:pt idx="834">
                  <c:v>33218.666666666664</c:v>
                </c:pt>
                <c:pt idx="835">
                  <c:v>33168.333333333336</c:v>
                </c:pt>
                <c:pt idx="836">
                  <c:v>33158</c:v>
                </c:pt>
                <c:pt idx="837">
                  <c:v>32923</c:v>
                </c:pt>
                <c:pt idx="838">
                  <c:v>32743.5</c:v>
                </c:pt>
                <c:pt idx="839">
                  <c:v>32570.400000000001</c:v>
                </c:pt>
                <c:pt idx="840">
                  <c:v>32107.666666666668</c:v>
                </c:pt>
                <c:pt idx="841">
                  <c:v>32049</c:v>
                </c:pt>
                <c:pt idx="842">
                  <c:v>32035</c:v>
                </c:pt>
                <c:pt idx="843">
                  <c:v>32003</c:v>
                </c:pt>
                <c:pt idx="844">
                  <c:v>31952</c:v>
                </c:pt>
                <c:pt idx="845">
                  <c:v>31867.5</c:v>
                </c:pt>
                <c:pt idx="846">
                  <c:v>31791</c:v>
                </c:pt>
                <c:pt idx="847">
                  <c:v>31768.833333333332</c:v>
                </c:pt>
                <c:pt idx="848">
                  <c:v>31760</c:v>
                </c:pt>
                <c:pt idx="849">
                  <c:v>31523.5</c:v>
                </c:pt>
                <c:pt idx="850">
                  <c:v>31429</c:v>
                </c:pt>
                <c:pt idx="851">
                  <c:v>31414</c:v>
                </c:pt>
                <c:pt idx="852">
                  <c:v>31371</c:v>
                </c:pt>
                <c:pt idx="853">
                  <c:v>31260</c:v>
                </c:pt>
                <c:pt idx="854">
                  <c:v>31222.5</c:v>
                </c:pt>
                <c:pt idx="855">
                  <c:v>31209</c:v>
                </c:pt>
                <c:pt idx="856">
                  <c:v>31130</c:v>
                </c:pt>
                <c:pt idx="857">
                  <c:v>31080</c:v>
                </c:pt>
                <c:pt idx="858">
                  <c:v>30976</c:v>
                </c:pt>
                <c:pt idx="859">
                  <c:v>30892.5</c:v>
                </c:pt>
                <c:pt idx="860">
                  <c:v>30890</c:v>
                </c:pt>
                <c:pt idx="861">
                  <c:v>30842</c:v>
                </c:pt>
                <c:pt idx="862">
                  <c:v>30842</c:v>
                </c:pt>
                <c:pt idx="863">
                  <c:v>30651</c:v>
                </c:pt>
                <c:pt idx="864">
                  <c:v>30608.142857142859</c:v>
                </c:pt>
                <c:pt idx="865">
                  <c:v>30579</c:v>
                </c:pt>
                <c:pt idx="866">
                  <c:v>30570</c:v>
                </c:pt>
                <c:pt idx="867">
                  <c:v>30507</c:v>
                </c:pt>
                <c:pt idx="868">
                  <c:v>30479</c:v>
                </c:pt>
                <c:pt idx="869">
                  <c:v>30474</c:v>
                </c:pt>
                <c:pt idx="870">
                  <c:v>30462</c:v>
                </c:pt>
                <c:pt idx="871">
                  <c:v>30396</c:v>
                </c:pt>
                <c:pt idx="872">
                  <c:v>30210</c:v>
                </c:pt>
                <c:pt idx="873">
                  <c:v>30096</c:v>
                </c:pt>
                <c:pt idx="874">
                  <c:v>30092</c:v>
                </c:pt>
                <c:pt idx="875">
                  <c:v>30058</c:v>
                </c:pt>
                <c:pt idx="876">
                  <c:v>30034.5</c:v>
                </c:pt>
                <c:pt idx="877">
                  <c:v>29994</c:v>
                </c:pt>
                <c:pt idx="878">
                  <c:v>29843</c:v>
                </c:pt>
                <c:pt idx="879">
                  <c:v>29839</c:v>
                </c:pt>
                <c:pt idx="880">
                  <c:v>29772.5</c:v>
                </c:pt>
                <c:pt idx="881">
                  <c:v>29659</c:v>
                </c:pt>
                <c:pt idx="882">
                  <c:v>29649</c:v>
                </c:pt>
                <c:pt idx="883">
                  <c:v>29621</c:v>
                </c:pt>
                <c:pt idx="884">
                  <c:v>29591</c:v>
                </c:pt>
                <c:pt idx="885">
                  <c:v>29546.428571428572</c:v>
                </c:pt>
                <c:pt idx="886">
                  <c:v>29518.2</c:v>
                </c:pt>
                <c:pt idx="887">
                  <c:v>29517</c:v>
                </c:pt>
                <c:pt idx="888">
                  <c:v>29488</c:v>
                </c:pt>
                <c:pt idx="889">
                  <c:v>29463.5</c:v>
                </c:pt>
                <c:pt idx="890">
                  <c:v>29392</c:v>
                </c:pt>
                <c:pt idx="891">
                  <c:v>29205</c:v>
                </c:pt>
                <c:pt idx="892">
                  <c:v>29184.5</c:v>
                </c:pt>
                <c:pt idx="893">
                  <c:v>29008</c:v>
                </c:pt>
                <c:pt idx="894">
                  <c:v>28964</c:v>
                </c:pt>
                <c:pt idx="895">
                  <c:v>28951</c:v>
                </c:pt>
                <c:pt idx="896">
                  <c:v>28845</c:v>
                </c:pt>
                <c:pt idx="897">
                  <c:v>28589</c:v>
                </c:pt>
                <c:pt idx="898">
                  <c:v>28433.599999999999</c:v>
                </c:pt>
                <c:pt idx="899">
                  <c:v>28321.5</c:v>
                </c:pt>
                <c:pt idx="900">
                  <c:v>28273.5</c:v>
                </c:pt>
                <c:pt idx="901">
                  <c:v>28209</c:v>
                </c:pt>
                <c:pt idx="902">
                  <c:v>28118.25</c:v>
                </c:pt>
                <c:pt idx="903">
                  <c:v>27954.666666666668</c:v>
                </c:pt>
                <c:pt idx="904">
                  <c:v>27918</c:v>
                </c:pt>
                <c:pt idx="905">
                  <c:v>27882</c:v>
                </c:pt>
                <c:pt idx="906">
                  <c:v>27800</c:v>
                </c:pt>
                <c:pt idx="907">
                  <c:v>27664</c:v>
                </c:pt>
                <c:pt idx="908">
                  <c:v>27580</c:v>
                </c:pt>
                <c:pt idx="909">
                  <c:v>27576</c:v>
                </c:pt>
                <c:pt idx="910">
                  <c:v>27543</c:v>
                </c:pt>
                <c:pt idx="911">
                  <c:v>27536</c:v>
                </c:pt>
                <c:pt idx="912">
                  <c:v>27486</c:v>
                </c:pt>
                <c:pt idx="913">
                  <c:v>27380.5</c:v>
                </c:pt>
                <c:pt idx="914">
                  <c:v>27346</c:v>
                </c:pt>
                <c:pt idx="915">
                  <c:v>27297</c:v>
                </c:pt>
                <c:pt idx="916">
                  <c:v>27270.25</c:v>
                </c:pt>
                <c:pt idx="917">
                  <c:v>27257</c:v>
                </c:pt>
                <c:pt idx="918">
                  <c:v>26832</c:v>
                </c:pt>
                <c:pt idx="919">
                  <c:v>26794.5</c:v>
                </c:pt>
                <c:pt idx="920">
                  <c:v>26773</c:v>
                </c:pt>
                <c:pt idx="921">
                  <c:v>26767</c:v>
                </c:pt>
                <c:pt idx="922">
                  <c:v>26624</c:v>
                </c:pt>
                <c:pt idx="923">
                  <c:v>26617</c:v>
                </c:pt>
                <c:pt idx="924">
                  <c:v>26609</c:v>
                </c:pt>
                <c:pt idx="925">
                  <c:v>26473.666666666668</c:v>
                </c:pt>
                <c:pt idx="926">
                  <c:v>26300</c:v>
                </c:pt>
                <c:pt idx="927">
                  <c:v>26192.666666666668</c:v>
                </c:pt>
                <c:pt idx="928">
                  <c:v>26185</c:v>
                </c:pt>
                <c:pt idx="929">
                  <c:v>26156</c:v>
                </c:pt>
                <c:pt idx="930">
                  <c:v>26144.5</c:v>
                </c:pt>
                <c:pt idx="931">
                  <c:v>26095</c:v>
                </c:pt>
                <c:pt idx="932">
                  <c:v>25960</c:v>
                </c:pt>
                <c:pt idx="933">
                  <c:v>25902</c:v>
                </c:pt>
                <c:pt idx="934">
                  <c:v>25870</c:v>
                </c:pt>
                <c:pt idx="935">
                  <c:v>25843</c:v>
                </c:pt>
                <c:pt idx="936">
                  <c:v>25803</c:v>
                </c:pt>
                <c:pt idx="937">
                  <c:v>25797.857142857141</c:v>
                </c:pt>
                <c:pt idx="938">
                  <c:v>25637.333333333332</c:v>
                </c:pt>
                <c:pt idx="939">
                  <c:v>25572</c:v>
                </c:pt>
                <c:pt idx="940">
                  <c:v>25558</c:v>
                </c:pt>
                <c:pt idx="941">
                  <c:v>25542</c:v>
                </c:pt>
                <c:pt idx="942">
                  <c:v>25474</c:v>
                </c:pt>
                <c:pt idx="943">
                  <c:v>25465</c:v>
                </c:pt>
                <c:pt idx="944">
                  <c:v>25376.333333333332</c:v>
                </c:pt>
                <c:pt idx="945">
                  <c:v>25371</c:v>
                </c:pt>
                <c:pt idx="946">
                  <c:v>25303</c:v>
                </c:pt>
                <c:pt idx="947">
                  <c:v>25227.5</c:v>
                </c:pt>
                <c:pt idx="948">
                  <c:v>25210</c:v>
                </c:pt>
                <c:pt idx="949">
                  <c:v>25094.2</c:v>
                </c:pt>
                <c:pt idx="950">
                  <c:v>25086</c:v>
                </c:pt>
                <c:pt idx="951">
                  <c:v>25055</c:v>
                </c:pt>
                <c:pt idx="952">
                  <c:v>24921</c:v>
                </c:pt>
                <c:pt idx="953">
                  <c:v>24668</c:v>
                </c:pt>
                <c:pt idx="954">
                  <c:v>24657</c:v>
                </c:pt>
                <c:pt idx="955">
                  <c:v>24570</c:v>
                </c:pt>
                <c:pt idx="956">
                  <c:v>24557</c:v>
                </c:pt>
                <c:pt idx="957">
                  <c:v>24438</c:v>
                </c:pt>
                <c:pt idx="958">
                  <c:v>24298</c:v>
                </c:pt>
                <c:pt idx="959">
                  <c:v>24055.333333333332</c:v>
                </c:pt>
                <c:pt idx="960">
                  <c:v>23986</c:v>
                </c:pt>
                <c:pt idx="961">
                  <c:v>23928</c:v>
                </c:pt>
                <c:pt idx="962">
                  <c:v>23836</c:v>
                </c:pt>
                <c:pt idx="963">
                  <c:v>23775</c:v>
                </c:pt>
                <c:pt idx="964">
                  <c:v>23671</c:v>
                </c:pt>
                <c:pt idx="965">
                  <c:v>23606</c:v>
                </c:pt>
                <c:pt idx="966">
                  <c:v>23486</c:v>
                </c:pt>
                <c:pt idx="967">
                  <c:v>23480</c:v>
                </c:pt>
                <c:pt idx="968">
                  <c:v>23473</c:v>
                </c:pt>
                <c:pt idx="969">
                  <c:v>23441</c:v>
                </c:pt>
                <c:pt idx="970">
                  <c:v>23143</c:v>
                </c:pt>
                <c:pt idx="971">
                  <c:v>23078.666666666668</c:v>
                </c:pt>
                <c:pt idx="972">
                  <c:v>23076</c:v>
                </c:pt>
                <c:pt idx="973">
                  <c:v>23023</c:v>
                </c:pt>
                <c:pt idx="974">
                  <c:v>22951.5</c:v>
                </c:pt>
                <c:pt idx="975">
                  <c:v>22823</c:v>
                </c:pt>
                <c:pt idx="976">
                  <c:v>22811</c:v>
                </c:pt>
                <c:pt idx="977">
                  <c:v>22772.5</c:v>
                </c:pt>
                <c:pt idx="978">
                  <c:v>22753</c:v>
                </c:pt>
                <c:pt idx="979">
                  <c:v>22649</c:v>
                </c:pt>
                <c:pt idx="980">
                  <c:v>22543.8</c:v>
                </c:pt>
                <c:pt idx="981">
                  <c:v>22521</c:v>
                </c:pt>
                <c:pt idx="982">
                  <c:v>22494</c:v>
                </c:pt>
                <c:pt idx="983">
                  <c:v>22457</c:v>
                </c:pt>
                <c:pt idx="984">
                  <c:v>22447</c:v>
                </c:pt>
                <c:pt idx="985">
                  <c:v>22429</c:v>
                </c:pt>
                <c:pt idx="986">
                  <c:v>22369</c:v>
                </c:pt>
                <c:pt idx="987">
                  <c:v>22309</c:v>
                </c:pt>
                <c:pt idx="988">
                  <c:v>22250</c:v>
                </c:pt>
                <c:pt idx="989">
                  <c:v>22243</c:v>
                </c:pt>
                <c:pt idx="990">
                  <c:v>22212</c:v>
                </c:pt>
                <c:pt idx="991">
                  <c:v>22161</c:v>
                </c:pt>
                <c:pt idx="992">
                  <c:v>22105.5</c:v>
                </c:pt>
                <c:pt idx="993">
                  <c:v>22105</c:v>
                </c:pt>
                <c:pt idx="994">
                  <c:v>22048</c:v>
                </c:pt>
                <c:pt idx="995">
                  <c:v>22010</c:v>
                </c:pt>
                <c:pt idx="996">
                  <c:v>21998</c:v>
                </c:pt>
                <c:pt idx="997">
                  <c:v>21934.666666666668</c:v>
                </c:pt>
                <c:pt idx="998">
                  <c:v>21912</c:v>
                </c:pt>
                <c:pt idx="999">
                  <c:v>21754.5</c:v>
                </c:pt>
                <c:pt idx="1000">
                  <c:v>21606</c:v>
                </c:pt>
                <c:pt idx="1001">
                  <c:v>21595</c:v>
                </c:pt>
                <c:pt idx="1002">
                  <c:v>21416</c:v>
                </c:pt>
                <c:pt idx="1003">
                  <c:v>21396</c:v>
                </c:pt>
                <c:pt idx="1004">
                  <c:v>21394</c:v>
                </c:pt>
                <c:pt idx="1005">
                  <c:v>21217.333333333332</c:v>
                </c:pt>
                <c:pt idx="1006">
                  <c:v>21217</c:v>
                </c:pt>
                <c:pt idx="1007">
                  <c:v>21187.5</c:v>
                </c:pt>
                <c:pt idx="1008">
                  <c:v>21102</c:v>
                </c:pt>
                <c:pt idx="1009">
                  <c:v>21098</c:v>
                </c:pt>
                <c:pt idx="1010">
                  <c:v>21055.25</c:v>
                </c:pt>
                <c:pt idx="1011">
                  <c:v>21034</c:v>
                </c:pt>
                <c:pt idx="1012">
                  <c:v>20885</c:v>
                </c:pt>
                <c:pt idx="1013">
                  <c:v>20837</c:v>
                </c:pt>
                <c:pt idx="1014">
                  <c:v>20823</c:v>
                </c:pt>
                <c:pt idx="1015">
                  <c:v>20659.333333333332</c:v>
                </c:pt>
                <c:pt idx="1016">
                  <c:v>20576</c:v>
                </c:pt>
                <c:pt idx="1017">
                  <c:v>20563.666666666668</c:v>
                </c:pt>
                <c:pt idx="1018">
                  <c:v>20463.75</c:v>
                </c:pt>
                <c:pt idx="1019">
                  <c:v>20426</c:v>
                </c:pt>
                <c:pt idx="1020">
                  <c:v>20379.5</c:v>
                </c:pt>
                <c:pt idx="1021">
                  <c:v>20275</c:v>
                </c:pt>
                <c:pt idx="1022">
                  <c:v>20223.5</c:v>
                </c:pt>
                <c:pt idx="1023">
                  <c:v>20089.333333333332</c:v>
                </c:pt>
                <c:pt idx="1024">
                  <c:v>20037</c:v>
                </c:pt>
                <c:pt idx="1025">
                  <c:v>20033</c:v>
                </c:pt>
                <c:pt idx="1026">
                  <c:v>20008</c:v>
                </c:pt>
                <c:pt idx="1027">
                  <c:v>20000</c:v>
                </c:pt>
                <c:pt idx="1028">
                  <c:v>19892.333333333332</c:v>
                </c:pt>
                <c:pt idx="1029">
                  <c:v>19829</c:v>
                </c:pt>
                <c:pt idx="1030">
                  <c:v>19824</c:v>
                </c:pt>
                <c:pt idx="1031">
                  <c:v>19774.5</c:v>
                </c:pt>
                <c:pt idx="1032">
                  <c:v>19715</c:v>
                </c:pt>
                <c:pt idx="1033">
                  <c:v>19699</c:v>
                </c:pt>
                <c:pt idx="1034">
                  <c:v>19686</c:v>
                </c:pt>
                <c:pt idx="1035">
                  <c:v>19671</c:v>
                </c:pt>
                <c:pt idx="1036">
                  <c:v>19586</c:v>
                </c:pt>
                <c:pt idx="1037">
                  <c:v>19448</c:v>
                </c:pt>
                <c:pt idx="1038">
                  <c:v>19412</c:v>
                </c:pt>
                <c:pt idx="1039">
                  <c:v>19397</c:v>
                </c:pt>
                <c:pt idx="1040">
                  <c:v>19393</c:v>
                </c:pt>
                <c:pt idx="1041">
                  <c:v>19383.5</c:v>
                </c:pt>
                <c:pt idx="1042">
                  <c:v>19368</c:v>
                </c:pt>
                <c:pt idx="1043">
                  <c:v>19260</c:v>
                </c:pt>
                <c:pt idx="1044">
                  <c:v>19236</c:v>
                </c:pt>
                <c:pt idx="1045">
                  <c:v>19234</c:v>
                </c:pt>
                <c:pt idx="1046">
                  <c:v>19230</c:v>
                </c:pt>
                <c:pt idx="1047">
                  <c:v>19185.333333333332</c:v>
                </c:pt>
                <c:pt idx="1048">
                  <c:v>19176</c:v>
                </c:pt>
                <c:pt idx="1049">
                  <c:v>19126</c:v>
                </c:pt>
                <c:pt idx="1050">
                  <c:v>19114</c:v>
                </c:pt>
                <c:pt idx="1051">
                  <c:v>18980</c:v>
                </c:pt>
                <c:pt idx="1052">
                  <c:v>18851</c:v>
                </c:pt>
                <c:pt idx="1053">
                  <c:v>18803</c:v>
                </c:pt>
                <c:pt idx="1054">
                  <c:v>18792</c:v>
                </c:pt>
                <c:pt idx="1055">
                  <c:v>18693</c:v>
                </c:pt>
                <c:pt idx="1056">
                  <c:v>18571</c:v>
                </c:pt>
                <c:pt idx="1057">
                  <c:v>18566</c:v>
                </c:pt>
                <c:pt idx="1058">
                  <c:v>18407</c:v>
                </c:pt>
                <c:pt idx="1059">
                  <c:v>18395</c:v>
                </c:pt>
                <c:pt idx="1060">
                  <c:v>18267</c:v>
                </c:pt>
                <c:pt idx="1061">
                  <c:v>18254</c:v>
                </c:pt>
                <c:pt idx="1062">
                  <c:v>18213.5</c:v>
                </c:pt>
                <c:pt idx="1063">
                  <c:v>18109</c:v>
                </c:pt>
                <c:pt idx="1064">
                  <c:v>17983</c:v>
                </c:pt>
                <c:pt idx="1065">
                  <c:v>17810</c:v>
                </c:pt>
                <c:pt idx="1066">
                  <c:v>17590</c:v>
                </c:pt>
                <c:pt idx="1067">
                  <c:v>17533</c:v>
                </c:pt>
                <c:pt idx="1068">
                  <c:v>17443</c:v>
                </c:pt>
                <c:pt idx="1069">
                  <c:v>17365</c:v>
                </c:pt>
                <c:pt idx="1070">
                  <c:v>17363.5</c:v>
                </c:pt>
                <c:pt idx="1071">
                  <c:v>17225.666666666668</c:v>
                </c:pt>
                <c:pt idx="1072">
                  <c:v>17124</c:v>
                </c:pt>
                <c:pt idx="1073">
                  <c:v>17068</c:v>
                </c:pt>
                <c:pt idx="1074">
                  <c:v>17003.5</c:v>
                </c:pt>
                <c:pt idx="1075">
                  <c:v>16792</c:v>
                </c:pt>
                <c:pt idx="1076">
                  <c:v>16761</c:v>
                </c:pt>
                <c:pt idx="1077">
                  <c:v>16580</c:v>
                </c:pt>
                <c:pt idx="1078">
                  <c:v>16562</c:v>
                </c:pt>
                <c:pt idx="1079">
                  <c:v>16268</c:v>
                </c:pt>
                <c:pt idx="1080">
                  <c:v>16234</c:v>
                </c:pt>
                <c:pt idx="1081">
                  <c:v>16230</c:v>
                </c:pt>
                <c:pt idx="1082">
                  <c:v>15877</c:v>
                </c:pt>
                <c:pt idx="1083">
                  <c:v>15843</c:v>
                </c:pt>
                <c:pt idx="1084">
                  <c:v>15817</c:v>
                </c:pt>
                <c:pt idx="1085">
                  <c:v>15725</c:v>
                </c:pt>
                <c:pt idx="1086">
                  <c:v>15684</c:v>
                </c:pt>
                <c:pt idx="1087">
                  <c:v>15664</c:v>
                </c:pt>
                <c:pt idx="1088">
                  <c:v>15661.5</c:v>
                </c:pt>
                <c:pt idx="1089">
                  <c:v>15448</c:v>
                </c:pt>
                <c:pt idx="1090">
                  <c:v>15401</c:v>
                </c:pt>
                <c:pt idx="1091">
                  <c:v>15358</c:v>
                </c:pt>
                <c:pt idx="1092">
                  <c:v>15352</c:v>
                </c:pt>
                <c:pt idx="1093">
                  <c:v>15267</c:v>
                </c:pt>
                <c:pt idx="1094">
                  <c:v>15231</c:v>
                </c:pt>
                <c:pt idx="1095">
                  <c:v>15182</c:v>
                </c:pt>
                <c:pt idx="1096">
                  <c:v>15130</c:v>
                </c:pt>
                <c:pt idx="1097">
                  <c:v>15103</c:v>
                </c:pt>
                <c:pt idx="1098">
                  <c:v>15099.5</c:v>
                </c:pt>
                <c:pt idx="1099">
                  <c:v>15078</c:v>
                </c:pt>
                <c:pt idx="1100">
                  <c:v>15074</c:v>
                </c:pt>
                <c:pt idx="1101">
                  <c:v>15033.666666666666</c:v>
                </c:pt>
                <c:pt idx="1102">
                  <c:v>14985</c:v>
                </c:pt>
                <c:pt idx="1103">
                  <c:v>14904</c:v>
                </c:pt>
                <c:pt idx="1104">
                  <c:v>14870</c:v>
                </c:pt>
                <c:pt idx="1105">
                  <c:v>14747</c:v>
                </c:pt>
                <c:pt idx="1106">
                  <c:v>14656</c:v>
                </c:pt>
                <c:pt idx="1107">
                  <c:v>14621</c:v>
                </c:pt>
                <c:pt idx="1108">
                  <c:v>14594</c:v>
                </c:pt>
                <c:pt idx="1109">
                  <c:v>14354</c:v>
                </c:pt>
                <c:pt idx="1110">
                  <c:v>14305.666666666666</c:v>
                </c:pt>
                <c:pt idx="1111">
                  <c:v>14301</c:v>
                </c:pt>
                <c:pt idx="1112">
                  <c:v>14247</c:v>
                </c:pt>
                <c:pt idx="1113">
                  <c:v>14147</c:v>
                </c:pt>
                <c:pt idx="1114">
                  <c:v>14102.333333333334</c:v>
                </c:pt>
                <c:pt idx="1115">
                  <c:v>14062</c:v>
                </c:pt>
                <c:pt idx="1116">
                  <c:v>14031</c:v>
                </c:pt>
                <c:pt idx="1117">
                  <c:v>14018</c:v>
                </c:pt>
                <c:pt idx="1118">
                  <c:v>13949</c:v>
                </c:pt>
                <c:pt idx="1119">
                  <c:v>13874</c:v>
                </c:pt>
                <c:pt idx="1120">
                  <c:v>13727</c:v>
                </c:pt>
                <c:pt idx="1121">
                  <c:v>13622</c:v>
                </c:pt>
                <c:pt idx="1122">
                  <c:v>13521</c:v>
                </c:pt>
                <c:pt idx="1123">
                  <c:v>13421</c:v>
                </c:pt>
                <c:pt idx="1124">
                  <c:v>13320</c:v>
                </c:pt>
                <c:pt idx="1125">
                  <c:v>13215</c:v>
                </c:pt>
                <c:pt idx="1126">
                  <c:v>13210</c:v>
                </c:pt>
                <c:pt idx="1127">
                  <c:v>13065</c:v>
                </c:pt>
                <c:pt idx="1128">
                  <c:v>13047</c:v>
                </c:pt>
                <c:pt idx="1129">
                  <c:v>13026</c:v>
                </c:pt>
                <c:pt idx="1130">
                  <c:v>12983</c:v>
                </c:pt>
                <c:pt idx="1131">
                  <c:v>12980</c:v>
                </c:pt>
                <c:pt idx="1132">
                  <c:v>12939.75</c:v>
                </c:pt>
                <c:pt idx="1133">
                  <c:v>12837.5</c:v>
                </c:pt>
                <c:pt idx="1134">
                  <c:v>12803</c:v>
                </c:pt>
                <c:pt idx="1135">
                  <c:v>12796</c:v>
                </c:pt>
                <c:pt idx="1136">
                  <c:v>12781</c:v>
                </c:pt>
                <c:pt idx="1137">
                  <c:v>12756.5</c:v>
                </c:pt>
                <c:pt idx="1138">
                  <c:v>12702</c:v>
                </c:pt>
                <c:pt idx="1139">
                  <c:v>12631</c:v>
                </c:pt>
                <c:pt idx="1140">
                  <c:v>12626</c:v>
                </c:pt>
                <c:pt idx="1141">
                  <c:v>12596</c:v>
                </c:pt>
                <c:pt idx="1142">
                  <c:v>12572</c:v>
                </c:pt>
                <c:pt idx="1143">
                  <c:v>12549</c:v>
                </c:pt>
                <c:pt idx="1144">
                  <c:v>12411</c:v>
                </c:pt>
                <c:pt idx="1145">
                  <c:v>12383</c:v>
                </c:pt>
                <c:pt idx="1146">
                  <c:v>12366</c:v>
                </c:pt>
                <c:pt idx="1147">
                  <c:v>12276</c:v>
                </c:pt>
                <c:pt idx="1148">
                  <c:v>12263</c:v>
                </c:pt>
                <c:pt idx="1149">
                  <c:v>12244</c:v>
                </c:pt>
                <c:pt idx="1150">
                  <c:v>12241</c:v>
                </c:pt>
                <c:pt idx="1151">
                  <c:v>12205.5</c:v>
                </c:pt>
                <c:pt idx="1152">
                  <c:v>12128</c:v>
                </c:pt>
                <c:pt idx="1153">
                  <c:v>12125</c:v>
                </c:pt>
                <c:pt idx="1154">
                  <c:v>12120</c:v>
                </c:pt>
                <c:pt idx="1155">
                  <c:v>11964</c:v>
                </c:pt>
                <c:pt idx="1156">
                  <c:v>11849.5</c:v>
                </c:pt>
                <c:pt idx="1157">
                  <c:v>11815</c:v>
                </c:pt>
                <c:pt idx="1158">
                  <c:v>11798</c:v>
                </c:pt>
                <c:pt idx="1159">
                  <c:v>11693</c:v>
                </c:pt>
                <c:pt idx="1160">
                  <c:v>11622</c:v>
                </c:pt>
                <c:pt idx="1161">
                  <c:v>11584</c:v>
                </c:pt>
                <c:pt idx="1162">
                  <c:v>11550</c:v>
                </c:pt>
                <c:pt idx="1163">
                  <c:v>11487</c:v>
                </c:pt>
                <c:pt idx="1164">
                  <c:v>11476</c:v>
                </c:pt>
                <c:pt idx="1165">
                  <c:v>11441</c:v>
                </c:pt>
                <c:pt idx="1166">
                  <c:v>11419.5</c:v>
                </c:pt>
                <c:pt idx="1167">
                  <c:v>11399</c:v>
                </c:pt>
                <c:pt idx="1168">
                  <c:v>11328</c:v>
                </c:pt>
                <c:pt idx="1169">
                  <c:v>11233</c:v>
                </c:pt>
                <c:pt idx="1170">
                  <c:v>11211</c:v>
                </c:pt>
                <c:pt idx="1171">
                  <c:v>11132</c:v>
                </c:pt>
                <c:pt idx="1172">
                  <c:v>11101</c:v>
                </c:pt>
                <c:pt idx="1173">
                  <c:v>11088</c:v>
                </c:pt>
                <c:pt idx="1174">
                  <c:v>11074</c:v>
                </c:pt>
                <c:pt idx="1175">
                  <c:v>10986</c:v>
                </c:pt>
                <c:pt idx="1176">
                  <c:v>10895</c:v>
                </c:pt>
                <c:pt idx="1177">
                  <c:v>10883</c:v>
                </c:pt>
                <c:pt idx="1178">
                  <c:v>10832</c:v>
                </c:pt>
                <c:pt idx="1179">
                  <c:v>10771</c:v>
                </c:pt>
                <c:pt idx="1180">
                  <c:v>10755</c:v>
                </c:pt>
                <c:pt idx="1181">
                  <c:v>10672</c:v>
                </c:pt>
                <c:pt idx="1182">
                  <c:v>10595</c:v>
                </c:pt>
                <c:pt idx="1183">
                  <c:v>10564</c:v>
                </c:pt>
                <c:pt idx="1184">
                  <c:v>10511.5</c:v>
                </c:pt>
                <c:pt idx="1185">
                  <c:v>10282</c:v>
                </c:pt>
                <c:pt idx="1186">
                  <c:v>10278</c:v>
                </c:pt>
                <c:pt idx="1187">
                  <c:v>10220</c:v>
                </c:pt>
                <c:pt idx="1188">
                  <c:v>10190</c:v>
                </c:pt>
                <c:pt idx="1189">
                  <c:v>10132</c:v>
                </c:pt>
                <c:pt idx="1190">
                  <c:v>9943.5</c:v>
                </c:pt>
                <c:pt idx="1191">
                  <c:v>9913</c:v>
                </c:pt>
                <c:pt idx="1192">
                  <c:v>9903</c:v>
                </c:pt>
                <c:pt idx="1193">
                  <c:v>9864</c:v>
                </c:pt>
                <c:pt idx="1194">
                  <c:v>9822</c:v>
                </c:pt>
                <c:pt idx="1195">
                  <c:v>9750</c:v>
                </c:pt>
                <c:pt idx="1196">
                  <c:v>9740</c:v>
                </c:pt>
                <c:pt idx="1197">
                  <c:v>9693</c:v>
                </c:pt>
                <c:pt idx="1198">
                  <c:v>9689</c:v>
                </c:pt>
                <c:pt idx="1199">
                  <c:v>9589</c:v>
                </c:pt>
                <c:pt idx="1200">
                  <c:v>9540</c:v>
                </c:pt>
                <c:pt idx="1201">
                  <c:v>9502</c:v>
                </c:pt>
                <c:pt idx="1202">
                  <c:v>9456</c:v>
                </c:pt>
                <c:pt idx="1203">
                  <c:v>9427</c:v>
                </c:pt>
                <c:pt idx="1204">
                  <c:v>9408</c:v>
                </c:pt>
                <c:pt idx="1205">
                  <c:v>9380</c:v>
                </c:pt>
                <c:pt idx="1206">
                  <c:v>9368</c:v>
                </c:pt>
                <c:pt idx="1207">
                  <c:v>9361</c:v>
                </c:pt>
                <c:pt idx="1208">
                  <c:v>9334</c:v>
                </c:pt>
                <c:pt idx="1209">
                  <c:v>9285</c:v>
                </c:pt>
                <c:pt idx="1210">
                  <c:v>9275</c:v>
                </c:pt>
                <c:pt idx="1211">
                  <c:v>9264</c:v>
                </c:pt>
                <c:pt idx="1212">
                  <c:v>9230</c:v>
                </c:pt>
                <c:pt idx="1213">
                  <c:v>9171</c:v>
                </c:pt>
                <c:pt idx="1214">
                  <c:v>9037</c:v>
                </c:pt>
                <c:pt idx="1215">
                  <c:v>9010</c:v>
                </c:pt>
                <c:pt idx="1216">
                  <c:v>8924</c:v>
                </c:pt>
                <c:pt idx="1217">
                  <c:v>8913</c:v>
                </c:pt>
                <c:pt idx="1218">
                  <c:v>8904</c:v>
                </c:pt>
                <c:pt idx="1219">
                  <c:v>8895</c:v>
                </c:pt>
                <c:pt idx="1220">
                  <c:v>8866.5</c:v>
                </c:pt>
                <c:pt idx="1221">
                  <c:v>8860</c:v>
                </c:pt>
                <c:pt idx="1222">
                  <c:v>8824</c:v>
                </c:pt>
                <c:pt idx="1223">
                  <c:v>8749.5</c:v>
                </c:pt>
                <c:pt idx="1224">
                  <c:v>8720</c:v>
                </c:pt>
                <c:pt idx="1225">
                  <c:v>8708</c:v>
                </c:pt>
                <c:pt idx="1226">
                  <c:v>8707</c:v>
                </c:pt>
                <c:pt idx="1227">
                  <c:v>8697</c:v>
                </c:pt>
                <c:pt idx="1228">
                  <c:v>8692</c:v>
                </c:pt>
                <c:pt idx="1229">
                  <c:v>8610.75</c:v>
                </c:pt>
                <c:pt idx="1230">
                  <c:v>8560</c:v>
                </c:pt>
                <c:pt idx="1231">
                  <c:v>8530</c:v>
                </c:pt>
                <c:pt idx="1232">
                  <c:v>8511</c:v>
                </c:pt>
                <c:pt idx="1233">
                  <c:v>8509</c:v>
                </c:pt>
                <c:pt idx="1234">
                  <c:v>8465</c:v>
                </c:pt>
                <c:pt idx="1235">
                  <c:v>8429</c:v>
                </c:pt>
                <c:pt idx="1236">
                  <c:v>8391</c:v>
                </c:pt>
                <c:pt idx="1237">
                  <c:v>8369</c:v>
                </c:pt>
                <c:pt idx="1238">
                  <c:v>8346</c:v>
                </c:pt>
                <c:pt idx="1239">
                  <c:v>8307</c:v>
                </c:pt>
                <c:pt idx="1240">
                  <c:v>8294</c:v>
                </c:pt>
                <c:pt idx="1241">
                  <c:v>8224</c:v>
                </c:pt>
                <c:pt idx="1242">
                  <c:v>8215</c:v>
                </c:pt>
                <c:pt idx="1243">
                  <c:v>8135.5</c:v>
                </c:pt>
                <c:pt idx="1244">
                  <c:v>8014</c:v>
                </c:pt>
                <c:pt idx="1245">
                  <c:v>8005</c:v>
                </c:pt>
                <c:pt idx="1246">
                  <c:v>8000</c:v>
                </c:pt>
                <c:pt idx="1247">
                  <c:v>7988</c:v>
                </c:pt>
                <c:pt idx="1248">
                  <c:v>7904</c:v>
                </c:pt>
                <c:pt idx="1249">
                  <c:v>7759</c:v>
                </c:pt>
                <c:pt idx="1250">
                  <c:v>7736</c:v>
                </c:pt>
                <c:pt idx="1251">
                  <c:v>7721</c:v>
                </c:pt>
                <c:pt idx="1252">
                  <c:v>7630</c:v>
                </c:pt>
                <c:pt idx="1253">
                  <c:v>7559</c:v>
                </c:pt>
                <c:pt idx="1254">
                  <c:v>7319</c:v>
                </c:pt>
                <c:pt idx="1255">
                  <c:v>7277</c:v>
                </c:pt>
                <c:pt idx="1256">
                  <c:v>7143</c:v>
                </c:pt>
                <c:pt idx="1257">
                  <c:v>7112</c:v>
                </c:pt>
                <c:pt idx="1258">
                  <c:v>7025</c:v>
                </c:pt>
                <c:pt idx="1259">
                  <c:v>6969.333333333333</c:v>
                </c:pt>
                <c:pt idx="1260">
                  <c:v>6919</c:v>
                </c:pt>
                <c:pt idx="1261">
                  <c:v>6915</c:v>
                </c:pt>
                <c:pt idx="1262">
                  <c:v>6885.5</c:v>
                </c:pt>
                <c:pt idx="1263">
                  <c:v>6838</c:v>
                </c:pt>
                <c:pt idx="1264">
                  <c:v>6790</c:v>
                </c:pt>
                <c:pt idx="1265">
                  <c:v>6705</c:v>
                </c:pt>
                <c:pt idx="1266">
                  <c:v>6555</c:v>
                </c:pt>
                <c:pt idx="1267">
                  <c:v>6454</c:v>
                </c:pt>
                <c:pt idx="1268">
                  <c:v>6375</c:v>
                </c:pt>
                <c:pt idx="1269">
                  <c:v>6359</c:v>
                </c:pt>
                <c:pt idx="1270">
                  <c:v>6304</c:v>
                </c:pt>
                <c:pt idx="1271">
                  <c:v>6246</c:v>
                </c:pt>
                <c:pt idx="1272">
                  <c:v>6231.5</c:v>
                </c:pt>
                <c:pt idx="1273">
                  <c:v>6183</c:v>
                </c:pt>
                <c:pt idx="1274">
                  <c:v>6062</c:v>
                </c:pt>
                <c:pt idx="1275">
                  <c:v>6046</c:v>
                </c:pt>
                <c:pt idx="1276">
                  <c:v>6041</c:v>
                </c:pt>
                <c:pt idx="1277">
                  <c:v>6025</c:v>
                </c:pt>
                <c:pt idx="1278">
                  <c:v>5931</c:v>
                </c:pt>
                <c:pt idx="1279">
                  <c:v>5860.5</c:v>
                </c:pt>
                <c:pt idx="1280">
                  <c:v>5796</c:v>
                </c:pt>
                <c:pt idx="1281">
                  <c:v>5772</c:v>
                </c:pt>
                <c:pt idx="1282">
                  <c:v>5709</c:v>
                </c:pt>
                <c:pt idx="1283">
                  <c:v>5699</c:v>
                </c:pt>
                <c:pt idx="1284">
                  <c:v>5690</c:v>
                </c:pt>
                <c:pt idx="1285">
                  <c:v>5663</c:v>
                </c:pt>
                <c:pt idx="1286">
                  <c:v>5613</c:v>
                </c:pt>
                <c:pt idx="1287">
                  <c:v>5612</c:v>
                </c:pt>
                <c:pt idx="1288">
                  <c:v>5612</c:v>
                </c:pt>
                <c:pt idx="1289">
                  <c:v>5603</c:v>
                </c:pt>
                <c:pt idx="1290">
                  <c:v>5475</c:v>
                </c:pt>
                <c:pt idx="1291">
                  <c:v>5442</c:v>
                </c:pt>
                <c:pt idx="1292">
                  <c:v>5427</c:v>
                </c:pt>
                <c:pt idx="1293">
                  <c:v>5187</c:v>
                </c:pt>
                <c:pt idx="1294">
                  <c:v>5178</c:v>
                </c:pt>
                <c:pt idx="1295">
                  <c:v>5164</c:v>
                </c:pt>
                <c:pt idx="1296">
                  <c:v>5158</c:v>
                </c:pt>
                <c:pt idx="1297">
                  <c:v>5156</c:v>
                </c:pt>
                <c:pt idx="1298">
                  <c:v>5061</c:v>
                </c:pt>
                <c:pt idx="1299">
                  <c:v>4998.666666666667</c:v>
                </c:pt>
                <c:pt idx="1300">
                  <c:v>4995</c:v>
                </c:pt>
                <c:pt idx="1301">
                  <c:v>4976</c:v>
                </c:pt>
                <c:pt idx="1302">
                  <c:v>4972</c:v>
                </c:pt>
                <c:pt idx="1303">
                  <c:v>4875</c:v>
                </c:pt>
                <c:pt idx="1304">
                  <c:v>4820</c:v>
                </c:pt>
                <c:pt idx="1305">
                  <c:v>4812</c:v>
                </c:pt>
                <c:pt idx="1306">
                  <c:v>4795</c:v>
                </c:pt>
                <c:pt idx="1307">
                  <c:v>4769</c:v>
                </c:pt>
                <c:pt idx="1308">
                  <c:v>4756.5</c:v>
                </c:pt>
                <c:pt idx="1309">
                  <c:v>4756</c:v>
                </c:pt>
                <c:pt idx="1310">
                  <c:v>4743</c:v>
                </c:pt>
                <c:pt idx="1311">
                  <c:v>4695</c:v>
                </c:pt>
                <c:pt idx="1312">
                  <c:v>4682</c:v>
                </c:pt>
                <c:pt idx="1313">
                  <c:v>4663</c:v>
                </c:pt>
                <c:pt idx="1314">
                  <c:v>4617</c:v>
                </c:pt>
                <c:pt idx="1315">
                  <c:v>4583</c:v>
                </c:pt>
                <c:pt idx="1316">
                  <c:v>4555</c:v>
                </c:pt>
                <c:pt idx="1317">
                  <c:v>4546</c:v>
                </c:pt>
                <c:pt idx="1318">
                  <c:v>4518</c:v>
                </c:pt>
                <c:pt idx="1319">
                  <c:v>4501</c:v>
                </c:pt>
                <c:pt idx="1320">
                  <c:v>4423</c:v>
                </c:pt>
                <c:pt idx="1321">
                  <c:v>4387</c:v>
                </c:pt>
                <c:pt idx="1322">
                  <c:v>4360</c:v>
                </c:pt>
                <c:pt idx="1323">
                  <c:v>4293</c:v>
                </c:pt>
                <c:pt idx="1324">
                  <c:v>4288</c:v>
                </c:pt>
                <c:pt idx="1325">
                  <c:v>4285</c:v>
                </c:pt>
                <c:pt idx="1326">
                  <c:v>4195</c:v>
                </c:pt>
                <c:pt idx="1327">
                  <c:v>4122</c:v>
                </c:pt>
                <c:pt idx="1328">
                  <c:v>4117</c:v>
                </c:pt>
                <c:pt idx="1329">
                  <c:v>4102</c:v>
                </c:pt>
                <c:pt idx="1330">
                  <c:v>3942</c:v>
                </c:pt>
                <c:pt idx="1331">
                  <c:v>3924</c:v>
                </c:pt>
                <c:pt idx="1332">
                  <c:v>3806</c:v>
                </c:pt>
                <c:pt idx="1333">
                  <c:v>3803</c:v>
                </c:pt>
                <c:pt idx="1334">
                  <c:v>3709</c:v>
                </c:pt>
                <c:pt idx="1335">
                  <c:v>3675</c:v>
                </c:pt>
                <c:pt idx="1336">
                  <c:v>3668</c:v>
                </c:pt>
                <c:pt idx="1337">
                  <c:v>3665</c:v>
                </c:pt>
                <c:pt idx="1338">
                  <c:v>3665</c:v>
                </c:pt>
                <c:pt idx="1339">
                  <c:v>3665</c:v>
                </c:pt>
                <c:pt idx="1340">
                  <c:v>3662</c:v>
                </c:pt>
                <c:pt idx="1341">
                  <c:v>3579</c:v>
                </c:pt>
                <c:pt idx="1342">
                  <c:v>3571.5</c:v>
                </c:pt>
                <c:pt idx="1343">
                  <c:v>3571</c:v>
                </c:pt>
                <c:pt idx="1344">
                  <c:v>3562</c:v>
                </c:pt>
                <c:pt idx="1345">
                  <c:v>3548</c:v>
                </c:pt>
                <c:pt idx="1346">
                  <c:v>3513</c:v>
                </c:pt>
                <c:pt idx="1347">
                  <c:v>3479</c:v>
                </c:pt>
                <c:pt idx="1348">
                  <c:v>3467</c:v>
                </c:pt>
                <c:pt idx="1349">
                  <c:v>3462.5</c:v>
                </c:pt>
                <c:pt idx="1350">
                  <c:v>3411</c:v>
                </c:pt>
                <c:pt idx="1351">
                  <c:v>3291</c:v>
                </c:pt>
                <c:pt idx="1352">
                  <c:v>3274</c:v>
                </c:pt>
                <c:pt idx="1353">
                  <c:v>3258</c:v>
                </c:pt>
                <c:pt idx="1354">
                  <c:v>3228</c:v>
                </c:pt>
                <c:pt idx="1355">
                  <c:v>3174</c:v>
                </c:pt>
                <c:pt idx="1356">
                  <c:v>3167</c:v>
                </c:pt>
                <c:pt idx="1357">
                  <c:v>3135</c:v>
                </c:pt>
                <c:pt idx="1358">
                  <c:v>2963</c:v>
                </c:pt>
                <c:pt idx="1359">
                  <c:v>2933</c:v>
                </c:pt>
                <c:pt idx="1360">
                  <c:v>2932</c:v>
                </c:pt>
                <c:pt idx="1361">
                  <c:v>2843</c:v>
                </c:pt>
                <c:pt idx="1362">
                  <c:v>2787</c:v>
                </c:pt>
                <c:pt idx="1363">
                  <c:v>2770</c:v>
                </c:pt>
                <c:pt idx="1364">
                  <c:v>2742</c:v>
                </c:pt>
                <c:pt idx="1365">
                  <c:v>2735</c:v>
                </c:pt>
                <c:pt idx="1366">
                  <c:v>2724</c:v>
                </c:pt>
                <c:pt idx="1367">
                  <c:v>2631</c:v>
                </c:pt>
                <c:pt idx="1368">
                  <c:v>2618</c:v>
                </c:pt>
                <c:pt idx="1369">
                  <c:v>2616.5</c:v>
                </c:pt>
                <c:pt idx="1370">
                  <c:v>2582</c:v>
                </c:pt>
                <c:pt idx="1371">
                  <c:v>2566</c:v>
                </c:pt>
                <c:pt idx="1372">
                  <c:v>2541</c:v>
                </c:pt>
                <c:pt idx="1373">
                  <c:v>2482</c:v>
                </c:pt>
                <c:pt idx="1374">
                  <c:v>2427</c:v>
                </c:pt>
                <c:pt idx="1375">
                  <c:v>2302</c:v>
                </c:pt>
                <c:pt idx="1376">
                  <c:v>2302</c:v>
                </c:pt>
                <c:pt idx="1377">
                  <c:v>2295</c:v>
                </c:pt>
                <c:pt idx="1378">
                  <c:v>2294.5</c:v>
                </c:pt>
                <c:pt idx="1379">
                  <c:v>2256</c:v>
                </c:pt>
                <c:pt idx="1380">
                  <c:v>2112</c:v>
                </c:pt>
                <c:pt idx="1381">
                  <c:v>2103</c:v>
                </c:pt>
                <c:pt idx="1382">
                  <c:v>2086</c:v>
                </c:pt>
                <c:pt idx="1383">
                  <c:v>2039</c:v>
                </c:pt>
                <c:pt idx="1384">
                  <c:v>2037</c:v>
                </c:pt>
                <c:pt idx="1385">
                  <c:v>2019.5</c:v>
                </c:pt>
                <c:pt idx="1386">
                  <c:v>1976</c:v>
                </c:pt>
                <c:pt idx="1387">
                  <c:v>1768</c:v>
                </c:pt>
                <c:pt idx="1388">
                  <c:v>1742</c:v>
                </c:pt>
                <c:pt idx="1389">
                  <c:v>1721</c:v>
                </c:pt>
                <c:pt idx="1390">
                  <c:v>1666</c:v>
                </c:pt>
                <c:pt idx="1391">
                  <c:v>1661</c:v>
                </c:pt>
                <c:pt idx="1392">
                  <c:v>1658</c:v>
                </c:pt>
                <c:pt idx="1393">
                  <c:v>1656</c:v>
                </c:pt>
                <c:pt idx="1394">
                  <c:v>1633</c:v>
                </c:pt>
                <c:pt idx="1395">
                  <c:v>1547</c:v>
                </c:pt>
                <c:pt idx="1396">
                  <c:v>1489</c:v>
                </c:pt>
                <c:pt idx="1397">
                  <c:v>1466</c:v>
                </c:pt>
                <c:pt idx="1398">
                  <c:v>1449</c:v>
                </c:pt>
                <c:pt idx="1399">
                  <c:v>1428</c:v>
                </c:pt>
                <c:pt idx="1400">
                  <c:v>1400</c:v>
                </c:pt>
                <c:pt idx="1401">
                  <c:v>1398</c:v>
                </c:pt>
                <c:pt idx="1402">
                  <c:v>1388</c:v>
                </c:pt>
                <c:pt idx="1403">
                  <c:v>1358</c:v>
                </c:pt>
                <c:pt idx="1404">
                  <c:v>1324</c:v>
                </c:pt>
                <c:pt idx="1405">
                  <c:v>1290</c:v>
                </c:pt>
                <c:pt idx="1406">
                  <c:v>1275</c:v>
                </c:pt>
                <c:pt idx="1407">
                  <c:v>1201</c:v>
                </c:pt>
                <c:pt idx="1408">
                  <c:v>1153</c:v>
                </c:pt>
                <c:pt idx="1409">
                  <c:v>1138</c:v>
                </c:pt>
                <c:pt idx="1410">
                  <c:v>1123</c:v>
                </c:pt>
                <c:pt idx="1411">
                  <c:v>1048</c:v>
                </c:pt>
                <c:pt idx="1412">
                  <c:v>1038</c:v>
                </c:pt>
                <c:pt idx="1413">
                  <c:v>1024</c:v>
                </c:pt>
                <c:pt idx="1414">
                  <c:v>1015</c:v>
                </c:pt>
                <c:pt idx="1415">
                  <c:v>1010</c:v>
                </c:pt>
                <c:pt idx="1416">
                  <c:v>922</c:v>
                </c:pt>
                <c:pt idx="1417">
                  <c:v>813</c:v>
                </c:pt>
                <c:pt idx="1418">
                  <c:v>775</c:v>
                </c:pt>
                <c:pt idx="1419">
                  <c:v>771</c:v>
                </c:pt>
                <c:pt idx="1420">
                  <c:v>761</c:v>
                </c:pt>
                <c:pt idx="1421">
                  <c:v>746</c:v>
                </c:pt>
                <c:pt idx="1422">
                  <c:v>744</c:v>
                </c:pt>
                <c:pt idx="1423">
                  <c:v>720</c:v>
                </c:pt>
                <c:pt idx="1424">
                  <c:v>606</c:v>
                </c:pt>
                <c:pt idx="1425">
                  <c:v>586</c:v>
                </c:pt>
                <c:pt idx="1426">
                  <c:v>575</c:v>
                </c:pt>
                <c:pt idx="1427">
                  <c:v>564</c:v>
                </c:pt>
                <c:pt idx="1428">
                  <c:v>553</c:v>
                </c:pt>
                <c:pt idx="1429">
                  <c:v>475</c:v>
                </c:pt>
                <c:pt idx="1430">
                  <c:v>448</c:v>
                </c:pt>
                <c:pt idx="1431">
                  <c:v>397</c:v>
                </c:pt>
                <c:pt idx="1432">
                  <c:v>344</c:v>
                </c:pt>
                <c:pt idx="1433">
                  <c:v>342</c:v>
                </c:pt>
                <c:pt idx="1434">
                  <c:v>241</c:v>
                </c:pt>
                <c:pt idx="1435">
                  <c:v>154</c:v>
                </c:pt>
                <c:pt idx="1436">
                  <c:v>143</c:v>
                </c:pt>
                <c:pt idx="1437">
                  <c:v>131</c:v>
                </c:pt>
                <c:pt idx="1438">
                  <c:v>91</c:v>
                </c:pt>
                <c:pt idx="1439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92E-4A2D-829D-84409D91A0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89411184"/>
        <c:axId val="489406920"/>
      </c:barChart>
      <c:catAx>
        <c:axId val="4894111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9406920"/>
        <c:crosses val="autoZero"/>
        <c:auto val="1"/>
        <c:lblAlgn val="ctr"/>
        <c:lblOffset val="100"/>
        <c:noMultiLvlLbl val="0"/>
      </c:catAx>
      <c:valAx>
        <c:axId val="489406920"/>
        <c:scaling>
          <c:orientation val="minMax"/>
        </c:scaling>
        <c:delete val="0"/>
        <c:axPos val="l"/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94111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Sum of num_voted_users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7000"/>
                    <a:satMod val="100000"/>
                    <a:lumMod val="102000"/>
                  </a:schemeClr>
                </a:gs>
                <a:gs pos="50000">
                  <a:schemeClr val="accent1">
                    <a:shade val="100000"/>
                    <a:satMod val="103000"/>
                    <a:lumMod val="100000"/>
                  </a:schemeClr>
                </a:gs>
                <a:gs pos="100000">
                  <a:schemeClr val="accent1">
                    <a:shade val="93000"/>
                    <a:satMod val="110000"/>
                    <a:lumMod val="99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5880" dist="15240" dir="5400000" algn="ctr" rotWithShape="0">
                <a:srgbClr val="000000">
                  <a:alpha val="45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/>
            </a:scene3d>
            <a:sp3d prstMaterial="dkEdge"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trendline>
            <c:spPr>
              <a:ln w="31750" cap="flat" cmpd="sng" algn="ctr">
                <a:solidFill>
                  <a:schemeClr val="accent1"/>
                </a:solidFill>
                <a:prstDash val="solid"/>
              </a:ln>
              <a:effectLst/>
            </c:spPr>
            <c:trendlineType val="movingAvg"/>
            <c:period val="2"/>
            <c:dispRSqr val="0"/>
            <c:dispEq val="0"/>
          </c:trendline>
          <c:cat>
            <c:strRef>
              <c:f>Sheet1!$A$2:$A$11</c:f>
              <c:strCache>
                <c:ptCount val="10"/>
                <c:pt idx="0">
                  <c:v>1920-1929</c:v>
                </c:pt>
                <c:pt idx="1">
                  <c:v>1930-1939</c:v>
                </c:pt>
                <c:pt idx="2">
                  <c:v>1940-1949</c:v>
                </c:pt>
                <c:pt idx="3">
                  <c:v>1950-1959</c:v>
                </c:pt>
                <c:pt idx="4">
                  <c:v>1960-1969</c:v>
                </c:pt>
                <c:pt idx="5">
                  <c:v>1970-1979</c:v>
                </c:pt>
                <c:pt idx="6">
                  <c:v>1980-1989</c:v>
                </c:pt>
                <c:pt idx="7">
                  <c:v>1990-1999</c:v>
                </c:pt>
                <c:pt idx="8">
                  <c:v>2000-2009</c:v>
                </c:pt>
                <c:pt idx="9">
                  <c:v>2010-2020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116387</c:v>
                </c:pt>
                <c:pt idx="1">
                  <c:v>804839</c:v>
                </c:pt>
                <c:pt idx="2">
                  <c:v>159517</c:v>
                </c:pt>
                <c:pt idx="3">
                  <c:v>678336</c:v>
                </c:pt>
                <c:pt idx="4">
                  <c:v>2982551</c:v>
                </c:pt>
                <c:pt idx="5">
                  <c:v>8523299</c:v>
                </c:pt>
                <c:pt idx="6">
                  <c:v>19987476</c:v>
                </c:pt>
                <c:pt idx="7">
                  <c:v>69581866</c:v>
                </c:pt>
                <c:pt idx="8">
                  <c:v>170714771</c:v>
                </c:pt>
                <c:pt idx="9">
                  <c:v>120213161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889-4FC3-B6A0-CE21D85DF92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575882016"/>
        <c:axId val="575887264"/>
      </c:barChart>
      <c:catAx>
        <c:axId val="575882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5887264"/>
        <c:crosses val="autoZero"/>
        <c:auto val="1"/>
        <c:lblAlgn val="ctr"/>
        <c:lblOffset val="100"/>
        <c:noMultiLvlLbl val="0"/>
      </c:catAx>
      <c:valAx>
        <c:axId val="575887264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58820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Count of Movie_Title ACTOR_1_NAME_ MOVIE_COUNT( 'Meryl Streep', 'Leonardo DiCaprio', and 'Brad Pitt’)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Count of movie_title</c:v>
                </c:pt>
              </c:strCache>
            </c:strRef>
          </c:tx>
          <c:spPr>
            <a:noFill/>
            <a:ln w="9525" cap="flat" cmpd="sng" algn="ctr">
              <a:solidFill>
                <a:schemeClr val="accent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3"/>
                <c:pt idx="0">
                  <c:v>Brad Pitt</c:v>
                </c:pt>
                <c:pt idx="1">
                  <c:v>Leonardo DiCaprio</c:v>
                </c:pt>
                <c:pt idx="2">
                  <c:v>Meryl Streep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17</c:v>
                </c:pt>
                <c:pt idx="1">
                  <c:v>21</c:v>
                </c:pt>
                <c:pt idx="2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873-4BE8-87EE-6BE5E34B70D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315"/>
        <c:overlap val="-40"/>
        <c:axId val="578371000"/>
        <c:axId val="578374936"/>
      </c:barChart>
      <c:catAx>
        <c:axId val="5783710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8374936"/>
        <c:crosses val="autoZero"/>
        <c:auto val="1"/>
        <c:lblAlgn val="ctr"/>
        <c:lblOffset val="100"/>
        <c:noMultiLvlLbl val="0"/>
      </c:catAx>
      <c:valAx>
        <c:axId val="578374936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83710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1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2786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390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774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873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2335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12/14/2022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031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473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277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061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12/14/2022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168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61BEF0D-F0BB-DE4B-95CE-6DB70DBA9567}" type="datetimeFigureOut">
              <a:rPr lang="en-US" smtClean="0"/>
              <a:pPr/>
              <a:t>12/14/2022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199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342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73723-emoticon-smiley-sticker-honda-up-amaze-thumbs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empillsblog.com/ecg-tipsn-tricks-chapter-ii-infarto-acuto-o-dilatazione-aneurismatica-persistente/" TargetMode="External"/><Relationship Id="rId4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pxhere.com/en/photo/1439851" TargetMode="External"/><Relationship Id="rId3" Type="http://schemas.microsoft.com/office/2007/relationships/hdphoto" Target="../media/hdphoto1.wdp"/><Relationship Id="rId7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ositek.net/google-drive-access/" TargetMode="External"/><Relationship Id="rId11" Type="http://schemas.openxmlformats.org/officeDocument/2006/relationships/image" Target="../media/image1.JPG"/><Relationship Id="rId5" Type="http://schemas.openxmlformats.org/officeDocument/2006/relationships/image" Target="../media/image3.png"/><Relationship Id="rId10" Type="http://schemas.openxmlformats.org/officeDocument/2006/relationships/hyperlink" Target="https://fi.wikipedia.org/wiki/Microsoft_PowerPoint" TargetMode="External"/><Relationship Id="rId4" Type="http://schemas.openxmlformats.org/officeDocument/2006/relationships/hyperlink" Target="https://namu.moe/w/Microsoft%20Excel" TargetMode="External"/><Relationship Id="rId9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71DDB-39D6-6A13-354D-1AE01727AE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7317487" cy="1098958"/>
          </a:xfrm>
          <a:ln>
            <a:solidFill>
              <a:srgbClr val="EFC62E"/>
            </a:solidFill>
          </a:ln>
        </p:spPr>
        <p:txBody>
          <a:bodyPr>
            <a:normAutofit fontScale="90000"/>
          </a:bodyPr>
          <a:lstStyle/>
          <a:p>
            <a:pPr algn="l"/>
            <a:br>
              <a:rPr lang="en-US" b="1" i="0" dirty="0">
                <a:solidFill>
                  <a:srgbClr val="3C4858"/>
                </a:solidFill>
                <a:effectLst/>
                <a:latin typeface="Nunito" pitchFamily="2" charset="0"/>
              </a:rPr>
            </a:br>
            <a:br>
              <a:rPr lang="en-US" dirty="0"/>
            </a:br>
            <a:r>
              <a:rPr lang="en-US" b="1" i="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IMDB</a:t>
            </a:r>
            <a:r>
              <a:rPr lang="en-US" b="1" i="0" dirty="0">
                <a:solidFill>
                  <a:srgbClr val="EFC62E"/>
                </a:solidFill>
                <a:effectLst/>
                <a:latin typeface="Nunito" pitchFamily="2" charset="0"/>
              </a:rPr>
              <a:t> Movie Analysis</a:t>
            </a:r>
            <a:br>
              <a:rPr lang="en-US" b="1" i="0" dirty="0">
                <a:solidFill>
                  <a:srgbClr val="3C4858"/>
                </a:solidFill>
                <a:effectLst/>
                <a:latin typeface="Nunito" pitchFamily="2" charset="0"/>
              </a:rPr>
            </a:br>
            <a:br>
              <a:rPr lang="en-US" dirty="0"/>
            </a:br>
            <a:endParaRPr lang="en-US" dirty="0">
              <a:solidFill>
                <a:srgbClr val="EFC62E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687FBA-067B-B2BA-820B-A30FB63747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30724" y="5643694"/>
            <a:ext cx="7222920" cy="1214306"/>
          </a:xfrm>
        </p:spPr>
        <p:txBody>
          <a:bodyPr>
            <a:normAutofit fontScale="47500" lnSpcReduction="20000"/>
          </a:bodyPr>
          <a:lstStyle/>
          <a:p>
            <a:r>
              <a:rPr lang="en-US" sz="4800" dirty="0">
                <a:ln w="0"/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unito" pitchFamily="2" charset="0"/>
                <a:ea typeface="+mj-ea"/>
                <a:cs typeface="+mj-cs"/>
              </a:rPr>
              <a:t>Project by-</a:t>
            </a:r>
          </a:p>
          <a:p>
            <a:r>
              <a:rPr lang="en-US" sz="4800" dirty="0">
                <a:ln w="0"/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unito" pitchFamily="2" charset="0"/>
                <a:ea typeface="+mj-ea"/>
                <a:cs typeface="+mj-cs"/>
              </a:rPr>
              <a:t> Surendra upadhyay</a:t>
            </a:r>
          </a:p>
          <a:p>
            <a:r>
              <a:rPr lang="en-US" sz="4200" b="1" cap="all" dirty="0">
                <a:ln w="3175" cmpd="sng">
                  <a:noFill/>
                </a:ln>
                <a:solidFill>
                  <a:srgbClr val="EFC62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unito" pitchFamily="2" charset="0"/>
                <a:ea typeface="+mj-ea"/>
                <a:cs typeface="+mj-cs"/>
              </a:rPr>
              <a:t>Data analyst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E27257-EC95-B3B9-81D6-EC808186CEA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1610" y="830509"/>
            <a:ext cx="10549854" cy="5538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861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D09F4612-9687-4435-D0AA-3EFA27F561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3632349"/>
              </p:ext>
            </p:extLst>
          </p:nvPr>
        </p:nvGraphicFramePr>
        <p:xfrm>
          <a:off x="29361" y="729843"/>
          <a:ext cx="12162639" cy="32717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8D13E6E1-E0C7-5E29-CAC6-F0179B9B64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52892542"/>
              </p:ext>
            </p:extLst>
          </p:nvPr>
        </p:nvGraphicFramePr>
        <p:xfrm>
          <a:off x="-1" y="4001549"/>
          <a:ext cx="12162639" cy="28396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26FF5633-2516-0BEF-0D72-E1B04654B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0" y="16779"/>
            <a:ext cx="12162639" cy="620784"/>
          </a:xfrm>
          <a:ln>
            <a:solidFill>
              <a:srgbClr val="EFC62E"/>
            </a:solidFill>
          </a:ln>
        </p:spPr>
        <p:txBody>
          <a:bodyPr anchor="t">
            <a:normAutofit fontScale="90000"/>
          </a:bodyPr>
          <a:lstStyle/>
          <a:p>
            <a:pPr algn="l"/>
            <a:r>
              <a:rPr lang="en-US" sz="4000" i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unito" pitchFamily="2" charset="0"/>
              </a:rPr>
              <a:t>6.Find the critic-favorite and audience-favorite actors</a:t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345A71-F6C8-3D68-F79A-FAE3E97C0E2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754685" y="-120374"/>
            <a:ext cx="2114027" cy="895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105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420A4-F0E6-CBF1-15CF-12FD21B5E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79508"/>
          </a:xfrm>
          <a:ln>
            <a:solidFill>
              <a:srgbClr val="EFC62E"/>
            </a:solidFill>
          </a:ln>
        </p:spPr>
        <p:txBody>
          <a:bodyPr>
            <a:noAutofit/>
          </a:bodyPr>
          <a:lstStyle/>
          <a:p>
            <a:pPr algn="l"/>
            <a:r>
              <a:rPr lang="en-US" sz="36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SUM OF NUM_VOTED_USERS DECADE WISE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42B372F-3339-DA0E-50E3-1B73123E3D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5966959"/>
              </p:ext>
            </p:extLst>
          </p:nvPr>
        </p:nvGraphicFramePr>
        <p:xfrm>
          <a:off x="29362" y="787298"/>
          <a:ext cx="6642027" cy="60707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ontent Placeholder 5">
            <a:extLst>
              <a:ext uri="{FF2B5EF4-FFF2-40B4-BE49-F238E27FC236}">
                <a16:creationId xmlns:a16="http://schemas.microsoft.com/office/drawing/2014/main" id="{1A9CC619-B3A6-1572-6E28-99A9C8BFD29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8233372"/>
              </p:ext>
            </p:extLst>
          </p:nvPr>
        </p:nvGraphicFramePr>
        <p:xfrm>
          <a:off x="6671389" y="787298"/>
          <a:ext cx="5491250" cy="6070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B8F99A2D-12DD-3A5A-EE47-24889BDB8AE4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721129" y="-107791"/>
            <a:ext cx="2114027" cy="895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64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37A73-54BD-20EA-ABCC-771C0B149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729728" cy="1788811"/>
          </a:xfrm>
        </p:spPr>
        <p:txBody>
          <a:bodyPr>
            <a:normAutofit/>
          </a:bodyPr>
          <a:lstStyle/>
          <a:p>
            <a:r>
              <a:rPr lang="en-US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BA598-32B0-8217-A7DD-9B68ECD8D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9488" y="5424256"/>
            <a:ext cx="7929506" cy="21661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9600" b="1" dirty="0">
                <a:solidFill>
                  <a:srgbClr val="EFC62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41376B4-B0DE-9B84-0CCE-9A9245926BA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757833" y="5154744"/>
            <a:ext cx="2032144" cy="20321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D464575-0EB3-99CD-E875-F5793756A51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851188" y="-595768"/>
            <a:ext cx="2904716" cy="2904716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19091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E48EA-7657-903E-460E-EF747C289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46620"/>
          </a:xfrm>
          <a:ln>
            <a:solidFill>
              <a:srgbClr val="EFC62E"/>
            </a:solidFill>
          </a:ln>
        </p:spPr>
        <p:txBody>
          <a:bodyPr>
            <a:normAutofit fontScale="90000"/>
          </a:bodyPr>
          <a:lstStyle/>
          <a:p>
            <a:pPr algn="l"/>
            <a:r>
              <a:rPr lang="en-US" sz="43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unito" pitchFamily="2" charset="0"/>
              </a:rPr>
              <a:t>Project</a:t>
            </a:r>
            <a:r>
              <a:rPr lang="en-US" i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unito" pitchFamily="2" charset="0"/>
              </a:rPr>
              <a:t> </a:t>
            </a:r>
            <a:r>
              <a:rPr lang="en-US" sz="43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unito" pitchFamily="2" charset="0"/>
              </a:rPr>
              <a:t>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A6A10-33C7-0C96-000F-D60A8BB67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15036"/>
            <a:ext cx="12192000" cy="5742964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chemeClr val="tx1"/>
                </a:solidFill>
                <a:effectLst/>
                <a:latin typeface="Nunito" pitchFamily="2" charset="0"/>
              </a:rPr>
              <a:t> Dataset having 28 columns, 5044 Rows of different IMDB  Movies.</a:t>
            </a:r>
          </a:p>
          <a:p>
            <a:r>
              <a:rPr lang="en-US" sz="3000" dirty="0">
                <a:solidFill>
                  <a:schemeClr val="tx1"/>
                </a:solidFill>
                <a:effectLst/>
                <a:latin typeface="Nunito" pitchFamily="2" charset="0"/>
              </a:rPr>
              <a:t> Defined a problem, clean the data as necessary remove null and   duplicate values.</a:t>
            </a:r>
          </a:p>
          <a:p>
            <a:r>
              <a:rPr lang="en-US" sz="3000" dirty="0">
                <a:solidFill>
                  <a:schemeClr val="tx1"/>
                </a:solidFill>
                <a:latin typeface="Nunito" pitchFamily="2" charset="0"/>
              </a:rPr>
              <a:t>E</a:t>
            </a:r>
            <a:r>
              <a:rPr lang="en-US" sz="3000" dirty="0">
                <a:solidFill>
                  <a:schemeClr val="tx1"/>
                </a:solidFill>
                <a:effectLst/>
                <a:latin typeface="Nunito" pitchFamily="2" charset="0"/>
              </a:rPr>
              <a:t>xplore the data set and derive insights</a:t>
            </a:r>
          </a:p>
          <a:p>
            <a:r>
              <a:rPr lang="en-US" sz="3000" dirty="0">
                <a:solidFill>
                  <a:schemeClr val="tx1"/>
                </a:solidFill>
                <a:effectLst/>
                <a:latin typeface="Nunito" pitchFamily="2" charset="0"/>
              </a:rPr>
              <a:t>Use root cause analysis Five 'Whys' approach.</a:t>
            </a:r>
          </a:p>
          <a:p>
            <a:r>
              <a:rPr lang="en-US" sz="3000" dirty="0">
                <a:solidFill>
                  <a:schemeClr val="tx1"/>
                </a:solidFill>
                <a:effectLst/>
                <a:latin typeface="Nunito" pitchFamily="2" charset="0"/>
              </a:rPr>
              <a:t>Create chart pivot table and graphs to answer given questions</a:t>
            </a:r>
          </a:p>
          <a:p>
            <a:r>
              <a:rPr lang="en-US" sz="3000" dirty="0">
                <a:solidFill>
                  <a:schemeClr val="tx1"/>
                </a:solidFill>
                <a:effectLst/>
                <a:latin typeface="Nunito" pitchFamily="2" charset="0"/>
              </a:rPr>
              <a:t>Give answer to asked questions and create reports for data-driven decision   </a:t>
            </a:r>
            <a:br>
              <a:rPr lang="en-US" sz="3000" dirty="0">
                <a:solidFill>
                  <a:schemeClr val="tx1"/>
                </a:solidFill>
                <a:effectLst/>
                <a:latin typeface="Nunito" pitchFamily="2" charset="0"/>
              </a:rPr>
            </a:br>
            <a:endParaRPr lang="en-US" sz="3000" dirty="0">
              <a:solidFill>
                <a:schemeClr val="tx1"/>
              </a:solidFill>
              <a:effectLst/>
              <a:latin typeface="Nunito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164016-3644-6731-3E9F-96C39D1C245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729518" y="-74234"/>
            <a:ext cx="2114027" cy="895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12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8CC1E-4307-ED59-2AD2-AB50940B0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46620"/>
          </a:xfrm>
          <a:ln>
            <a:solidFill>
              <a:srgbClr val="EFC62E"/>
            </a:solidFill>
          </a:ln>
        </p:spPr>
        <p:txBody>
          <a:bodyPr>
            <a:normAutofit fontScale="90000"/>
          </a:bodyPr>
          <a:lstStyle/>
          <a:p>
            <a:pPr algn="l"/>
            <a:r>
              <a:rPr lang="en-US" sz="39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unito" pitchFamily="2" charset="0"/>
              </a:rPr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19121-24BA-7A48-1811-1AA8F3115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49260"/>
            <a:ext cx="12192000" cy="5537434"/>
          </a:xfrm>
        </p:spPr>
        <p:txBody>
          <a:bodyPr/>
          <a:lstStyle/>
          <a:p>
            <a:r>
              <a:rPr lang="en-US" sz="3000" dirty="0">
                <a:solidFill>
                  <a:schemeClr val="tx1"/>
                </a:solidFill>
                <a:effectLst/>
                <a:latin typeface="Nunito" pitchFamily="2" charset="0"/>
              </a:rPr>
              <a:t>Download and Data open in excel </a:t>
            </a:r>
          </a:p>
          <a:p>
            <a:r>
              <a:rPr lang="en-US" sz="3000" dirty="0">
                <a:solidFill>
                  <a:schemeClr val="tx1"/>
                </a:solidFill>
                <a:effectLst/>
                <a:latin typeface="Nunito" pitchFamily="2" charset="0"/>
              </a:rPr>
              <a:t>Find null and duplicate values and clean all data </a:t>
            </a:r>
          </a:p>
          <a:p>
            <a:r>
              <a:rPr lang="en-US" sz="3000" dirty="0">
                <a:solidFill>
                  <a:schemeClr val="tx1"/>
                </a:solidFill>
                <a:effectLst/>
                <a:latin typeface="Nunito" pitchFamily="2" charset="0"/>
              </a:rPr>
              <a:t>Data processing and solved as per asked problems.</a:t>
            </a:r>
          </a:p>
          <a:p>
            <a:r>
              <a:rPr lang="en-US" sz="3000" dirty="0">
                <a:solidFill>
                  <a:schemeClr val="tx1"/>
                </a:solidFill>
                <a:effectLst/>
                <a:latin typeface="Nunito" pitchFamily="2" charset="0"/>
              </a:rPr>
              <a:t>Use filter ,pivot table, sum if, average if, count if and other functions to give answer of asked questions</a:t>
            </a:r>
          </a:p>
          <a:p>
            <a:r>
              <a:rPr lang="en-US" sz="3000" dirty="0">
                <a:solidFill>
                  <a:schemeClr val="tx1"/>
                </a:solidFill>
                <a:effectLst/>
                <a:latin typeface="Nunito" pitchFamily="2" charset="0"/>
              </a:rPr>
              <a:t>Create charts to for easy and meaningful data representation</a:t>
            </a:r>
          </a:p>
          <a:p>
            <a:r>
              <a:rPr lang="en-US" sz="3000" dirty="0">
                <a:solidFill>
                  <a:schemeClr val="tx1"/>
                </a:solidFill>
                <a:effectLst/>
                <a:latin typeface="Nunito" pitchFamily="2" charset="0"/>
              </a:rPr>
              <a:t>Create report in ppt format and submit the project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EA3B7A-A722-CD0C-618C-815BB4CFD2B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729518" y="-74234"/>
            <a:ext cx="2114027" cy="895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028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570CA-C8E1-31B4-7F68-2258969D2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456"/>
            <a:ext cx="12192000" cy="749417"/>
          </a:xfrm>
          <a:ln>
            <a:solidFill>
              <a:srgbClr val="EFC62E"/>
            </a:solidFill>
          </a:ln>
        </p:spPr>
        <p:txBody>
          <a:bodyPr>
            <a:noAutofit/>
          </a:bodyPr>
          <a:lstStyle/>
          <a:p>
            <a:pPr algn="l"/>
            <a:r>
              <a:rPr lang="en-US" sz="3600" i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unito" pitchFamily="2" charset="0"/>
              </a:rPr>
              <a:t>Tech-Stack Used</a:t>
            </a:r>
            <a:endParaRPr lang="en-US" sz="36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1E2E42-051F-2B46-0F55-AF75B0CBA1E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7FBFB"/>
              </a:clrFrom>
              <a:clrTo>
                <a:srgbClr val="F7FBFB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660007" y="1159090"/>
            <a:ext cx="2475171" cy="24706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09D9523-F811-541F-4FD0-7C7B9501458F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0" y="1159090"/>
            <a:ext cx="2857500" cy="21407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EA5E17C-9E35-0ACC-7AA2-0C588058E4F7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EC3A"/>
              </a:clrFrom>
              <a:clrTo>
                <a:srgbClr val="FFEC3A">
                  <a:alpha val="0"/>
                </a:srgbClr>
              </a:clrTo>
            </a:clrChange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179906" y="3945535"/>
            <a:ext cx="3043406" cy="23462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72FBE4-7A2F-85A9-50C9-9C588D902C6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8104183" y="4307600"/>
            <a:ext cx="2030995" cy="214079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595CF9B-90FA-4DD0-32C0-CCA4401CDA6A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729518" y="-74234"/>
            <a:ext cx="2114027" cy="895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962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96E72-86D7-9D3F-90DA-7CFAB5E6F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37563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algn="l"/>
            <a:r>
              <a:rPr lang="en-US" sz="3600" i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unito" pitchFamily="2" charset="0"/>
              </a:rPr>
              <a:t>Insights and results</a:t>
            </a:r>
            <a:endParaRPr lang="en-US" sz="36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5257D-A7CA-AD71-BBD7-8B5D26153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04676"/>
            <a:ext cx="4924338" cy="914400"/>
          </a:xfrm>
        </p:spPr>
        <p:txBody>
          <a:bodyPr>
            <a:normAutofit/>
          </a:bodyPr>
          <a:lstStyle/>
          <a:p>
            <a:r>
              <a:rPr lang="en-US" sz="3300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unito" pitchFamily="2" charset="0"/>
              </a:rPr>
              <a:t>1. Clean the data-</a:t>
            </a:r>
          </a:p>
          <a:p>
            <a:endParaRPr lang="en-US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069B150E-55B5-892A-708E-546A88BB6A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02830644"/>
              </p:ext>
            </p:extLst>
          </p:nvPr>
        </p:nvGraphicFramePr>
        <p:xfrm>
          <a:off x="126725" y="1619074"/>
          <a:ext cx="10535682" cy="50616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3B4E2AFF-FF60-C179-C31C-B2B10B20B99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737907" y="-128764"/>
            <a:ext cx="2114027" cy="895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158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1D751-286A-822C-900D-3788A0627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29174"/>
          </a:xfrm>
          <a:ln>
            <a:solidFill>
              <a:srgbClr val="EFC62E"/>
            </a:solidFill>
          </a:ln>
        </p:spPr>
        <p:txBody>
          <a:bodyPr>
            <a:noAutofit/>
          </a:bodyPr>
          <a:lstStyle/>
          <a:p>
            <a:pPr algn="l"/>
            <a:r>
              <a:rPr lang="en-US" sz="3200" i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unito" pitchFamily="2" charset="0"/>
              </a:rPr>
              <a:t> 2.Find the movies with the highest profit?</a:t>
            </a:r>
            <a:endParaRPr lang="en-US" sz="3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89030D-19FC-C74D-87B8-CEE9C27951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696287"/>
            <a:ext cx="12192000" cy="6161712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248ADEE-340B-DCF9-E611-7813FBCFCA6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712740" y="-132958"/>
            <a:ext cx="2114027" cy="895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710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E25CA-6B74-CD25-E619-994D96A07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20784"/>
          </a:xfrm>
          <a:ln>
            <a:solidFill>
              <a:srgbClr val="EFC62E"/>
            </a:solidFill>
          </a:ln>
        </p:spPr>
        <p:txBody>
          <a:bodyPr>
            <a:normAutofit fontScale="90000"/>
          </a:bodyPr>
          <a:lstStyle/>
          <a:p>
            <a:pPr algn="l"/>
            <a:r>
              <a:rPr lang="en-US" b="1" i="0" dirty="0">
                <a:solidFill>
                  <a:srgbClr val="8492A6"/>
                </a:solidFill>
                <a:effectLst/>
                <a:latin typeface="Nunito" pitchFamily="2" charset="0"/>
              </a:rPr>
              <a:t> </a:t>
            </a:r>
            <a:r>
              <a:rPr lang="en-US" sz="4000" i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unito" pitchFamily="2" charset="0"/>
              </a:rPr>
              <a:t>3.Find IMDB Top 20.</a:t>
            </a:r>
            <a:endParaRPr lang="en-US" sz="4000" dirty="0"/>
          </a:p>
        </p:txBody>
      </p:sp>
      <p:graphicFrame>
        <p:nvGraphicFramePr>
          <p:cNvPr id="14" name="Content Placeholder 13">
            <a:extLst>
              <a:ext uri="{FF2B5EF4-FFF2-40B4-BE49-F238E27FC236}">
                <a16:creationId xmlns:a16="http://schemas.microsoft.com/office/drawing/2014/main" id="{FF7FE1C0-342D-A59C-D5CB-39EEECCF47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0938931"/>
              </p:ext>
            </p:extLst>
          </p:nvPr>
        </p:nvGraphicFramePr>
        <p:xfrm>
          <a:off x="0" y="681135"/>
          <a:ext cx="12192000" cy="6097161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6373235">
                  <a:extLst>
                    <a:ext uri="{9D8B030D-6E8A-4147-A177-3AD203B41FA5}">
                      <a16:colId xmlns:a16="http://schemas.microsoft.com/office/drawing/2014/main" val="1633231163"/>
                    </a:ext>
                  </a:extLst>
                </a:gridCol>
                <a:gridCol w="2243379">
                  <a:extLst>
                    <a:ext uri="{9D8B030D-6E8A-4147-A177-3AD203B41FA5}">
                      <a16:colId xmlns:a16="http://schemas.microsoft.com/office/drawing/2014/main" val="527165784"/>
                    </a:ext>
                  </a:extLst>
                </a:gridCol>
                <a:gridCol w="3575386">
                  <a:extLst>
                    <a:ext uri="{9D8B030D-6E8A-4147-A177-3AD203B41FA5}">
                      <a16:colId xmlns:a16="http://schemas.microsoft.com/office/drawing/2014/main" val="130118535"/>
                    </a:ext>
                  </a:extLst>
                </a:gridCol>
              </a:tblGrid>
              <a:tr h="2903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cap="none" spc="0" dirty="0" err="1">
                          <a:ln w="0"/>
                          <a:gradFill>
                            <a:gsLst>
                              <a:gs pos="0">
                                <a:schemeClr val="accent5">
                                  <a:lumMod val="50000"/>
                                </a:schemeClr>
                              </a:gs>
                              <a:gs pos="50000">
                                <a:schemeClr val="accent5"/>
                              </a:gs>
                              <a:gs pos="100000">
                                <a:schemeClr val="accent5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6350" stA="53000" endA="300" endPos="35500" dir="5400000" sy="-90000" algn="bl" rotWithShape="0"/>
                          </a:effectLst>
                        </a:rPr>
                        <a:t>Movie_Title</a:t>
                      </a:r>
                      <a:endParaRPr lang="en-US" sz="1800" b="0" i="0" u="none" strike="noStrike" cap="none" spc="0" dirty="0">
                        <a:ln w="0"/>
                        <a:gradFill>
                          <a:gsLst>
                            <a:gs pos="0">
                              <a:schemeClr val="accent5">
                                <a:lumMod val="50000"/>
                              </a:schemeClr>
                            </a:gs>
                            <a:gs pos="50000">
                              <a:schemeClr val="accent5"/>
                            </a:gs>
                            <a:gs pos="100000">
                              <a:schemeClr val="accent5">
                                <a:lumMod val="60000"/>
                                <a:lumOff val="40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6350" stA="53000" endA="300" endPos="35500" dir="5400000" sy="-90000" algn="bl" rotWithShape="0"/>
                        </a:effectLst>
                        <a:latin typeface="Arial" panose="020B0604020202020204" pitchFamily="34" charset="0"/>
                      </a:endParaRPr>
                    </a:p>
                  </a:txBody>
                  <a:tcPr marL="8689" marR="8689" marT="86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cap="none" spc="0" dirty="0">
                          <a:ln w="0"/>
                          <a:gradFill>
                            <a:gsLst>
                              <a:gs pos="0">
                                <a:schemeClr val="accent5">
                                  <a:lumMod val="50000"/>
                                </a:schemeClr>
                              </a:gs>
                              <a:gs pos="50000">
                                <a:schemeClr val="accent5"/>
                              </a:gs>
                              <a:gs pos="100000">
                                <a:schemeClr val="accent5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6350" stA="53000" endA="300" endPos="35500" dir="5400000" sy="-90000" algn="bl" rotWithShape="0"/>
                          </a:effectLst>
                        </a:rPr>
                        <a:t> IMDb_Top_250</a:t>
                      </a:r>
                      <a:endParaRPr lang="en-US" sz="1800" b="0" i="0" u="none" strike="noStrike" cap="none" spc="0" dirty="0">
                        <a:ln w="0"/>
                        <a:gradFill>
                          <a:gsLst>
                            <a:gs pos="0">
                              <a:schemeClr val="accent5">
                                <a:lumMod val="50000"/>
                              </a:schemeClr>
                            </a:gs>
                            <a:gs pos="50000">
                              <a:schemeClr val="accent5"/>
                            </a:gs>
                            <a:gs pos="100000">
                              <a:schemeClr val="accent5">
                                <a:lumMod val="60000"/>
                                <a:lumOff val="40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6350" stA="53000" endA="300" endPos="35500" dir="5400000" sy="-90000" algn="bl" rotWithShape="0"/>
                        </a:effectLst>
                        <a:latin typeface="Arial" panose="020B0604020202020204" pitchFamily="34" charset="0"/>
                      </a:endParaRPr>
                    </a:p>
                  </a:txBody>
                  <a:tcPr marL="8689" marR="8689" marT="86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cap="none" spc="0" dirty="0" err="1">
                          <a:ln w="0"/>
                          <a:gradFill>
                            <a:gsLst>
                              <a:gs pos="0">
                                <a:schemeClr val="accent5">
                                  <a:lumMod val="50000"/>
                                </a:schemeClr>
                              </a:gs>
                              <a:gs pos="50000">
                                <a:schemeClr val="accent5"/>
                              </a:gs>
                              <a:gs pos="100000">
                                <a:schemeClr val="accent5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6350" stA="53000" endA="300" endPos="35500" dir="5400000" sy="-90000" algn="bl" rotWithShape="0"/>
                          </a:effectLst>
                        </a:rPr>
                        <a:t>Num_Voted_Users</a:t>
                      </a:r>
                      <a:r>
                        <a:rPr lang="en-US" sz="1800" b="0" u="none" strike="noStrike" cap="none" spc="0" dirty="0">
                          <a:ln w="0"/>
                          <a:gradFill>
                            <a:gsLst>
                              <a:gs pos="0">
                                <a:schemeClr val="accent5">
                                  <a:lumMod val="50000"/>
                                </a:schemeClr>
                              </a:gs>
                              <a:gs pos="50000">
                                <a:schemeClr val="accent5"/>
                              </a:gs>
                              <a:gs pos="100000">
                                <a:schemeClr val="accent5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6350" stA="53000" endA="300" endPos="35500" dir="5400000" sy="-90000" algn="bl" rotWithShape="0"/>
                          </a:effectLst>
                        </a:rPr>
                        <a:t> &gt; 25,000</a:t>
                      </a:r>
                      <a:endParaRPr lang="en-US" sz="1800" b="0" i="0" u="none" strike="noStrike" cap="none" spc="0" dirty="0">
                        <a:ln w="0"/>
                        <a:gradFill>
                          <a:gsLst>
                            <a:gs pos="0">
                              <a:schemeClr val="accent5">
                                <a:lumMod val="50000"/>
                              </a:schemeClr>
                            </a:gs>
                            <a:gs pos="50000">
                              <a:schemeClr val="accent5"/>
                            </a:gs>
                            <a:gs pos="100000">
                              <a:schemeClr val="accent5">
                                <a:lumMod val="60000"/>
                                <a:lumOff val="40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6350" stA="53000" endA="300" endPos="35500" dir="5400000" sy="-90000" algn="bl" rotWithShape="0"/>
                        </a:effectLst>
                        <a:latin typeface="Arial" panose="020B0604020202020204" pitchFamily="34" charset="0"/>
                      </a:endParaRPr>
                    </a:p>
                  </a:txBody>
                  <a:tcPr marL="8689" marR="8689" marT="8689" marB="0" anchor="b"/>
                </a:tc>
                <a:extLst>
                  <a:ext uri="{0D108BD9-81ED-4DB2-BD59-A6C34878D82A}">
                    <a16:rowId xmlns:a16="http://schemas.microsoft.com/office/drawing/2014/main" val="2487725944"/>
                  </a:ext>
                </a:extLst>
              </a:tr>
              <a:tr h="2903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>
                            <a:glow rad="139700">
                              <a:schemeClr val="accent2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The Shawshank Redemption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>
                          <a:glow rad="139700">
                            <a:schemeClr val="accent2">
                              <a:satMod val="175000"/>
                              <a:alpha val="40000"/>
                            </a:schemeClr>
                          </a:glow>
                        </a:effectLst>
                        <a:latin typeface="Arial" panose="020B0604020202020204" pitchFamily="34" charset="0"/>
                      </a:endParaRPr>
                    </a:p>
                  </a:txBody>
                  <a:tcPr marL="8689" marR="8689" marT="86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>
                            <a:glow rad="139700">
                              <a:schemeClr val="accent2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9.3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>
                          <a:glow rad="139700">
                            <a:schemeClr val="accent2">
                              <a:satMod val="175000"/>
                              <a:alpha val="40000"/>
                            </a:schemeClr>
                          </a:glow>
                        </a:effectLst>
                        <a:latin typeface="Arial" panose="020B0604020202020204" pitchFamily="34" charset="0"/>
                      </a:endParaRPr>
                    </a:p>
                  </a:txBody>
                  <a:tcPr marL="8689" marR="8689" marT="86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>
                            <a:glow rad="139700">
                              <a:schemeClr val="accent2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1689764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>
                          <a:glow rad="139700">
                            <a:schemeClr val="accent2">
                              <a:satMod val="175000"/>
                              <a:alpha val="40000"/>
                            </a:schemeClr>
                          </a:glow>
                        </a:effectLst>
                        <a:latin typeface="Arial" panose="020B0604020202020204" pitchFamily="34" charset="0"/>
                      </a:endParaRPr>
                    </a:p>
                  </a:txBody>
                  <a:tcPr marL="8689" marR="8689" marT="8689" marB="0" anchor="b"/>
                </a:tc>
                <a:extLst>
                  <a:ext uri="{0D108BD9-81ED-4DB2-BD59-A6C34878D82A}">
                    <a16:rowId xmlns:a16="http://schemas.microsoft.com/office/drawing/2014/main" val="1466458072"/>
                  </a:ext>
                </a:extLst>
              </a:tr>
              <a:tr h="2903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>
                            <a:glow rad="139700">
                              <a:schemeClr val="accent2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The Godfather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>
                          <a:glow rad="139700">
                            <a:schemeClr val="accent2">
                              <a:satMod val="175000"/>
                              <a:alpha val="40000"/>
                            </a:schemeClr>
                          </a:glow>
                        </a:effectLst>
                        <a:latin typeface="Arial" panose="020B0604020202020204" pitchFamily="34" charset="0"/>
                      </a:endParaRPr>
                    </a:p>
                  </a:txBody>
                  <a:tcPr marL="8689" marR="8689" marT="86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>
                            <a:glow rad="139700">
                              <a:schemeClr val="accent2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9.2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>
                          <a:glow rad="139700">
                            <a:schemeClr val="accent2">
                              <a:satMod val="175000"/>
                              <a:alpha val="40000"/>
                            </a:schemeClr>
                          </a:glow>
                        </a:effectLst>
                        <a:latin typeface="Arial" panose="020B0604020202020204" pitchFamily="34" charset="0"/>
                      </a:endParaRPr>
                    </a:p>
                  </a:txBody>
                  <a:tcPr marL="8689" marR="8689" marT="86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>
                            <a:glow rad="139700">
                              <a:schemeClr val="accent2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1155770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>
                          <a:glow rad="139700">
                            <a:schemeClr val="accent2">
                              <a:satMod val="175000"/>
                              <a:alpha val="40000"/>
                            </a:schemeClr>
                          </a:glow>
                        </a:effectLst>
                        <a:latin typeface="Arial" panose="020B0604020202020204" pitchFamily="34" charset="0"/>
                      </a:endParaRPr>
                    </a:p>
                  </a:txBody>
                  <a:tcPr marL="8689" marR="8689" marT="8689" marB="0" anchor="b"/>
                </a:tc>
                <a:extLst>
                  <a:ext uri="{0D108BD9-81ED-4DB2-BD59-A6C34878D82A}">
                    <a16:rowId xmlns:a16="http://schemas.microsoft.com/office/drawing/2014/main" val="987391132"/>
                  </a:ext>
                </a:extLst>
              </a:tr>
              <a:tr h="2903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>
                            <a:glow rad="139700">
                              <a:schemeClr val="accent2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The Dark Knight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>
                          <a:glow rad="139700">
                            <a:schemeClr val="accent2">
                              <a:satMod val="175000"/>
                              <a:alpha val="40000"/>
                            </a:schemeClr>
                          </a:glow>
                        </a:effectLst>
                        <a:latin typeface="Arial" panose="020B0604020202020204" pitchFamily="34" charset="0"/>
                      </a:endParaRPr>
                    </a:p>
                  </a:txBody>
                  <a:tcPr marL="8689" marR="8689" marT="86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>
                            <a:glow rad="139700">
                              <a:schemeClr val="accent2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>
                          <a:glow rad="139700">
                            <a:schemeClr val="accent2">
                              <a:satMod val="175000"/>
                              <a:alpha val="40000"/>
                            </a:schemeClr>
                          </a:glow>
                        </a:effectLst>
                        <a:latin typeface="Arial" panose="020B0604020202020204" pitchFamily="34" charset="0"/>
                      </a:endParaRPr>
                    </a:p>
                  </a:txBody>
                  <a:tcPr marL="8689" marR="8689" marT="86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>
                            <a:glow rad="139700">
                              <a:schemeClr val="accent2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1676169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>
                          <a:glow rad="139700">
                            <a:schemeClr val="accent2">
                              <a:satMod val="175000"/>
                              <a:alpha val="40000"/>
                            </a:schemeClr>
                          </a:glow>
                        </a:effectLst>
                        <a:latin typeface="Arial" panose="020B0604020202020204" pitchFamily="34" charset="0"/>
                      </a:endParaRPr>
                    </a:p>
                  </a:txBody>
                  <a:tcPr marL="8689" marR="8689" marT="8689" marB="0" anchor="b"/>
                </a:tc>
                <a:extLst>
                  <a:ext uri="{0D108BD9-81ED-4DB2-BD59-A6C34878D82A}">
                    <a16:rowId xmlns:a16="http://schemas.microsoft.com/office/drawing/2014/main" val="2376751130"/>
                  </a:ext>
                </a:extLst>
              </a:tr>
              <a:tr h="2903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>
                            <a:glow rad="139700">
                              <a:schemeClr val="accent2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The Godfather: Part II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>
                          <a:glow rad="139700">
                            <a:schemeClr val="accent2">
                              <a:satMod val="175000"/>
                              <a:alpha val="40000"/>
                            </a:schemeClr>
                          </a:glow>
                        </a:effectLst>
                        <a:latin typeface="Arial" panose="020B0604020202020204" pitchFamily="34" charset="0"/>
                      </a:endParaRPr>
                    </a:p>
                  </a:txBody>
                  <a:tcPr marL="8689" marR="8689" marT="86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>
                            <a:glow rad="139700">
                              <a:schemeClr val="accent2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>
                          <a:glow rad="139700">
                            <a:schemeClr val="accent2">
                              <a:satMod val="175000"/>
                              <a:alpha val="40000"/>
                            </a:schemeClr>
                          </a:glow>
                        </a:effectLst>
                        <a:latin typeface="Arial" panose="020B0604020202020204" pitchFamily="34" charset="0"/>
                      </a:endParaRPr>
                    </a:p>
                  </a:txBody>
                  <a:tcPr marL="8689" marR="8689" marT="86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>
                            <a:glow rad="139700">
                              <a:schemeClr val="accent2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790926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>
                          <a:glow rad="139700">
                            <a:schemeClr val="accent2">
                              <a:satMod val="175000"/>
                              <a:alpha val="40000"/>
                            </a:schemeClr>
                          </a:glow>
                        </a:effectLst>
                        <a:latin typeface="Arial" panose="020B0604020202020204" pitchFamily="34" charset="0"/>
                      </a:endParaRPr>
                    </a:p>
                  </a:txBody>
                  <a:tcPr marL="8689" marR="8689" marT="8689" marB="0" anchor="b"/>
                </a:tc>
                <a:extLst>
                  <a:ext uri="{0D108BD9-81ED-4DB2-BD59-A6C34878D82A}">
                    <a16:rowId xmlns:a16="http://schemas.microsoft.com/office/drawing/2014/main" val="4244668381"/>
                  </a:ext>
                </a:extLst>
              </a:tr>
              <a:tr h="2903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>
                            <a:glow rad="139700">
                              <a:schemeClr val="accent2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The Lord of the Rings: The Return of the King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>
                          <a:glow rad="139700">
                            <a:schemeClr val="accent2">
                              <a:satMod val="175000"/>
                              <a:alpha val="40000"/>
                            </a:schemeClr>
                          </a:glow>
                        </a:effectLst>
                        <a:latin typeface="Arial" panose="020B0604020202020204" pitchFamily="34" charset="0"/>
                      </a:endParaRPr>
                    </a:p>
                  </a:txBody>
                  <a:tcPr marL="8689" marR="8689" marT="86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>
                            <a:glow rad="139700">
                              <a:schemeClr val="accent2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8.9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>
                          <a:glow rad="139700">
                            <a:schemeClr val="accent2">
                              <a:satMod val="175000"/>
                              <a:alpha val="40000"/>
                            </a:schemeClr>
                          </a:glow>
                        </a:effectLst>
                        <a:latin typeface="Arial" panose="020B0604020202020204" pitchFamily="34" charset="0"/>
                      </a:endParaRPr>
                    </a:p>
                  </a:txBody>
                  <a:tcPr marL="8689" marR="8689" marT="86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>
                            <a:glow rad="139700">
                              <a:schemeClr val="accent2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1215718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>
                          <a:glow rad="139700">
                            <a:schemeClr val="accent2">
                              <a:satMod val="175000"/>
                              <a:alpha val="40000"/>
                            </a:schemeClr>
                          </a:glow>
                        </a:effectLst>
                        <a:latin typeface="Arial" panose="020B0604020202020204" pitchFamily="34" charset="0"/>
                      </a:endParaRPr>
                    </a:p>
                  </a:txBody>
                  <a:tcPr marL="8689" marR="8689" marT="8689" marB="0" anchor="b"/>
                </a:tc>
                <a:extLst>
                  <a:ext uri="{0D108BD9-81ED-4DB2-BD59-A6C34878D82A}">
                    <a16:rowId xmlns:a16="http://schemas.microsoft.com/office/drawing/2014/main" val="2168966299"/>
                  </a:ext>
                </a:extLst>
              </a:tr>
              <a:tr h="2903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>
                            <a:glow rad="139700">
                              <a:schemeClr val="accent2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Pulp Fiction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>
                          <a:glow rad="139700">
                            <a:schemeClr val="accent2">
                              <a:satMod val="175000"/>
                              <a:alpha val="40000"/>
                            </a:schemeClr>
                          </a:glow>
                        </a:effectLst>
                        <a:latin typeface="Arial" panose="020B0604020202020204" pitchFamily="34" charset="0"/>
                      </a:endParaRPr>
                    </a:p>
                  </a:txBody>
                  <a:tcPr marL="8689" marR="8689" marT="86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>
                            <a:glow rad="139700">
                              <a:schemeClr val="accent2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8.9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>
                          <a:glow rad="139700">
                            <a:schemeClr val="accent2">
                              <a:satMod val="175000"/>
                              <a:alpha val="40000"/>
                            </a:schemeClr>
                          </a:glow>
                        </a:effectLst>
                        <a:latin typeface="Arial" panose="020B0604020202020204" pitchFamily="34" charset="0"/>
                      </a:endParaRPr>
                    </a:p>
                  </a:txBody>
                  <a:tcPr marL="8689" marR="8689" marT="86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>
                            <a:glow rad="139700">
                              <a:schemeClr val="accent2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1324680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>
                          <a:glow rad="139700">
                            <a:schemeClr val="accent2">
                              <a:satMod val="175000"/>
                              <a:alpha val="40000"/>
                            </a:schemeClr>
                          </a:glow>
                        </a:effectLst>
                        <a:latin typeface="Arial" panose="020B0604020202020204" pitchFamily="34" charset="0"/>
                      </a:endParaRPr>
                    </a:p>
                  </a:txBody>
                  <a:tcPr marL="8689" marR="8689" marT="8689" marB="0" anchor="b"/>
                </a:tc>
                <a:extLst>
                  <a:ext uri="{0D108BD9-81ED-4DB2-BD59-A6C34878D82A}">
                    <a16:rowId xmlns:a16="http://schemas.microsoft.com/office/drawing/2014/main" val="594123758"/>
                  </a:ext>
                </a:extLst>
              </a:tr>
              <a:tr h="2903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>
                            <a:glow rad="139700">
                              <a:schemeClr val="accent2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Schindler's List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>
                          <a:glow rad="139700">
                            <a:schemeClr val="accent2">
                              <a:satMod val="175000"/>
                              <a:alpha val="40000"/>
                            </a:schemeClr>
                          </a:glow>
                        </a:effectLst>
                        <a:latin typeface="Arial" panose="020B0604020202020204" pitchFamily="34" charset="0"/>
                      </a:endParaRPr>
                    </a:p>
                  </a:txBody>
                  <a:tcPr marL="8689" marR="8689" marT="86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>
                            <a:glow rad="139700">
                              <a:schemeClr val="accent2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8.9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>
                          <a:glow rad="139700">
                            <a:schemeClr val="accent2">
                              <a:satMod val="175000"/>
                              <a:alpha val="40000"/>
                            </a:schemeClr>
                          </a:glow>
                        </a:effectLst>
                        <a:latin typeface="Arial" panose="020B0604020202020204" pitchFamily="34" charset="0"/>
                      </a:endParaRPr>
                    </a:p>
                  </a:txBody>
                  <a:tcPr marL="8689" marR="8689" marT="86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>
                            <a:glow rad="139700">
                              <a:schemeClr val="accent2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865020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>
                          <a:glow rad="139700">
                            <a:schemeClr val="accent2">
                              <a:satMod val="175000"/>
                              <a:alpha val="40000"/>
                            </a:schemeClr>
                          </a:glow>
                        </a:effectLst>
                        <a:latin typeface="Arial" panose="020B0604020202020204" pitchFamily="34" charset="0"/>
                      </a:endParaRPr>
                    </a:p>
                  </a:txBody>
                  <a:tcPr marL="8689" marR="8689" marT="8689" marB="0" anchor="b"/>
                </a:tc>
                <a:extLst>
                  <a:ext uri="{0D108BD9-81ED-4DB2-BD59-A6C34878D82A}">
                    <a16:rowId xmlns:a16="http://schemas.microsoft.com/office/drawing/2014/main" val="487738799"/>
                  </a:ext>
                </a:extLst>
              </a:tr>
              <a:tr h="2903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>
                            <a:glow rad="139700">
                              <a:schemeClr val="accent2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The Good, the Bad and the Ugly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>
                          <a:glow rad="139700">
                            <a:schemeClr val="accent2">
                              <a:satMod val="175000"/>
                              <a:alpha val="40000"/>
                            </a:schemeClr>
                          </a:glow>
                        </a:effectLst>
                        <a:latin typeface="Arial" panose="020B0604020202020204" pitchFamily="34" charset="0"/>
                      </a:endParaRPr>
                    </a:p>
                  </a:txBody>
                  <a:tcPr marL="8689" marR="8689" marT="86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>
                            <a:glow rad="139700">
                              <a:schemeClr val="accent2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8.9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>
                          <a:glow rad="139700">
                            <a:schemeClr val="accent2">
                              <a:satMod val="175000"/>
                              <a:alpha val="40000"/>
                            </a:schemeClr>
                          </a:glow>
                        </a:effectLst>
                        <a:latin typeface="Arial" panose="020B0604020202020204" pitchFamily="34" charset="0"/>
                      </a:endParaRPr>
                    </a:p>
                  </a:txBody>
                  <a:tcPr marL="8689" marR="8689" marT="86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>
                            <a:glow rad="139700">
                              <a:schemeClr val="accent2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503509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>
                          <a:glow rad="139700">
                            <a:schemeClr val="accent2">
                              <a:satMod val="175000"/>
                              <a:alpha val="40000"/>
                            </a:schemeClr>
                          </a:glow>
                        </a:effectLst>
                        <a:latin typeface="Arial" panose="020B0604020202020204" pitchFamily="34" charset="0"/>
                      </a:endParaRPr>
                    </a:p>
                  </a:txBody>
                  <a:tcPr marL="8689" marR="8689" marT="8689" marB="0" anchor="b"/>
                </a:tc>
                <a:extLst>
                  <a:ext uri="{0D108BD9-81ED-4DB2-BD59-A6C34878D82A}">
                    <a16:rowId xmlns:a16="http://schemas.microsoft.com/office/drawing/2014/main" val="98881311"/>
                  </a:ext>
                </a:extLst>
              </a:tr>
              <a:tr h="2903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>
                            <a:glow rad="139700">
                              <a:schemeClr val="accent2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Forrest Gump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>
                          <a:glow rad="139700">
                            <a:schemeClr val="accent2">
                              <a:satMod val="175000"/>
                              <a:alpha val="40000"/>
                            </a:schemeClr>
                          </a:glow>
                        </a:effectLst>
                        <a:latin typeface="Arial" panose="020B0604020202020204" pitchFamily="34" charset="0"/>
                      </a:endParaRPr>
                    </a:p>
                  </a:txBody>
                  <a:tcPr marL="8689" marR="8689" marT="86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>
                            <a:glow rad="139700">
                              <a:schemeClr val="accent2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8.8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>
                          <a:glow rad="139700">
                            <a:schemeClr val="accent2">
                              <a:satMod val="175000"/>
                              <a:alpha val="40000"/>
                            </a:schemeClr>
                          </a:glow>
                        </a:effectLst>
                        <a:latin typeface="Arial" panose="020B0604020202020204" pitchFamily="34" charset="0"/>
                      </a:endParaRPr>
                    </a:p>
                  </a:txBody>
                  <a:tcPr marL="8689" marR="8689" marT="86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>
                            <a:glow rad="139700">
                              <a:schemeClr val="accent2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1251222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>
                          <a:glow rad="139700">
                            <a:schemeClr val="accent2">
                              <a:satMod val="175000"/>
                              <a:alpha val="40000"/>
                            </a:schemeClr>
                          </a:glow>
                        </a:effectLst>
                        <a:latin typeface="Arial" panose="020B0604020202020204" pitchFamily="34" charset="0"/>
                      </a:endParaRPr>
                    </a:p>
                  </a:txBody>
                  <a:tcPr marL="8689" marR="8689" marT="8689" marB="0" anchor="b"/>
                </a:tc>
                <a:extLst>
                  <a:ext uri="{0D108BD9-81ED-4DB2-BD59-A6C34878D82A}">
                    <a16:rowId xmlns:a16="http://schemas.microsoft.com/office/drawing/2014/main" val="2524643833"/>
                  </a:ext>
                </a:extLst>
              </a:tr>
              <a:tr h="2903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>
                            <a:glow rad="139700">
                              <a:schemeClr val="accent2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Star Wars: Episode V - The Empire Strikes Back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>
                          <a:glow rad="139700">
                            <a:schemeClr val="accent2">
                              <a:satMod val="175000"/>
                              <a:alpha val="40000"/>
                            </a:schemeClr>
                          </a:glow>
                        </a:effectLst>
                        <a:latin typeface="Arial" panose="020B0604020202020204" pitchFamily="34" charset="0"/>
                      </a:endParaRPr>
                    </a:p>
                  </a:txBody>
                  <a:tcPr marL="8689" marR="8689" marT="86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>
                            <a:glow rad="139700">
                              <a:schemeClr val="accent2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8.8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>
                          <a:glow rad="139700">
                            <a:schemeClr val="accent2">
                              <a:satMod val="175000"/>
                              <a:alpha val="40000"/>
                            </a:schemeClr>
                          </a:glow>
                        </a:effectLst>
                        <a:latin typeface="Arial" panose="020B0604020202020204" pitchFamily="34" charset="0"/>
                      </a:endParaRPr>
                    </a:p>
                  </a:txBody>
                  <a:tcPr marL="8689" marR="8689" marT="86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>
                            <a:glow rad="139700">
                              <a:schemeClr val="accent2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837759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>
                          <a:glow rad="139700">
                            <a:schemeClr val="accent2">
                              <a:satMod val="175000"/>
                              <a:alpha val="40000"/>
                            </a:schemeClr>
                          </a:glow>
                        </a:effectLst>
                        <a:latin typeface="Arial" panose="020B0604020202020204" pitchFamily="34" charset="0"/>
                      </a:endParaRPr>
                    </a:p>
                  </a:txBody>
                  <a:tcPr marL="8689" marR="8689" marT="8689" marB="0" anchor="b"/>
                </a:tc>
                <a:extLst>
                  <a:ext uri="{0D108BD9-81ED-4DB2-BD59-A6C34878D82A}">
                    <a16:rowId xmlns:a16="http://schemas.microsoft.com/office/drawing/2014/main" val="3394052816"/>
                  </a:ext>
                </a:extLst>
              </a:tr>
              <a:tr h="2903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>
                            <a:glow rad="139700">
                              <a:schemeClr val="accent2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The Lord of the Rings: The Fellowship of the Ring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>
                          <a:glow rad="139700">
                            <a:schemeClr val="accent2">
                              <a:satMod val="175000"/>
                              <a:alpha val="40000"/>
                            </a:schemeClr>
                          </a:glow>
                        </a:effectLst>
                        <a:latin typeface="Arial" panose="020B0604020202020204" pitchFamily="34" charset="0"/>
                      </a:endParaRPr>
                    </a:p>
                  </a:txBody>
                  <a:tcPr marL="8689" marR="8689" marT="86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>
                            <a:glow rad="139700">
                              <a:schemeClr val="accent2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8.8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>
                          <a:glow rad="139700">
                            <a:schemeClr val="accent2">
                              <a:satMod val="175000"/>
                              <a:alpha val="40000"/>
                            </a:schemeClr>
                          </a:glow>
                        </a:effectLst>
                        <a:latin typeface="Arial" panose="020B0604020202020204" pitchFamily="34" charset="0"/>
                      </a:endParaRPr>
                    </a:p>
                  </a:txBody>
                  <a:tcPr marL="8689" marR="8689" marT="86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>
                            <a:glow rad="139700">
                              <a:schemeClr val="accent2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1238746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>
                          <a:glow rad="139700">
                            <a:schemeClr val="accent2">
                              <a:satMod val="175000"/>
                              <a:alpha val="40000"/>
                            </a:schemeClr>
                          </a:glow>
                        </a:effectLst>
                        <a:latin typeface="Arial" panose="020B0604020202020204" pitchFamily="34" charset="0"/>
                      </a:endParaRPr>
                    </a:p>
                  </a:txBody>
                  <a:tcPr marL="8689" marR="8689" marT="8689" marB="0" anchor="b"/>
                </a:tc>
                <a:extLst>
                  <a:ext uri="{0D108BD9-81ED-4DB2-BD59-A6C34878D82A}">
                    <a16:rowId xmlns:a16="http://schemas.microsoft.com/office/drawing/2014/main" val="3562615279"/>
                  </a:ext>
                </a:extLst>
              </a:tr>
              <a:tr h="2903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>
                            <a:glow rad="139700">
                              <a:schemeClr val="accent2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Inception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>
                          <a:glow rad="139700">
                            <a:schemeClr val="accent2">
                              <a:satMod val="175000"/>
                              <a:alpha val="40000"/>
                            </a:schemeClr>
                          </a:glow>
                        </a:effectLst>
                        <a:latin typeface="Arial" panose="020B0604020202020204" pitchFamily="34" charset="0"/>
                      </a:endParaRPr>
                    </a:p>
                  </a:txBody>
                  <a:tcPr marL="8689" marR="8689" marT="86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>
                            <a:glow rad="139700">
                              <a:schemeClr val="accent2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8.8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>
                          <a:glow rad="139700">
                            <a:schemeClr val="accent2">
                              <a:satMod val="175000"/>
                              <a:alpha val="40000"/>
                            </a:schemeClr>
                          </a:glow>
                        </a:effectLst>
                        <a:latin typeface="Arial" panose="020B0604020202020204" pitchFamily="34" charset="0"/>
                      </a:endParaRPr>
                    </a:p>
                  </a:txBody>
                  <a:tcPr marL="8689" marR="8689" marT="86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>
                            <a:glow rad="139700">
                              <a:schemeClr val="accent2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1468200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>
                          <a:glow rad="139700">
                            <a:schemeClr val="accent2">
                              <a:satMod val="175000"/>
                              <a:alpha val="40000"/>
                            </a:schemeClr>
                          </a:glow>
                        </a:effectLst>
                        <a:latin typeface="Arial" panose="020B0604020202020204" pitchFamily="34" charset="0"/>
                      </a:endParaRPr>
                    </a:p>
                  </a:txBody>
                  <a:tcPr marL="8689" marR="8689" marT="8689" marB="0" anchor="b"/>
                </a:tc>
                <a:extLst>
                  <a:ext uri="{0D108BD9-81ED-4DB2-BD59-A6C34878D82A}">
                    <a16:rowId xmlns:a16="http://schemas.microsoft.com/office/drawing/2014/main" val="3902204695"/>
                  </a:ext>
                </a:extLst>
              </a:tr>
              <a:tr h="2903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>
                            <a:glow rad="139700">
                              <a:schemeClr val="accent2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Fight Club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>
                          <a:glow rad="139700">
                            <a:schemeClr val="accent2">
                              <a:satMod val="175000"/>
                              <a:alpha val="40000"/>
                            </a:schemeClr>
                          </a:glow>
                        </a:effectLst>
                        <a:latin typeface="Arial" panose="020B0604020202020204" pitchFamily="34" charset="0"/>
                      </a:endParaRPr>
                    </a:p>
                  </a:txBody>
                  <a:tcPr marL="8689" marR="8689" marT="86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>
                            <a:glow rad="139700">
                              <a:schemeClr val="accent2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8.8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>
                          <a:glow rad="139700">
                            <a:schemeClr val="accent2">
                              <a:satMod val="175000"/>
                              <a:alpha val="40000"/>
                            </a:schemeClr>
                          </a:glow>
                        </a:effectLst>
                        <a:latin typeface="Arial" panose="020B0604020202020204" pitchFamily="34" charset="0"/>
                      </a:endParaRPr>
                    </a:p>
                  </a:txBody>
                  <a:tcPr marL="8689" marR="8689" marT="86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>
                            <a:glow rad="139700">
                              <a:schemeClr val="accent2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1347461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>
                          <a:glow rad="139700">
                            <a:schemeClr val="accent2">
                              <a:satMod val="175000"/>
                              <a:alpha val="40000"/>
                            </a:schemeClr>
                          </a:glow>
                        </a:effectLst>
                        <a:latin typeface="Arial" panose="020B0604020202020204" pitchFamily="34" charset="0"/>
                      </a:endParaRPr>
                    </a:p>
                  </a:txBody>
                  <a:tcPr marL="8689" marR="8689" marT="8689" marB="0" anchor="b"/>
                </a:tc>
                <a:extLst>
                  <a:ext uri="{0D108BD9-81ED-4DB2-BD59-A6C34878D82A}">
                    <a16:rowId xmlns:a16="http://schemas.microsoft.com/office/drawing/2014/main" val="775774654"/>
                  </a:ext>
                </a:extLst>
              </a:tr>
              <a:tr h="2903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>
                            <a:glow rad="139700">
                              <a:schemeClr val="accent2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Star Wars: Episode IV - A New Hope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>
                          <a:glow rad="139700">
                            <a:schemeClr val="accent2">
                              <a:satMod val="175000"/>
                              <a:alpha val="40000"/>
                            </a:schemeClr>
                          </a:glow>
                        </a:effectLst>
                        <a:latin typeface="Arial" panose="020B0604020202020204" pitchFamily="34" charset="0"/>
                      </a:endParaRPr>
                    </a:p>
                  </a:txBody>
                  <a:tcPr marL="8689" marR="8689" marT="86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>
                            <a:glow rad="139700">
                              <a:schemeClr val="accent2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8.7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>
                          <a:glow rad="139700">
                            <a:schemeClr val="accent2">
                              <a:satMod val="175000"/>
                              <a:alpha val="40000"/>
                            </a:schemeClr>
                          </a:glow>
                        </a:effectLst>
                        <a:latin typeface="Arial" panose="020B0604020202020204" pitchFamily="34" charset="0"/>
                      </a:endParaRPr>
                    </a:p>
                  </a:txBody>
                  <a:tcPr marL="8689" marR="8689" marT="86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>
                            <a:glow rad="139700">
                              <a:schemeClr val="accent2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911097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>
                          <a:glow rad="139700">
                            <a:schemeClr val="accent2">
                              <a:satMod val="175000"/>
                              <a:alpha val="40000"/>
                            </a:schemeClr>
                          </a:glow>
                        </a:effectLst>
                        <a:latin typeface="Arial" panose="020B0604020202020204" pitchFamily="34" charset="0"/>
                      </a:endParaRPr>
                    </a:p>
                  </a:txBody>
                  <a:tcPr marL="8689" marR="8689" marT="8689" marB="0" anchor="b"/>
                </a:tc>
                <a:extLst>
                  <a:ext uri="{0D108BD9-81ED-4DB2-BD59-A6C34878D82A}">
                    <a16:rowId xmlns:a16="http://schemas.microsoft.com/office/drawing/2014/main" val="1723168800"/>
                  </a:ext>
                </a:extLst>
              </a:tr>
              <a:tr h="2903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>
                            <a:glow rad="139700">
                              <a:schemeClr val="accent2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The Lord of the Rings: The Two Towers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>
                          <a:glow rad="139700">
                            <a:schemeClr val="accent2">
                              <a:satMod val="175000"/>
                              <a:alpha val="40000"/>
                            </a:schemeClr>
                          </a:glow>
                        </a:effectLst>
                        <a:latin typeface="Arial" panose="020B0604020202020204" pitchFamily="34" charset="0"/>
                      </a:endParaRPr>
                    </a:p>
                  </a:txBody>
                  <a:tcPr marL="8689" marR="8689" marT="86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>
                            <a:glow rad="139700">
                              <a:schemeClr val="accent2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8.7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>
                          <a:glow rad="139700">
                            <a:schemeClr val="accent2">
                              <a:satMod val="175000"/>
                              <a:alpha val="40000"/>
                            </a:schemeClr>
                          </a:glow>
                        </a:effectLst>
                        <a:latin typeface="Arial" panose="020B0604020202020204" pitchFamily="34" charset="0"/>
                      </a:endParaRPr>
                    </a:p>
                  </a:txBody>
                  <a:tcPr marL="8689" marR="8689" marT="86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>
                            <a:glow rad="139700">
                              <a:schemeClr val="accent2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1100446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>
                          <a:glow rad="139700">
                            <a:schemeClr val="accent2">
                              <a:satMod val="175000"/>
                              <a:alpha val="40000"/>
                            </a:schemeClr>
                          </a:glow>
                        </a:effectLst>
                        <a:latin typeface="Arial" panose="020B0604020202020204" pitchFamily="34" charset="0"/>
                      </a:endParaRPr>
                    </a:p>
                  </a:txBody>
                  <a:tcPr marL="8689" marR="8689" marT="8689" marB="0" anchor="b"/>
                </a:tc>
                <a:extLst>
                  <a:ext uri="{0D108BD9-81ED-4DB2-BD59-A6C34878D82A}">
                    <a16:rowId xmlns:a16="http://schemas.microsoft.com/office/drawing/2014/main" val="3791702092"/>
                  </a:ext>
                </a:extLst>
              </a:tr>
              <a:tr h="2903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>
                            <a:glow rad="139700">
                              <a:schemeClr val="accent2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The Matrix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>
                          <a:glow rad="139700">
                            <a:schemeClr val="accent2">
                              <a:satMod val="175000"/>
                              <a:alpha val="40000"/>
                            </a:schemeClr>
                          </a:glow>
                        </a:effectLst>
                        <a:latin typeface="Arial" panose="020B0604020202020204" pitchFamily="34" charset="0"/>
                      </a:endParaRPr>
                    </a:p>
                  </a:txBody>
                  <a:tcPr marL="8689" marR="8689" marT="86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>
                            <a:glow rad="139700">
                              <a:schemeClr val="accent2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8.7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>
                          <a:glow rad="139700">
                            <a:schemeClr val="accent2">
                              <a:satMod val="175000"/>
                              <a:alpha val="40000"/>
                            </a:schemeClr>
                          </a:glow>
                        </a:effectLst>
                        <a:latin typeface="Arial" panose="020B0604020202020204" pitchFamily="34" charset="0"/>
                      </a:endParaRPr>
                    </a:p>
                  </a:txBody>
                  <a:tcPr marL="8689" marR="8689" marT="86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>
                            <a:glow rad="139700">
                              <a:schemeClr val="accent2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1217752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>
                          <a:glow rad="139700">
                            <a:schemeClr val="accent2">
                              <a:satMod val="175000"/>
                              <a:alpha val="40000"/>
                            </a:schemeClr>
                          </a:glow>
                        </a:effectLst>
                        <a:latin typeface="Arial" panose="020B0604020202020204" pitchFamily="34" charset="0"/>
                      </a:endParaRPr>
                    </a:p>
                  </a:txBody>
                  <a:tcPr marL="8689" marR="8689" marT="8689" marB="0" anchor="b"/>
                </a:tc>
                <a:extLst>
                  <a:ext uri="{0D108BD9-81ED-4DB2-BD59-A6C34878D82A}">
                    <a16:rowId xmlns:a16="http://schemas.microsoft.com/office/drawing/2014/main" val="1853015567"/>
                  </a:ext>
                </a:extLst>
              </a:tr>
              <a:tr h="2903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>
                            <a:glow rad="139700">
                              <a:schemeClr val="accent2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One Flew Over the Cuckoo's Nest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>
                          <a:glow rad="139700">
                            <a:schemeClr val="accent2">
                              <a:satMod val="175000"/>
                              <a:alpha val="40000"/>
                            </a:schemeClr>
                          </a:glow>
                        </a:effectLst>
                        <a:latin typeface="Arial" panose="020B0604020202020204" pitchFamily="34" charset="0"/>
                      </a:endParaRPr>
                    </a:p>
                  </a:txBody>
                  <a:tcPr marL="8689" marR="8689" marT="86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>
                            <a:glow rad="139700">
                              <a:schemeClr val="accent2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8.7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>
                          <a:glow rad="139700">
                            <a:schemeClr val="accent2">
                              <a:satMod val="175000"/>
                              <a:alpha val="40000"/>
                            </a:schemeClr>
                          </a:glow>
                        </a:effectLst>
                        <a:latin typeface="Arial" panose="020B0604020202020204" pitchFamily="34" charset="0"/>
                      </a:endParaRPr>
                    </a:p>
                  </a:txBody>
                  <a:tcPr marL="8689" marR="8689" marT="86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>
                            <a:glow rad="139700">
                              <a:schemeClr val="accent2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680041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>
                          <a:glow rad="139700">
                            <a:schemeClr val="accent2">
                              <a:satMod val="175000"/>
                              <a:alpha val="40000"/>
                            </a:schemeClr>
                          </a:glow>
                        </a:effectLst>
                        <a:latin typeface="Arial" panose="020B0604020202020204" pitchFamily="34" charset="0"/>
                      </a:endParaRPr>
                    </a:p>
                  </a:txBody>
                  <a:tcPr marL="8689" marR="8689" marT="8689" marB="0" anchor="b"/>
                </a:tc>
                <a:extLst>
                  <a:ext uri="{0D108BD9-81ED-4DB2-BD59-A6C34878D82A}">
                    <a16:rowId xmlns:a16="http://schemas.microsoft.com/office/drawing/2014/main" val="2106010274"/>
                  </a:ext>
                </a:extLst>
              </a:tr>
              <a:tr h="2903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>
                            <a:glow rad="139700">
                              <a:schemeClr val="accent2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Goodfellas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>
                          <a:glow rad="139700">
                            <a:schemeClr val="accent2">
                              <a:satMod val="175000"/>
                              <a:alpha val="40000"/>
                            </a:schemeClr>
                          </a:glow>
                        </a:effectLst>
                        <a:latin typeface="Arial" panose="020B0604020202020204" pitchFamily="34" charset="0"/>
                      </a:endParaRPr>
                    </a:p>
                  </a:txBody>
                  <a:tcPr marL="8689" marR="8689" marT="86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>
                            <a:glow rad="139700">
                              <a:schemeClr val="accent2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8.7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>
                          <a:glow rad="139700">
                            <a:schemeClr val="accent2">
                              <a:satMod val="175000"/>
                              <a:alpha val="40000"/>
                            </a:schemeClr>
                          </a:glow>
                        </a:effectLst>
                        <a:latin typeface="Arial" panose="020B0604020202020204" pitchFamily="34" charset="0"/>
                      </a:endParaRPr>
                    </a:p>
                  </a:txBody>
                  <a:tcPr marL="8689" marR="8689" marT="86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>
                            <a:glow rad="139700">
                              <a:schemeClr val="accent2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728685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>
                          <a:glow rad="139700">
                            <a:schemeClr val="accent2">
                              <a:satMod val="175000"/>
                              <a:alpha val="40000"/>
                            </a:schemeClr>
                          </a:glow>
                        </a:effectLst>
                        <a:latin typeface="Arial" panose="020B0604020202020204" pitchFamily="34" charset="0"/>
                      </a:endParaRPr>
                    </a:p>
                  </a:txBody>
                  <a:tcPr marL="8689" marR="8689" marT="8689" marB="0" anchor="b"/>
                </a:tc>
                <a:extLst>
                  <a:ext uri="{0D108BD9-81ED-4DB2-BD59-A6C34878D82A}">
                    <a16:rowId xmlns:a16="http://schemas.microsoft.com/office/drawing/2014/main" val="828754074"/>
                  </a:ext>
                </a:extLst>
              </a:tr>
              <a:tr h="2903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>
                            <a:glow rad="139700">
                              <a:schemeClr val="accent2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City of God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>
                          <a:glow rad="139700">
                            <a:schemeClr val="accent2">
                              <a:satMod val="175000"/>
                              <a:alpha val="40000"/>
                            </a:schemeClr>
                          </a:glow>
                        </a:effectLst>
                        <a:latin typeface="Arial" panose="020B0604020202020204" pitchFamily="34" charset="0"/>
                      </a:endParaRPr>
                    </a:p>
                  </a:txBody>
                  <a:tcPr marL="8689" marR="8689" marT="86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>
                            <a:glow rad="139700">
                              <a:schemeClr val="accent2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8.7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>
                          <a:glow rad="139700">
                            <a:schemeClr val="accent2">
                              <a:satMod val="175000"/>
                              <a:alpha val="40000"/>
                            </a:schemeClr>
                          </a:glow>
                        </a:effectLst>
                        <a:latin typeface="Arial" panose="020B0604020202020204" pitchFamily="34" charset="0"/>
                      </a:endParaRPr>
                    </a:p>
                  </a:txBody>
                  <a:tcPr marL="8689" marR="8689" marT="86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>
                            <a:glow rad="139700">
                              <a:schemeClr val="accent2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533200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>
                          <a:glow rad="139700">
                            <a:schemeClr val="accent2">
                              <a:satMod val="175000"/>
                              <a:alpha val="40000"/>
                            </a:schemeClr>
                          </a:glow>
                        </a:effectLst>
                        <a:latin typeface="Arial" panose="020B0604020202020204" pitchFamily="34" charset="0"/>
                      </a:endParaRPr>
                    </a:p>
                  </a:txBody>
                  <a:tcPr marL="8689" marR="8689" marT="8689" marB="0" anchor="b"/>
                </a:tc>
                <a:extLst>
                  <a:ext uri="{0D108BD9-81ED-4DB2-BD59-A6C34878D82A}">
                    <a16:rowId xmlns:a16="http://schemas.microsoft.com/office/drawing/2014/main" val="2899759412"/>
                  </a:ext>
                </a:extLst>
              </a:tr>
              <a:tr h="2903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>
                            <a:glow rad="139700">
                              <a:schemeClr val="accent2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Seven Samurai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>
                          <a:glow rad="139700">
                            <a:schemeClr val="accent2">
                              <a:satMod val="175000"/>
                              <a:alpha val="40000"/>
                            </a:schemeClr>
                          </a:glow>
                        </a:effectLst>
                        <a:latin typeface="Arial" panose="020B0604020202020204" pitchFamily="34" charset="0"/>
                      </a:endParaRPr>
                    </a:p>
                  </a:txBody>
                  <a:tcPr marL="8689" marR="8689" marT="86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>
                            <a:glow rad="139700">
                              <a:schemeClr val="accent2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8.7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>
                          <a:glow rad="139700">
                            <a:schemeClr val="accent2">
                              <a:satMod val="175000"/>
                              <a:alpha val="40000"/>
                            </a:schemeClr>
                          </a:glow>
                        </a:effectLst>
                        <a:latin typeface="Arial" panose="020B0604020202020204" pitchFamily="34" charset="0"/>
                      </a:endParaRPr>
                    </a:p>
                  </a:txBody>
                  <a:tcPr marL="8689" marR="8689" marT="86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>
                            <a:glow rad="139700">
                              <a:schemeClr val="accent2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229012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>
                          <a:glow rad="139700">
                            <a:schemeClr val="accent2">
                              <a:satMod val="175000"/>
                              <a:alpha val="40000"/>
                            </a:schemeClr>
                          </a:glow>
                        </a:effectLst>
                        <a:latin typeface="Arial" panose="020B0604020202020204" pitchFamily="34" charset="0"/>
                      </a:endParaRPr>
                    </a:p>
                  </a:txBody>
                  <a:tcPr marL="8689" marR="8689" marT="8689" marB="0" anchor="b"/>
                </a:tc>
                <a:extLst>
                  <a:ext uri="{0D108BD9-81ED-4DB2-BD59-A6C34878D82A}">
                    <a16:rowId xmlns:a16="http://schemas.microsoft.com/office/drawing/2014/main" val="344679118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3A9F8349-B7DE-38D3-2BF2-673C7942335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729518" y="-141346"/>
            <a:ext cx="2114027" cy="895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248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6FD9B-8F77-E18C-2FFF-BD8296C34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45952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algn="l"/>
            <a:r>
              <a:rPr lang="en-US" sz="3200" i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unito" pitchFamily="2" charset="0"/>
              </a:rPr>
              <a:t>4.Find the best directors</a:t>
            </a:r>
            <a:endParaRPr lang="en-US" sz="3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B8A65798-18DC-00BD-3253-92EFDF78D8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8080884"/>
              </p:ext>
            </p:extLst>
          </p:nvPr>
        </p:nvGraphicFramePr>
        <p:xfrm>
          <a:off x="0" y="914400"/>
          <a:ext cx="12192000" cy="5943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A499860B-B53D-146F-FCC4-553FB4DD9AF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737907" y="-124568"/>
            <a:ext cx="2114027" cy="895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064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61C3E-75C7-8F8E-22B9-52BE87C53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71119"/>
          </a:xfrm>
          <a:ln>
            <a:solidFill>
              <a:srgbClr val="EFC62E"/>
            </a:solidFill>
          </a:ln>
        </p:spPr>
        <p:txBody>
          <a:bodyPr>
            <a:noAutofit/>
          </a:bodyPr>
          <a:lstStyle/>
          <a:p>
            <a:pPr algn="l"/>
            <a:r>
              <a:rPr lang="en-US" sz="3600" i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unito" pitchFamily="2" charset="0"/>
              </a:rPr>
              <a:t>5.Find popular genres</a:t>
            </a:r>
            <a:endParaRPr lang="en-US" sz="36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25B3517-7DD2-B0A6-C69F-2AED428317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129164"/>
              </p:ext>
            </p:extLst>
          </p:nvPr>
        </p:nvGraphicFramePr>
        <p:xfrm>
          <a:off x="0" y="671119"/>
          <a:ext cx="12192000" cy="61868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30F9C56E-7152-2D5E-D93F-561D100A548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746296" y="-111986"/>
            <a:ext cx="2114027" cy="87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94102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530</TotalTime>
  <Words>416</Words>
  <Application>Microsoft Office PowerPoint</Application>
  <PresentationFormat>Widescreen</PresentationFormat>
  <Paragraphs>97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Gill Sans MT</vt:lpstr>
      <vt:lpstr>Nunito</vt:lpstr>
      <vt:lpstr>Segoe UI Black</vt:lpstr>
      <vt:lpstr>Parcel</vt:lpstr>
      <vt:lpstr>  IMDB Movie Analysis  </vt:lpstr>
      <vt:lpstr>Project Description</vt:lpstr>
      <vt:lpstr>Approach</vt:lpstr>
      <vt:lpstr>Tech-Stack Used</vt:lpstr>
      <vt:lpstr>Insights and results</vt:lpstr>
      <vt:lpstr> 2.Find the movies with the highest profit?</vt:lpstr>
      <vt:lpstr> 3.Find IMDB Top 20.</vt:lpstr>
      <vt:lpstr>4.Find the best directors</vt:lpstr>
      <vt:lpstr>5.Find popular genres</vt:lpstr>
      <vt:lpstr>6.Find the critic-favorite and audience-favorite actors </vt:lpstr>
      <vt:lpstr>SUM OF NUM_VOTED_USERS DECADE WISE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IMDB Movie Analysis</dc:title>
  <dc:creator>Surendra</dc:creator>
  <cp:lastModifiedBy>Surendra</cp:lastModifiedBy>
  <cp:revision>2</cp:revision>
  <dcterms:created xsi:type="dcterms:W3CDTF">2022-12-13T11:34:02Z</dcterms:created>
  <dcterms:modified xsi:type="dcterms:W3CDTF">2022-12-14T06:54:40Z</dcterms:modified>
</cp:coreProperties>
</file>