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actice-4tableau/viz_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F8A8E5-5A2E-474E-AD34-9806757B91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practice -4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CFB9E06-D021-4FA2-B23B-A558FFE000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8/11/2021 11:58:31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.1" id="2" name="slide2">
            <a:extLst>
              <a:ext uri="{FF2B5EF4-FFF2-40B4-BE49-F238E27FC236}">
                <a16:creationId xmlns:a16="http://schemas.microsoft.com/office/drawing/2014/main" id="{58B18CA8-DB29-4D33-9FDC-C416D8B39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638175"/>
            <a:ext cx="102679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2021-08-11T11:58:31Z</dcterms:created>
  <dcterms:modified xsi:type="dcterms:W3CDTF">2021-08-11T11:58:31Z</dcterms:modified>
</cp:coreProperties>
</file>