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actice-1tableau/Sheet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A195FE7-332E-4CA0-A260-DC77FB5EC87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practice-1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A8E3177-40C1-4292-AA5A-2D96FC758CD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8/11/2021 11:57:16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35A26FD0-1029-483A-8BD4-ABE05A0880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681"/>
            <a:ext cx="12192000" cy="483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2021-08-11T11:57:16Z</dcterms:created>
  <dcterms:modified xsi:type="dcterms:W3CDTF">2021-08-11T11:57:16Z</dcterms:modified>
</cp:coreProperties>
</file>