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actice-2tableau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300FED-4118-4E04-B7A8-266C84C7BE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practice-2 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60649A-DD26-4024-A81B-5C4FC97207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8/11/2021 11:58:00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C50F1CE-6539-4727-8895-9654F3556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2021-08-11T11:58:00Z</dcterms:created>
  <dcterms:modified xsi:type="dcterms:W3CDTF">2021-08-11T11:58:00Z</dcterms:modified>
</cp:coreProperties>
</file>