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actice-3tableau/Sheet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CB12252-141A-45B7-B1EE-7E4E162F3DC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practice-3 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715F527-2C10-428D-822D-A15023908E9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8/11/2021 11:58:16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9E5DA167-AC94-484F-AB7D-72544BAD2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7769"/>
            <a:ext cx="12192000" cy="53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2021-08-11T11:58:16Z</dcterms:created>
  <dcterms:modified xsi:type="dcterms:W3CDTF">2021-08-11T11:58:16Z</dcterms:modified>
</cp:coreProperties>
</file>