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ostprofitablecompaniespersecond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B668881-5DC2-4199-A595-5D23F8C254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most profitable companies per second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F77239B-BF3E-4104-A3A3-53FE8A06BE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8/11/2021 12:58:56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68115AAB-A89C-4B7C-9C18-0FD536E43F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547687"/>
            <a:ext cx="68199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2021-08-11T12:58:56Z</dcterms:created>
  <dcterms:modified xsi:type="dcterms:W3CDTF">2021-08-11T12:58:56Z</dcterms:modified>
</cp:coreProperties>
</file>