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58" r:id="rId2"/>
    <p:sldId id="260" r:id="rId3"/>
    <p:sldId id="261" r:id="rId4"/>
  </p:sldIdLst>
  <p:sldSz cx="9144000" cy="6858000" type="screen4x3"/>
  <p:notesSz cx="7097713" cy="9380538"/>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80" d="100"/>
          <a:sy n="80" d="100"/>
        </p:scale>
        <p:origin x="1550" y="206"/>
      </p:cViewPr>
      <p:guideLst>
        <p:guide pos="288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2" d="100"/>
          <a:sy n="82" d="100"/>
        </p:scale>
        <p:origin x="272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16910" cy="4699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1593908" y="8890973"/>
            <a:ext cx="5184397" cy="292085"/>
          </a:xfrm>
          <a:prstGeom prst="rect">
            <a:avLst/>
          </a:prstGeom>
        </p:spPr>
        <p:txBody>
          <a:bodyPr vert="horz" lIns="91440" tIns="0" rIns="91440" bIns="45720" rtlCol="0" anchor="t"/>
          <a:lstStyle>
            <a:lvl1pPr algn="l">
              <a:defRPr sz="1200"/>
            </a:lvl1pPr>
          </a:lstStyle>
          <a:p>
            <a:pPr algn="r"/>
            <a:endParaRPr lang="en-US" sz="900" dirty="0"/>
          </a:p>
        </p:txBody>
      </p:sp>
      <p:sp>
        <p:nvSpPr>
          <p:cNvPr id="5" name="Slide Number Placeholder 4"/>
          <p:cNvSpPr>
            <a:spLocks noGrp="1"/>
          </p:cNvSpPr>
          <p:nvPr>
            <p:ph type="sldNum" sz="quarter" idx="3"/>
          </p:nvPr>
        </p:nvSpPr>
        <p:spPr>
          <a:xfrm>
            <a:off x="6442745" y="0"/>
            <a:ext cx="654968" cy="469900"/>
          </a:xfrm>
          <a:prstGeom prst="rect">
            <a:avLst/>
          </a:prstGeom>
        </p:spPr>
        <p:txBody>
          <a:bodyPr vert="horz" lIns="91440" tIns="45720" rIns="91440" bIns="45720" rtlCol="0" anchor="t"/>
          <a:lstStyle>
            <a:lvl1pPr algn="r">
              <a:defRPr sz="1200"/>
            </a:lvl1pPr>
          </a:lstStyle>
          <a:p>
            <a:fld id="{1B8AAD25-DE54-428F-9E3C-F27F402BD747}"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622" y="8885400"/>
            <a:ext cx="965347" cy="211456"/>
          </a:xfrm>
          <a:prstGeom prst="rect">
            <a:avLst/>
          </a:prstGeom>
        </p:spPr>
      </p:pic>
    </p:spTree>
    <p:extLst>
      <p:ext uri="{BB962C8B-B14F-4D97-AF65-F5344CB8AC3E}">
        <p14:creationId xmlns:p14="http://schemas.microsoft.com/office/powerpoint/2010/main" val="787402829"/>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2" pos="2235" userDrawn="1">
          <p15:clr>
            <a:srgbClr val="F26B43"/>
          </p15:clr>
        </p15:guide>
        <p15:guide id="3" orient="horz" pos="4056"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18504" cy="470656"/>
          </a:xfrm>
          <a:prstGeom prst="rect">
            <a:avLst/>
          </a:prstGeom>
        </p:spPr>
        <p:txBody>
          <a:bodyPr vert="horz" lIns="94174" tIns="47087" rIns="94174" bIns="47087"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1438275" y="1173163"/>
            <a:ext cx="4221163" cy="3165475"/>
          </a:xfrm>
          <a:prstGeom prst="rect">
            <a:avLst/>
          </a:prstGeom>
          <a:noFill/>
          <a:ln w="12700">
            <a:solidFill>
              <a:prstClr val="black"/>
            </a:solidFill>
          </a:ln>
        </p:spPr>
        <p:txBody>
          <a:bodyPr vert="horz" lIns="94174" tIns="47087" rIns="94174" bIns="47087" rtlCol="0" anchor="ctr"/>
          <a:lstStyle/>
          <a:p>
            <a:endParaRPr lang="en-US"/>
          </a:p>
        </p:txBody>
      </p:sp>
      <p:sp>
        <p:nvSpPr>
          <p:cNvPr id="5" name="Notes Placeholder 4"/>
          <p:cNvSpPr>
            <a:spLocks noGrp="1"/>
          </p:cNvSpPr>
          <p:nvPr>
            <p:ph type="body" sz="quarter" idx="3"/>
          </p:nvPr>
        </p:nvSpPr>
        <p:spPr>
          <a:xfrm>
            <a:off x="709772" y="4514384"/>
            <a:ext cx="5678170" cy="3693587"/>
          </a:xfrm>
          <a:prstGeom prst="rect">
            <a:avLst/>
          </a:prstGeom>
        </p:spPr>
        <p:txBody>
          <a:bodyPr vert="horz" lIns="94174" tIns="47087" rIns="94174" bIns="47087"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591056" y="8887860"/>
            <a:ext cx="5184648" cy="292608"/>
          </a:xfrm>
          <a:prstGeom prst="rect">
            <a:avLst/>
          </a:prstGeom>
        </p:spPr>
        <p:txBody>
          <a:bodyPr vert="horz" lIns="94174" tIns="0" rIns="94174" bIns="47087" rtlCol="0" anchor="t"/>
          <a:lstStyle>
            <a:lvl1pPr algn="r">
              <a:defRPr sz="900"/>
            </a:lvl1pPr>
          </a:lstStyle>
          <a:p>
            <a:endParaRPr lang="en-US" dirty="0"/>
          </a:p>
        </p:txBody>
      </p:sp>
      <p:sp>
        <p:nvSpPr>
          <p:cNvPr id="7" name="Slide Number Placeholder 6"/>
          <p:cNvSpPr>
            <a:spLocks noGrp="1"/>
          </p:cNvSpPr>
          <p:nvPr>
            <p:ph type="sldNum" sz="quarter" idx="5"/>
          </p:nvPr>
        </p:nvSpPr>
        <p:spPr>
          <a:xfrm>
            <a:off x="6439345" y="1"/>
            <a:ext cx="658368" cy="470655"/>
          </a:xfrm>
          <a:prstGeom prst="rect">
            <a:avLst/>
          </a:prstGeom>
        </p:spPr>
        <p:txBody>
          <a:bodyPr vert="horz" lIns="94174" tIns="47087" rIns="94174" bIns="47087" rtlCol="0" anchor="t"/>
          <a:lstStyle>
            <a:lvl1pPr algn="r">
              <a:defRPr sz="1200"/>
            </a:lvl1pPr>
          </a:lstStyle>
          <a:p>
            <a:fld id="{A77D25D3-C290-4784-8BE1-8186D345F173}" type="slidenum">
              <a:rPr lang="en-US" smtClean="0"/>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91622" y="8885400"/>
            <a:ext cx="965347" cy="211456"/>
          </a:xfrm>
          <a:prstGeom prst="rect">
            <a:avLst/>
          </a:prstGeom>
        </p:spPr>
      </p:pic>
    </p:spTree>
    <p:extLst>
      <p:ext uri="{BB962C8B-B14F-4D97-AF65-F5344CB8AC3E}">
        <p14:creationId xmlns:p14="http://schemas.microsoft.com/office/powerpoint/2010/main" val="395352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hite plai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0896" y="5762824"/>
            <a:ext cx="1700784" cy="372551"/>
          </a:xfrm>
          <a:prstGeom prst="rect">
            <a:avLst/>
          </a:prstGeom>
        </p:spPr>
      </p:pic>
      <p:sp>
        <p:nvSpPr>
          <p:cNvPr id="2" name="Title 1"/>
          <p:cNvSpPr>
            <a:spLocks noGrp="1"/>
          </p:cNvSpPr>
          <p:nvPr>
            <p:ph type="ctrTitle" hasCustomPrompt="1"/>
          </p:nvPr>
        </p:nvSpPr>
        <p:spPr>
          <a:xfrm>
            <a:off x="310896" y="143621"/>
            <a:ext cx="5423647" cy="2576289"/>
          </a:xfrm>
        </p:spPr>
        <p:txBody>
          <a:bodyPr tIns="0" rIns="0" anchor="t">
            <a:noAutofit/>
          </a:bodyPr>
          <a:lstStyle>
            <a:lvl1pPr algn="l">
              <a:defRPr sz="4400" b="1" baseline="0"/>
            </a:lvl1pPr>
          </a:lstStyle>
          <a:p>
            <a:r>
              <a:rPr lang="en-US" dirty="0"/>
              <a:t>Click to insert Presentation Title</a:t>
            </a:r>
          </a:p>
        </p:txBody>
      </p:sp>
      <p:sp>
        <p:nvSpPr>
          <p:cNvPr id="3" name="Subtitle 2"/>
          <p:cNvSpPr>
            <a:spLocks noGrp="1"/>
          </p:cNvSpPr>
          <p:nvPr>
            <p:ph type="subTitle" idx="1" hasCustomPrompt="1"/>
          </p:nvPr>
        </p:nvSpPr>
        <p:spPr>
          <a:xfrm>
            <a:off x="310896" y="2719910"/>
            <a:ext cx="5405717" cy="1181195"/>
          </a:xfrm>
        </p:spPr>
        <p:txBody>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
        <p:nvSpPr>
          <p:cNvPr id="8" name="Text Placeholder 5"/>
          <p:cNvSpPr>
            <a:spLocks noGrp="1"/>
          </p:cNvSpPr>
          <p:nvPr>
            <p:ph type="body" sz="quarter" idx="12" hasCustomPrompt="1"/>
          </p:nvPr>
        </p:nvSpPr>
        <p:spPr>
          <a:xfrm>
            <a:off x="4572000" y="5762824"/>
            <a:ext cx="4267200" cy="739505"/>
          </a:xfrm>
        </p:spPr>
        <p:txBody>
          <a:bodyPr tIns="0" rIns="0" bIns="0">
            <a:noAutofit/>
          </a:bodyPr>
          <a:lstStyle>
            <a:lvl1pPr marL="0" indent="0" algn="r">
              <a:buNone/>
              <a:defRPr sz="900" b="0">
                <a:solidFill>
                  <a:schemeClr val="bg1">
                    <a:lumMod val="50000"/>
                  </a:schemeClr>
                </a:solidFill>
                <a:latin typeface="Arial Narrow" panose="020B0606020202030204" pitchFamily="34" charset="0"/>
              </a:defRPr>
            </a:lvl1pPr>
          </a:lstStyle>
          <a:p>
            <a:pPr lvl="0"/>
            <a:r>
              <a:rPr lang="en-US" dirty="0"/>
              <a:t>Click to insert disclaimer paragraph</a:t>
            </a:r>
          </a:p>
        </p:txBody>
      </p:sp>
      <p:sp>
        <p:nvSpPr>
          <p:cNvPr id="15" name="Text Placeholder 5"/>
          <p:cNvSpPr>
            <a:spLocks noGrp="1"/>
          </p:cNvSpPr>
          <p:nvPr>
            <p:ph type="body" sz="quarter" idx="10" hasCustomPrompt="1"/>
          </p:nvPr>
        </p:nvSpPr>
        <p:spPr>
          <a:xfrm>
            <a:off x="6463553" y="152584"/>
            <a:ext cx="2377440" cy="896287"/>
          </a:xfrm>
        </p:spPr>
        <p:txBody>
          <a:bodyPr>
            <a:noAutofit/>
          </a:bodyPr>
          <a:lstStyle>
            <a:lvl1pPr marL="0" indent="0">
              <a:spcBef>
                <a:spcPts val="300"/>
              </a:spcBef>
              <a:spcAft>
                <a:spcPts val="0"/>
              </a:spcAft>
              <a:buNone/>
              <a:defRPr sz="1100" b="1" baseline="0"/>
            </a:lvl1pPr>
          </a:lstStyle>
          <a:p>
            <a:pPr lvl="0"/>
            <a:r>
              <a:rPr lang="en-US" dirty="0"/>
              <a:t>Alternative 2: Click to insert Presenter Name(s)</a:t>
            </a:r>
            <a:br>
              <a:rPr lang="en-US" dirty="0"/>
            </a:br>
            <a:r>
              <a:rPr lang="en-US" dirty="0"/>
              <a:t>Job Title</a:t>
            </a:r>
            <a:br>
              <a:rPr lang="en-US" dirty="0"/>
            </a:br>
            <a:r>
              <a:rPr lang="en-US" dirty="0"/>
              <a:t>Department / Sector</a:t>
            </a:r>
          </a:p>
        </p:txBody>
      </p:sp>
      <p:sp>
        <p:nvSpPr>
          <p:cNvPr id="16" name="Text Placeholder 5"/>
          <p:cNvSpPr>
            <a:spLocks noGrp="1"/>
          </p:cNvSpPr>
          <p:nvPr>
            <p:ph type="body" sz="quarter" idx="11" hasCustomPrompt="1"/>
          </p:nvPr>
        </p:nvSpPr>
        <p:spPr>
          <a:xfrm>
            <a:off x="6463553" y="1111722"/>
            <a:ext cx="2377440" cy="259884"/>
          </a:xfrm>
        </p:spPr>
        <p:txBody>
          <a:bodyPr>
            <a:noAutofit/>
          </a:bodyPr>
          <a:lstStyle>
            <a:lvl1pPr marL="0" indent="0">
              <a:buNone/>
              <a:defRPr sz="1050" b="0"/>
            </a:lvl1pPr>
          </a:lstStyle>
          <a:p>
            <a:pPr lvl="0"/>
            <a:r>
              <a:rPr lang="en-US" dirty="0"/>
              <a:t>Click to insert date</a:t>
            </a:r>
          </a:p>
        </p:txBody>
      </p:sp>
      <p:sp>
        <p:nvSpPr>
          <p:cNvPr id="10" name="Rectangle 9"/>
          <p:cNvSpPr/>
          <p:nvPr userDrawn="1"/>
        </p:nvSpPr>
        <p:spPr>
          <a:xfrm>
            <a:off x="9215268" y="-4042"/>
            <a:ext cx="1039685" cy="29515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Cover</a:t>
            </a:r>
            <a:endParaRPr lang="en-US" sz="1000" b="1" baseline="0" dirty="0">
              <a:solidFill>
                <a:schemeClr val="tx1"/>
              </a:solidFill>
            </a:endParaRPr>
          </a:p>
          <a:p>
            <a:pPr algn="l"/>
            <a:r>
              <a:rPr lang="en-US" sz="1000" baseline="0" dirty="0">
                <a:solidFill>
                  <a:schemeClr val="tx1"/>
                </a:solidFill>
              </a:rPr>
              <a:t>Do not change the size of the title. Keep the title short and use the subtitle area for longer descriptions if needed. </a:t>
            </a:r>
          </a:p>
          <a:p>
            <a:pPr algn="l"/>
            <a:endParaRPr lang="en-US" sz="1000" baseline="0" dirty="0">
              <a:solidFill>
                <a:schemeClr val="tx1"/>
              </a:solidFill>
            </a:endParaRPr>
          </a:p>
          <a:p>
            <a:pPr algn="l"/>
            <a:r>
              <a:rPr lang="en-US" sz="1000" baseline="0" dirty="0">
                <a:solidFill>
                  <a:schemeClr val="tx1"/>
                </a:solidFill>
              </a:rPr>
              <a:t>Choose where to add presenter name(s) – upper right corner and under title/ subtitle. Remove unused placeholders. </a:t>
            </a:r>
          </a:p>
        </p:txBody>
      </p:sp>
      <p:sp>
        <p:nvSpPr>
          <p:cNvPr id="11" name="Text Placeholder 5"/>
          <p:cNvSpPr>
            <a:spLocks noGrp="1"/>
          </p:cNvSpPr>
          <p:nvPr>
            <p:ph type="body" sz="quarter" idx="13" hasCustomPrompt="1"/>
          </p:nvPr>
        </p:nvSpPr>
        <p:spPr>
          <a:xfrm>
            <a:off x="310896" y="4196049"/>
            <a:ext cx="5423647" cy="777168"/>
          </a:xfrm>
        </p:spPr>
        <p:txBody>
          <a:bodyPr>
            <a:noAutofit/>
          </a:bodyPr>
          <a:lstStyle>
            <a:lvl1pPr marL="0" indent="0">
              <a:spcBef>
                <a:spcPts val="300"/>
              </a:spcBef>
              <a:spcAft>
                <a:spcPts val="0"/>
              </a:spcAft>
              <a:buNone/>
              <a:defRPr sz="1100" b="1" baseline="0"/>
            </a:lvl1pPr>
          </a:lstStyle>
          <a:p>
            <a:pPr lvl="0"/>
            <a:r>
              <a:rPr lang="en-US" dirty="0"/>
              <a:t>Alternative 1: Click to insert Presenter Name(s)</a:t>
            </a:r>
            <a:br>
              <a:rPr lang="en-US" dirty="0"/>
            </a:br>
            <a:r>
              <a:rPr lang="en-US" dirty="0"/>
              <a:t>Job Title</a:t>
            </a:r>
            <a:br>
              <a:rPr lang="en-US" dirty="0"/>
            </a:br>
            <a:r>
              <a:rPr lang="en-US" dirty="0"/>
              <a:t>Department / Sector</a:t>
            </a:r>
          </a:p>
        </p:txBody>
      </p:sp>
      <p:sp>
        <p:nvSpPr>
          <p:cNvPr id="12" name="Text Placeholder 5"/>
          <p:cNvSpPr>
            <a:spLocks noGrp="1"/>
          </p:cNvSpPr>
          <p:nvPr>
            <p:ph type="body" sz="quarter" idx="14" hasCustomPrompt="1"/>
          </p:nvPr>
        </p:nvSpPr>
        <p:spPr>
          <a:xfrm>
            <a:off x="310896" y="5024553"/>
            <a:ext cx="2377440" cy="259884"/>
          </a:xfrm>
        </p:spPr>
        <p:txBody>
          <a:bodyPr>
            <a:noAutofit/>
          </a:bodyPr>
          <a:lstStyle>
            <a:lvl1pPr marL="0" indent="0">
              <a:buNone/>
              <a:defRPr sz="1050" b="0"/>
            </a:lvl1pPr>
          </a:lstStyle>
          <a:p>
            <a:pPr lvl="0"/>
            <a:r>
              <a:rPr lang="en-US" dirty="0"/>
              <a:t>Click to insert date</a:t>
            </a:r>
          </a:p>
        </p:txBody>
      </p:sp>
      <p:sp>
        <p:nvSpPr>
          <p:cNvPr id="18" name="Rectangle 17"/>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5" name="Group 4"/>
          <p:cNvGrpSpPr/>
          <p:nvPr userDrawn="1"/>
        </p:nvGrpSpPr>
        <p:grpSpPr>
          <a:xfrm>
            <a:off x="9215268" y="3023356"/>
            <a:ext cx="1039685" cy="1481802"/>
            <a:chOff x="9215268" y="3023356"/>
            <a:chExt cx="1039685" cy="1481802"/>
          </a:xfrm>
        </p:grpSpPr>
        <p:sp>
          <p:nvSpPr>
            <p:cNvPr id="14" name="Rectangle 13"/>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4" name="Rectangle 3"/>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226832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0896" y="1371600"/>
            <a:ext cx="4118542" cy="4381500"/>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4" y="1371600"/>
            <a:ext cx="4118542" cy="4381500"/>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602480-D762-4552-94AB-BB2F26078310}"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9" name="Text Placeholder 11"/>
          <p:cNvSpPr>
            <a:spLocks noGrp="1"/>
          </p:cNvSpPr>
          <p:nvPr>
            <p:ph type="body" sz="quarter" idx="15"/>
          </p:nvPr>
        </p:nvSpPr>
        <p:spPr>
          <a:xfrm>
            <a:off x="310897" y="5753100"/>
            <a:ext cx="8519160" cy="419099"/>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0" name="Rectangle 9"/>
          <p:cNvSpPr/>
          <p:nvPr userDrawn="1"/>
        </p:nvSpPr>
        <p:spPr>
          <a:xfrm>
            <a:off x="9215268" y="-4042"/>
            <a:ext cx="1039685" cy="31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2</a:t>
            </a:r>
            <a:r>
              <a:rPr lang="en-US" sz="1000" b="1" baseline="0" dirty="0">
                <a:solidFill>
                  <a:schemeClr val="tx1"/>
                </a:solidFill>
              </a:rPr>
              <a:t> columns</a:t>
            </a:r>
            <a:endParaRPr lang="en-US" sz="1000" b="1" dirty="0">
              <a:solidFill>
                <a:schemeClr val="tx1"/>
              </a:solidFill>
            </a:endParaRPr>
          </a:p>
          <a:p>
            <a:pPr algn="l"/>
            <a:r>
              <a:rPr lang="en-US" sz="1000" b="0" baseline="0" dirty="0">
                <a:solidFill>
                  <a:schemeClr val="tx1"/>
                </a:solidFill>
              </a:rPr>
              <a:t>Level 1 has a bullet turned on – you can turn bullets off by marking the Level 1 text and unclick the bullet icon on the Home Tab. </a:t>
            </a:r>
          </a:p>
          <a:p>
            <a:pPr algn="l"/>
            <a:endParaRPr lang="en-US" sz="1000" b="0" baseline="0" dirty="0">
              <a:solidFill>
                <a:schemeClr val="tx1"/>
              </a:solidFill>
            </a:endParaRPr>
          </a:p>
          <a:p>
            <a:pPr algn="l"/>
            <a:endParaRPr lang="en-US" sz="1000" b="0" baseline="0" dirty="0">
              <a:solidFill>
                <a:schemeClr val="tx1"/>
              </a:solidFill>
            </a:endParaRPr>
          </a:p>
          <a:p>
            <a:pPr algn="l"/>
            <a:r>
              <a:rPr lang="en-US" sz="1000" b="0" baseline="0" dirty="0">
                <a:solidFill>
                  <a:schemeClr val="tx1"/>
                </a:solidFill>
              </a:rPr>
              <a:t>To get to the next bullet level, use “Increase List level” on the Home Tab. </a:t>
            </a:r>
          </a:p>
        </p:txBody>
      </p:sp>
      <p:pic>
        <p:nvPicPr>
          <p:cNvPr id="11" name="bullets"/>
          <p:cNvPicPr>
            <a:picLocks noChangeAspect="1"/>
          </p:cNvPicPr>
          <p:nvPr userDrawn="1"/>
        </p:nvPicPr>
        <p:blipFill rotWithShape="1">
          <a:blip r:embed="rId2"/>
          <a:srcRect l="3717" t="5566" r="8072" b="8645"/>
          <a:stretch/>
        </p:blipFill>
        <p:spPr>
          <a:xfrm>
            <a:off x="9277715" y="1750216"/>
            <a:ext cx="295776" cy="241890"/>
          </a:xfrm>
          <a:prstGeom prst="rect">
            <a:avLst/>
          </a:prstGeom>
          <a:ln>
            <a:noFill/>
          </a:ln>
        </p:spPr>
      </p:pic>
      <p:pic>
        <p:nvPicPr>
          <p:cNvPr id="12" name="increase list level"/>
          <p:cNvPicPr>
            <a:picLocks noChangeAspect="1"/>
          </p:cNvPicPr>
          <p:nvPr userDrawn="1"/>
        </p:nvPicPr>
        <p:blipFill rotWithShape="1">
          <a:blip r:embed="rId3"/>
          <a:srcRect l="3946" t="825" r="7728" b="5818"/>
          <a:stretch/>
        </p:blipFill>
        <p:spPr>
          <a:xfrm>
            <a:off x="9276091" y="2834949"/>
            <a:ext cx="417328" cy="241890"/>
          </a:xfrm>
          <a:prstGeom prst="rect">
            <a:avLst/>
          </a:prstGeom>
        </p:spPr>
      </p:pic>
      <p:grpSp>
        <p:nvGrpSpPr>
          <p:cNvPr id="14" name="Group 13"/>
          <p:cNvGrpSpPr/>
          <p:nvPr userDrawn="1"/>
        </p:nvGrpSpPr>
        <p:grpSpPr>
          <a:xfrm>
            <a:off x="9215268" y="3230090"/>
            <a:ext cx="1039685" cy="1481802"/>
            <a:chOff x="9215268" y="3023356"/>
            <a:chExt cx="1039685" cy="1481802"/>
          </a:xfrm>
        </p:grpSpPr>
        <p:sp>
          <p:nvSpPr>
            <p:cNvPr id="15" name="Rectangle 14"/>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6" name="Rectangle 15"/>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329726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Takeaway ">
    <p:spTree>
      <p:nvGrpSpPr>
        <p:cNvPr id="1" name=""/>
        <p:cNvGrpSpPr/>
        <p:nvPr/>
      </p:nvGrpSpPr>
      <p:grpSpPr>
        <a:xfrm>
          <a:off x="0" y="0"/>
          <a:ext cx="0" cy="0"/>
          <a:chOff x="0" y="0"/>
          <a:chExt cx="0" cy="0"/>
        </a:xfrm>
      </p:grpSpPr>
      <p:sp>
        <p:nvSpPr>
          <p:cNvPr id="2" name="Title 1"/>
          <p:cNvSpPr>
            <a:spLocks noGrp="1"/>
          </p:cNvSpPr>
          <p:nvPr>
            <p:ph type="title"/>
          </p:nvPr>
        </p:nvSpPr>
        <p:spPr>
          <a:xfrm>
            <a:off x="310896" y="219456"/>
            <a:ext cx="8519160" cy="86527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C4BA91-BCDA-402A-857B-F480488AB8DC}" type="datetime1">
              <a:rPr lang="en-US" smtClean="0"/>
              <a:t>3/26/2020</a:t>
            </a:fld>
            <a:endParaRPr lang="en-US"/>
          </a:p>
        </p:txBody>
      </p:sp>
      <p:sp>
        <p:nvSpPr>
          <p:cNvPr id="4" name="Footer Placeholder 3"/>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a:p>
        </p:txBody>
      </p:sp>
      <p:sp>
        <p:nvSpPr>
          <p:cNvPr id="9" name="Text Placeholder 8"/>
          <p:cNvSpPr>
            <a:spLocks noGrp="1"/>
          </p:cNvSpPr>
          <p:nvPr>
            <p:ph type="body" sz="quarter" idx="16" hasCustomPrompt="1"/>
          </p:nvPr>
        </p:nvSpPr>
        <p:spPr>
          <a:xfrm>
            <a:off x="785090" y="1814928"/>
            <a:ext cx="8054109" cy="652745"/>
          </a:xfrm>
        </p:spPr>
        <p:txBody>
          <a:bodyPr tIns="0" rIns="0" bIns="0" anchor="ctr"/>
          <a:lstStyle>
            <a:lvl1pPr marL="0" indent="0">
              <a:spcBef>
                <a:spcPts val="200"/>
              </a:spcBef>
              <a:spcAft>
                <a:spcPts val="0"/>
              </a:spcAft>
              <a:buFont typeface="Arial" panose="020B0604020202020204" pitchFamily="34" charset="0"/>
              <a:buNone/>
              <a:defRPr sz="1800" b="1" baseline="0"/>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1" name="Text Placeholder 10"/>
          <p:cNvSpPr>
            <a:spLocks noGrp="1"/>
          </p:cNvSpPr>
          <p:nvPr>
            <p:ph type="body" sz="quarter" idx="17" hasCustomPrompt="1"/>
          </p:nvPr>
        </p:nvSpPr>
        <p:spPr>
          <a:xfrm>
            <a:off x="310896" y="181492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12" name="Text Placeholder 10"/>
          <p:cNvSpPr>
            <a:spLocks noGrp="1"/>
          </p:cNvSpPr>
          <p:nvPr>
            <p:ph type="body" sz="quarter" idx="18" hasCustomPrompt="1"/>
          </p:nvPr>
        </p:nvSpPr>
        <p:spPr>
          <a:xfrm>
            <a:off x="310896" y="255858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13" name="Text Placeholder 10"/>
          <p:cNvSpPr>
            <a:spLocks noGrp="1"/>
          </p:cNvSpPr>
          <p:nvPr>
            <p:ph type="body" sz="quarter" idx="19" hasCustomPrompt="1"/>
          </p:nvPr>
        </p:nvSpPr>
        <p:spPr>
          <a:xfrm>
            <a:off x="310896" y="330224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14" name="Text Placeholder 10"/>
          <p:cNvSpPr>
            <a:spLocks noGrp="1"/>
          </p:cNvSpPr>
          <p:nvPr>
            <p:ph type="body" sz="quarter" idx="20" hasCustomPrompt="1"/>
          </p:nvPr>
        </p:nvSpPr>
        <p:spPr>
          <a:xfrm>
            <a:off x="310896" y="404590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15" name="Text Placeholder 8"/>
          <p:cNvSpPr>
            <a:spLocks noGrp="1"/>
          </p:cNvSpPr>
          <p:nvPr>
            <p:ph type="body" sz="quarter" idx="21" hasCustomPrompt="1"/>
          </p:nvPr>
        </p:nvSpPr>
        <p:spPr>
          <a:xfrm>
            <a:off x="785090" y="2558588"/>
            <a:ext cx="8054109"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6" name="Text Placeholder 8"/>
          <p:cNvSpPr>
            <a:spLocks noGrp="1"/>
          </p:cNvSpPr>
          <p:nvPr>
            <p:ph type="body" sz="quarter" idx="22" hasCustomPrompt="1"/>
          </p:nvPr>
        </p:nvSpPr>
        <p:spPr>
          <a:xfrm>
            <a:off x="785090" y="3302248"/>
            <a:ext cx="8054109"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7" name="Text Placeholder 8"/>
          <p:cNvSpPr>
            <a:spLocks noGrp="1"/>
          </p:cNvSpPr>
          <p:nvPr>
            <p:ph type="body" sz="quarter" idx="23" hasCustomPrompt="1"/>
          </p:nvPr>
        </p:nvSpPr>
        <p:spPr>
          <a:xfrm>
            <a:off x="785090" y="4045908"/>
            <a:ext cx="8054109"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18" name="Text Placeholder 8"/>
          <p:cNvSpPr>
            <a:spLocks noGrp="1"/>
          </p:cNvSpPr>
          <p:nvPr>
            <p:ph type="body" sz="quarter" idx="24" hasCustomPrompt="1"/>
          </p:nvPr>
        </p:nvSpPr>
        <p:spPr>
          <a:xfrm>
            <a:off x="785090" y="4789568"/>
            <a:ext cx="8054109"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a:lvl2pPr>
          </a:lstStyle>
          <a:p>
            <a:pPr lvl="0"/>
            <a:r>
              <a:rPr lang="en-US" dirty="0"/>
              <a:t>Click to add agenda item/takeaway/text – max two rows</a:t>
            </a:r>
          </a:p>
          <a:p>
            <a:pPr lvl="1"/>
            <a:r>
              <a:rPr lang="en-US" dirty="0"/>
              <a:t>Second level</a:t>
            </a:r>
          </a:p>
        </p:txBody>
      </p:sp>
      <p:sp>
        <p:nvSpPr>
          <p:cNvPr id="20" name="Text Placeholder 10"/>
          <p:cNvSpPr>
            <a:spLocks noGrp="1"/>
          </p:cNvSpPr>
          <p:nvPr>
            <p:ph type="body" sz="quarter" idx="25" hasCustomPrompt="1"/>
          </p:nvPr>
        </p:nvSpPr>
        <p:spPr>
          <a:xfrm>
            <a:off x="306571" y="478956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21" name="Text Placeholder 8"/>
          <p:cNvSpPr>
            <a:spLocks noGrp="1"/>
          </p:cNvSpPr>
          <p:nvPr>
            <p:ph type="body" sz="quarter" idx="26" hasCustomPrompt="1"/>
          </p:nvPr>
        </p:nvSpPr>
        <p:spPr>
          <a:xfrm>
            <a:off x="785090" y="5533228"/>
            <a:ext cx="8054109" cy="652745"/>
          </a:xfrm>
        </p:spPr>
        <p:txBody>
          <a:bodyPr tIns="0" rIns="0" bIns="0" anchor="ctr"/>
          <a:lstStyle>
            <a:lvl1pPr marL="0" indent="0">
              <a:spcBef>
                <a:spcPts val="200"/>
              </a:spcBef>
              <a:spcAft>
                <a:spcPts val="0"/>
              </a:spcAft>
              <a:buFont typeface="Arial" panose="020B0604020202020204" pitchFamily="34" charset="0"/>
              <a:buNone/>
              <a:defRPr sz="1800" b="1"/>
            </a:lvl1pPr>
            <a:lvl2pPr marL="0" indent="0">
              <a:spcBef>
                <a:spcPts val="0"/>
              </a:spcBef>
              <a:spcAft>
                <a:spcPts val="0"/>
              </a:spcAft>
              <a:buFont typeface="Arial" panose="020B0604020202020204" pitchFamily="34" charset="0"/>
              <a:buNone/>
              <a:defRPr sz="1800" baseline="0"/>
            </a:lvl2pPr>
          </a:lstStyle>
          <a:p>
            <a:pPr lvl="0"/>
            <a:r>
              <a:rPr lang="en-US" dirty="0"/>
              <a:t>Click to add agenda item/takeaway/text – max two rows</a:t>
            </a:r>
          </a:p>
          <a:p>
            <a:pPr lvl="1"/>
            <a:r>
              <a:rPr lang="en-US" dirty="0"/>
              <a:t>Second level</a:t>
            </a:r>
          </a:p>
        </p:txBody>
      </p:sp>
      <p:sp>
        <p:nvSpPr>
          <p:cNvPr id="22" name="Text Placeholder 10"/>
          <p:cNvSpPr>
            <a:spLocks noGrp="1"/>
          </p:cNvSpPr>
          <p:nvPr>
            <p:ph type="body" sz="quarter" idx="27" hasCustomPrompt="1"/>
          </p:nvPr>
        </p:nvSpPr>
        <p:spPr>
          <a:xfrm>
            <a:off x="306571" y="5533229"/>
            <a:ext cx="367553" cy="652744"/>
          </a:xfrm>
        </p:spPr>
        <p:txBody>
          <a:bodyPr tIns="0" rIns="0" bIns="0"/>
          <a:lstStyle>
            <a:lvl1pPr marL="0" indent="0">
              <a:buNone/>
              <a:defRPr sz="4400" b="1"/>
            </a:lvl1pPr>
            <a:lvl2pPr marL="169862" indent="0">
              <a:buNone/>
              <a:defRPr/>
            </a:lvl2pPr>
          </a:lstStyle>
          <a:p>
            <a:pPr lvl="0"/>
            <a:r>
              <a:rPr lang="en-US" dirty="0"/>
              <a:t>#</a:t>
            </a:r>
          </a:p>
        </p:txBody>
      </p:sp>
      <p:sp>
        <p:nvSpPr>
          <p:cNvPr id="23" name="Text Placeholder 7"/>
          <p:cNvSpPr>
            <a:spLocks noGrp="1"/>
          </p:cNvSpPr>
          <p:nvPr>
            <p:ph type="body" sz="quarter" idx="13" hasCustomPrompt="1"/>
          </p:nvPr>
        </p:nvSpPr>
        <p:spPr>
          <a:xfrm>
            <a:off x="310896" y="1084263"/>
            <a:ext cx="8534400" cy="706437"/>
          </a:xfrm>
        </p:spPr>
        <p:txBody>
          <a:bodyPr/>
          <a:lstStyle>
            <a:lvl1pPr marL="0" indent="0">
              <a:buNone/>
              <a:defRPr sz="1800" b="0" baseline="0"/>
            </a:lvl1pPr>
            <a:lvl2pPr marL="169863" indent="0">
              <a:buNone/>
              <a:defRPr/>
            </a:lvl2pPr>
          </a:lstStyle>
          <a:p>
            <a:pPr lvl="0"/>
            <a:r>
              <a:rPr lang="en-US" dirty="0"/>
              <a:t>Click to edit date, place or introduction / summary</a:t>
            </a:r>
          </a:p>
        </p:txBody>
      </p:sp>
      <p:sp>
        <p:nvSpPr>
          <p:cNvPr id="19" name="Rectangle 18"/>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Agenda &amp; Takeaways</a:t>
            </a:r>
          </a:p>
          <a:p>
            <a:pPr algn="l"/>
            <a:r>
              <a:rPr lang="en-US" sz="1000" b="0" baseline="0" dirty="0">
                <a:solidFill>
                  <a:schemeClr val="tx1"/>
                </a:solidFill>
              </a:rPr>
              <a:t>Replace # with a  number or letter in left place-holders and explanatory text in right place-holder. Max one row of text.  Remove place-holders not in use. </a:t>
            </a:r>
          </a:p>
        </p:txBody>
      </p:sp>
      <p:pic>
        <p:nvPicPr>
          <p:cNvPr id="24" name="SPG_Agenda"/>
          <p:cNvPicPr>
            <a:picLocks noChangeAspect="1"/>
          </p:cNvPicPr>
          <p:nvPr userDrawn="1"/>
        </p:nvPicPr>
        <p:blipFill>
          <a:blip r:embed="rId2"/>
          <a:stretch>
            <a:fillRect/>
          </a:stretch>
        </p:blipFill>
        <p:spPr>
          <a:xfrm>
            <a:off x="9215267" y="3753822"/>
            <a:ext cx="1039685" cy="779764"/>
          </a:xfrm>
          <a:prstGeom prst="rect">
            <a:avLst/>
          </a:prstGeom>
          <a:ln>
            <a:solidFill>
              <a:schemeClr val="bg1">
                <a:lumMod val="85000"/>
              </a:schemeClr>
            </a:solidFill>
          </a:ln>
        </p:spPr>
      </p:pic>
      <p:pic>
        <p:nvPicPr>
          <p:cNvPr id="26" name="SPG_Takeaways"/>
          <p:cNvPicPr>
            <a:picLocks noChangeAspect="1"/>
          </p:cNvPicPr>
          <p:nvPr userDrawn="1"/>
        </p:nvPicPr>
        <p:blipFill>
          <a:blip r:embed="rId3"/>
          <a:stretch>
            <a:fillRect/>
          </a:stretch>
        </p:blipFill>
        <p:spPr>
          <a:xfrm>
            <a:off x="9215267" y="4591836"/>
            <a:ext cx="1039685" cy="779764"/>
          </a:xfrm>
          <a:prstGeom prst="rect">
            <a:avLst/>
          </a:prstGeom>
          <a:ln>
            <a:solidFill>
              <a:schemeClr val="bg1">
                <a:lumMod val="85000"/>
              </a:schemeClr>
            </a:solidFill>
          </a:ln>
        </p:spPr>
      </p:pic>
      <p:grpSp>
        <p:nvGrpSpPr>
          <p:cNvPr id="28" name="Group 27"/>
          <p:cNvGrpSpPr/>
          <p:nvPr userDrawn="1"/>
        </p:nvGrpSpPr>
        <p:grpSpPr>
          <a:xfrm>
            <a:off x="9215268" y="2212324"/>
            <a:ext cx="1039685" cy="1481802"/>
            <a:chOff x="9215268" y="3023356"/>
            <a:chExt cx="1039685" cy="1481802"/>
          </a:xfrm>
        </p:grpSpPr>
        <p:sp>
          <p:nvSpPr>
            <p:cNvPr id="29" name="Rectangle 28"/>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30" name="Rectangle 29"/>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279474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 Auth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28AF83-A430-4B6D-894D-F2A08682B7DA}" type="datetime1">
              <a:rPr lang="en-US" smtClean="0"/>
              <a:t>3/26/2020</a:t>
            </a:fld>
            <a:endParaRPr lang="en-US"/>
          </a:p>
        </p:txBody>
      </p:sp>
      <p:sp>
        <p:nvSpPr>
          <p:cNvPr id="4" name="Footer Placeholder 3"/>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a:p>
        </p:txBody>
      </p:sp>
      <p:sp>
        <p:nvSpPr>
          <p:cNvPr id="6" name="Text Placeholder 7"/>
          <p:cNvSpPr>
            <a:spLocks noGrp="1"/>
          </p:cNvSpPr>
          <p:nvPr>
            <p:ph type="body" sz="quarter" idx="13" hasCustomPrompt="1"/>
          </p:nvPr>
        </p:nvSpPr>
        <p:spPr>
          <a:xfrm>
            <a:off x="310896" y="4249619"/>
            <a:ext cx="4134222" cy="332160"/>
          </a:xfrm>
        </p:spPr>
        <p:txBody>
          <a:bodyPr anchor="ctr">
            <a:noAutofit/>
          </a:bodyPr>
          <a:lstStyle>
            <a:lvl1pPr marL="0" indent="0">
              <a:spcBef>
                <a:spcPts val="0"/>
              </a:spcBef>
              <a:spcAft>
                <a:spcPts val="0"/>
              </a:spcAft>
              <a:buNone/>
              <a:defRPr sz="1800" b="1"/>
            </a:lvl1pPr>
            <a:lvl2pPr marL="169863" indent="0">
              <a:buNone/>
              <a:defRPr/>
            </a:lvl2pPr>
          </a:lstStyle>
          <a:p>
            <a:pPr lvl="0"/>
            <a:r>
              <a:rPr lang="en-US" dirty="0"/>
              <a:t>Click to add name</a:t>
            </a:r>
          </a:p>
        </p:txBody>
      </p:sp>
      <p:sp>
        <p:nvSpPr>
          <p:cNvPr id="8" name="Text Placeholder 7"/>
          <p:cNvSpPr>
            <a:spLocks noGrp="1"/>
          </p:cNvSpPr>
          <p:nvPr>
            <p:ph type="body" sz="quarter" idx="14" hasCustomPrompt="1"/>
          </p:nvPr>
        </p:nvSpPr>
        <p:spPr>
          <a:xfrm>
            <a:off x="310896" y="4506881"/>
            <a:ext cx="4134222" cy="640744"/>
          </a:xfrm>
        </p:spPr>
        <p:txBody>
          <a:bodyPr anchor="t">
            <a:noAutofit/>
          </a:bodyPr>
          <a:lstStyle>
            <a:lvl1pPr marL="0" indent="0">
              <a:spcBef>
                <a:spcPts val="0"/>
              </a:spcBef>
              <a:spcAft>
                <a:spcPts val="0"/>
              </a:spcAft>
              <a:buNone/>
              <a:defRPr sz="1400" b="0" i="0"/>
            </a:lvl1pPr>
            <a:lvl2pPr marL="169863" indent="0">
              <a:buNone/>
              <a:defRPr/>
            </a:lvl2pPr>
          </a:lstStyle>
          <a:p>
            <a:pPr lvl="0"/>
            <a:r>
              <a:rPr lang="en-US" dirty="0"/>
              <a:t>Click to add title</a:t>
            </a:r>
          </a:p>
        </p:txBody>
      </p:sp>
      <p:sp>
        <p:nvSpPr>
          <p:cNvPr id="9" name="Text Placeholder 7"/>
          <p:cNvSpPr>
            <a:spLocks noGrp="1"/>
          </p:cNvSpPr>
          <p:nvPr>
            <p:ph type="body" sz="quarter" idx="15" hasCustomPrompt="1"/>
          </p:nvPr>
        </p:nvSpPr>
        <p:spPr>
          <a:xfrm>
            <a:off x="310896" y="5244905"/>
            <a:ext cx="4134222"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0" name="Text Placeholder 7"/>
          <p:cNvSpPr>
            <a:spLocks noGrp="1"/>
          </p:cNvSpPr>
          <p:nvPr>
            <p:ph type="body" sz="quarter" idx="16" hasCustomPrompt="1"/>
          </p:nvPr>
        </p:nvSpPr>
        <p:spPr>
          <a:xfrm>
            <a:off x="310895" y="5545454"/>
            <a:ext cx="4134223"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1" name="Text Placeholder 7"/>
          <p:cNvSpPr>
            <a:spLocks noGrp="1"/>
          </p:cNvSpPr>
          <p:nvPr>
            <p:ph type="body" sz="quarter" idx="17" hasCustomPrompt="1"/>
          </p:nvPr>
        </p:nvSpPr>
        <p:spPr>
          <a:xfrm>
            <a:off x="4579471" y="4249619"/>
            <a:ext cx="4134222" cy="332160"/>
          </a:xfrm>
        </p:spPr>
        <p:txBody>
          <a:bodyPr anchor="ctr">
            <a:noAutofit/>
          </a:bodyPr>
          <a:lstStyle>
            <a:lvl1pPr marL="0" indent="0">
              <a:spcBef>
                <a:spcPts val="0"/>
              </a:spcBef>
              <a:spcAft>
                <a:spcPts val="0"/>
              </a:spcAft>
              <a:buNone/>
              <a:defRPr sz="1800" b="1"/>
            </a:lvl1pPr>
            <a:lvl2pPr marL="169863" indent="0">
              <a:buNone/>
              <a:defRPr/>
            </a:lvl2pPr>
          </a:lstStyle>
          <a:p>
            <a:pPr lvl="0"/>
            <a:r>
              <a:rPr lang="en-US" dirty="0"/>
              <a:t>Click to add name</a:t>
            </a:r>
          </a:p>
        </p:txBody>
      </p:sp>
      <p:sp>
        <p:nvSpPr>
          <p:cNvPr id="12" name="Text Placeholder 7"/>
          <p:cNvSpPr>
            <a:spLocks noGrp="1"/>
          </p:cNvSpPr>
          <p:nvPr>
            <p:ph type="body" sz="quarter" idx="18" hasCustomPrompt="1"/>
          </p:nvPr>
        </p:nvSpPr>
        <p:spPr>
          <a:xfrm>
            <a:off x="4579471" y="4506881"/>
            <a:ext cx="4134222" cy="640744"/>
          </a:xfrm>
        </p:spPr>
        <p:txBody>
          <a:bodyPr anchor="t">
            <a:noAutofit/>
          </a:bodyPr>
          <a:lstStyle>
            <a:lvl1pPr marL="0" indent="0">
              <a:spcBef>
                <a:spcPts val="0"/>
              </a:spcBef>
              <a:spcAft>
                <a:spcPts val="0"/>
              </a:spcAft>
              <a:buNone/>
              <a:defRPr sz="1400" b="0" i="0"/>
            </a:lvl1pPr>
            <a:lvl2pPr marL="169863" indent="0">
              <a:buNone/>
              <a:defRPr/>
            </a:lvl2pPr>
          </a:lstStyle>
          <a:p>
            <a:pPr lvl="0"/>
            <a:r>
              <a:rPr lang="en-US" dirty="0"/>
              <a:t>Click to add title</a:t>
            </a:r>
          </a:p>
        </p:txBody>
      </p:sp>
      <p:sp>
        <p:nvSpPr>
          <p:cNvPr id="13" name="Text Placeholder 7"/>
          <p:cNvSpPr>
            <a:spLocks noGrp="1"/>
          </p:cNvSpPr>
          <p:nvPr>
            <p:ph type="body" sz="quarter" idx="19" hasCustomPrompt="1"/>
          </p:nvPr>
        </p:nvSpPr>
        <p:spPr>
          <a:xfrm>
            <a:off x="4579471" y="5244905"/>
            <a:ext cx="4134222"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4" name="Text Placeholder 7"/>
          <p:cNvSpPr>
            <a:spLocks noGrp="1"/>
          </p:cNvSpPr>
          <p:nvPr>
            <p:ph type="body" sz="quarter" idx="20" hasCustomPrompt="1"/>
          </p:nvPr>
        </p:nvSpPr>
        <p:spPr>
          <a:xfrm>
            <a:off x="4579471" y="5545454"/>
            <a:ext cx="4134223"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5" name="Text Placeholder 7"/>
          <p:cNvSpPr>
            <a:spLocks noGrp="1"/>
          </p:cNvSpPr>
          <p:nvPr>
            <p:ph type="body" sz="quarter" idx="21" hasCustomPrompt="1"/>
          </p:nvPr>
        </p:nvSpPr>
        <p:spPr>
          <a:xfrm>
            <a:off x="310895" y="5846003"/>
            <a:ext cx="4134223"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6" name="Text Placeholder 7"/>
          <p:cNvSpPr>
            <a:spLocks noGrp="1"/>
          </p:cNvSpPr>
          <p:nvPr>
            <p:ph type="body" sz="quarter" idx="22" hasCustomPrompt="1"/>
          </p:nvPr>
        </p:nvSpPr>
        <p:spPr>
          <a:xfrm>
            <a:off x="4579471" y="5846003"/>
            <a:ext cx="4134223" cy="332160"/>
          </a:xfrm>
        </p:spPr>
        <p:txBody>
          <a:bodyPr anchor="ctr">
            <a:noAutofit/>
          </a:bodyPr>
          <a:lstStyle>
            <a:lvl1pPr marL="0" indent="0">
              <a:buNone/>
              <a:defRPr sz="1400" b="0"/>
            </a:lvl1pPr>
            <a:lvl2pPr marL="169863" indent="0">
              <a:buNone/>
              <a:defRPr/>
            </a:lvl2pPr>
          </a:lstStyle>
          <a:p>
            <a:r>
              <a:rPr lang="en-US" dirty="0"/>
              <a:t>Click to add contact info (email/phone/fax)</a:t>
            </a:r>
          </a:p>
        </p:txBody>
      </p:sp>
      <p:sp>
        <p:nvSpPr>
          <p:cNvPr id="18" name="Picture Placeholder 17"/>
          <p:cNvSpPr>
            <a:spLocks noGrp="1"/>
          </p:cNvSpPr>
          <p:nvPr>
            <p:ph type="pic" sz="quarter" idx="23" hasCustomPrompt="1"/>
          </p:nvPr>
        </p:nvSpPr>
        <p:spPr>
          <a:xfrm>
            <a:off x="311150" y="1903421"/>
            <a:ext cx="1674813" cy="2187575"/>
          </a:xfrm>
          <a:pattFill prst="pct5">
            <a:fgClr>
              <a:schemeClr val="accent1"/>
            </a:fgClr>
            <a:bgClr>
              <a:schemeClr val="bg1"/>
            </a:bgClr>
          </a:pattFill>
        </p:spPr>
        <p:txBody>
          <a:bodyPr anchor="ctr"/>
          <a:lstStyle>
            <a:lvl1pPr marL="0" indent="0" algn="ctr">
              <a:buNone/>
              <a:defRPr b="1"/>
            </a:lvl1pPr>
          </a:lstStyle>
          <a:p>
            <a:r>
              <a:rPr lang="en-US" dirty="0"/>
              <a:t>Click to add portrait photo or remove</a:t>
            </a:r>
          </a:p>
        </p:txBody>
      </p:sp>
      <p:sp>
        <p:nvSpPr>
          <p:cNvPr id="19" name="Picture Placeholder 17"/>
          <p:cNvSpPr>
            <a:spLocks noGrp="1"/>
          </p:cNvSpPr>
          <p:nvPr>
            <p:ph type="pic" sz="quarter" idx="24" hasCustomPrompt="1"/>
          </p:nvPr>
        </p:nvSpPr>
        <p:spPr>
          <a:xfrm>
            <a:off x="4570476" y="1901253"/>
            <a:ext cx="1674813" cy="2187575"/>
          </a:xfrm>
          <a:pattFill prst="pct5">
            <a:fgClr>
              <a:schemeClr val="accent1"/>
            </a:fgClr>
            <a:bgClr>
              <a:schemeClr val="bg1"/>
            </a:bgClr>
          </a:pattFill>
        </p:spPr>
        <p:txBody>
          <a:bodyPr anchor="ctr"/>
          <a:lstStyle>
            <a:lvl1pPr marL="0" indent="0" algn="ctr">
              <a:buNone/>
              <a:defRPr b="1" baseline="0"/>
            </a:lvl1pPr>
          </a:lstStyle>
          <a:p>
            <a:r>
              <a:rPr lang="en-US" dirty="0"/>
              <a:t>Click to add portrait photo or remove</a:t>
            </a:r>
          </a:p>
        </p:txBody>
      </p:sp>
      <p:sp>
        <p:nvSpPr>
          <p:cNvPr id="20" name="Rectangle 19"/>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Contact</a:t>
            </a:r>
          </a:p>
          <a:p>
            <a:pPr algn="l"/>
            <a:r>
              <a:rPr lang="en-US" sz="1000" b="0" baseline="0" dirty="0">
                <a:solidFill>
                  <a:schemeClr val="tx1"/>
                </a:solidFill>
              </a:rPr>
              <a:t>Use for contact or author information. </a:t>
            </a:r>
          </a:p>
          <a:p>
            <a:pPr algn="l"/>
            <a:r>
              <a:rPr lang="en-US" sz="1000" b="0" baseline="0" dirty="0">
                <a:solidFill>
                  <a:schemeClr val="tx1"/>
                </a:solidFill>
              </a:rPr>
              <a:t>Remove placeholders not used. </a:t>
            </a:r>
          </a:p>
        </p:txBody>
      </p:sp>
      <p:grpSp>
        <p:nvGrpSpPr>
          <p:cNvPr id="21" name="Group 20"/>
          <p:cNvGrpSpPr/>
          <p:nvPr userDrawn="1"/>
        </p:nvGrpSpPr>
        <p:grpSpPr>
          <a:xfrm>
            <a:off x="9215268" y="2212324"/>
            <a:ext cx="1039685" cy="1481802"/>
            <a:chOff x="9215268" y="3023356"/>
            <a:chExt cx="1039685" cy="1481802"/>
          </a:xfrm>
        </p:grpSpPr>
        <p:sp>
          <p:nvSpPr>
            <p:cNvPr id="23" name="Rectangle 22"/>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24" name="Rectangle 23"/>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2212194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Big point">
    <p:spTree>
      <p:nvGrpSpPr>
        <p:cNvPr id="1" name=""/>
        <p:cNvGrpSpPr/>
        <p:nvPr/>
      </p:nvGrpSpPr>
      <p:grpSpPr>
        <a:xfrm>
          <a:off x="0" y="0"/>
          <a:ext cx="0" cy="0"/>
          <a:chOff x="0" y="0"/>
          <a:chExt cx="0" cy="0"/>
        </a:xfrm>
      </p:grpSpPr>
      <p:sp>
        <p:nvSpPr>
          <p:cNvPr id="2" name="Title 1"/>
          <p:cNvSpPr>
            <a:spLocks noGrp="1"/>
          </p:cNvSpPr>
          <p:nvPr>
            <p:ph type="title"/>
          </p:nvPr>
        </p:nvSpPr>
        <p:spPr>
          <a:xfrm>
            <a:off x="310896" y="219456"/>
            <a:ext cx="8528304" cy="868680"/>
          </a:xfrm>
        </p:spPr>
        <p:txBody>
          <a:bodyPr anchor="t"/>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91773" y="1371600"/>
            <a:ext cx="3738283" cy="43815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10896" y="1371600"/>
            <a:ext cx="4509247" cy="4381500"/>
          </a:xfrm>
        </p:spPr>
        <p:txBody>
          <a:bodyPr>
            <a:normAutofit/>
          </a:bodyPr>
          <a:lstStyle>
            <a:lvl1pPr marL="0" indent="0">
              <a:buNone/>
              <a:defRPr sz="4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099E48-8104-4539-93A4-41B8F21F0286}"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9" name="Text Placeholder 11"/>
          <p:cNvSpPr>
            <a:spLocks noGrp="1"/>
          </p:cNvSpPr>
          <p:nvPr>
            <p:ph type="body" sz="quarter" idx="15"/>
          </p:nvPr>
        </p:nvSpPr>
        <p:spPr>
          <a:xfrm>
            <a:off x="310897" y="5753100"/>
            <a:ext cx="8519160" cy="425352"/>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0" name="Rectangle 9"/>
          <p:cNvSpPr/>
          <p:nvPr userDrawn="1"/>
        </p:nvSpPr>
        <p:spPr>
          <a:xfrm>
            <a:off x="9215268" y="-4042"/>
            <a:ext cx="1039685" cy="315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Big Point</a:t>
            </a:r>
          </a:p>
          <a:p>
            <a:pPr algn="l"/>
            <a:r>
              <a:rPr lang="en-US" sz="1000" b="0" baseline="0" dirty="0">
                <a:solidFill>
                  <a:schemeClr val="tx1"/>
                </a:solidFill>
              </a:rPr>
              <a:t>Level 1 has a bullet turned on – you can turn bullets off by marking the Level 1 text and unclick the bullet icon on the Home Tab. </a:t>
            </a:r>
          </a:p>
          <a:p>
            <a:pPr algn="l"/>
            <a:endParaRPr lang="en-US" sz="1000" b="0" baseline="0" dirty="0">
              <a:solidFill>
                <a:schemeClr val="tx1"/>
              </a:solidFill>
            </a:endParaRPr>
          </a:p>
          <a:p>
            <a:pPr algn="l"/>
            <a:endParaRPr lang="en-US" sz="1000" b="0" baseline="0" dirty="0">
              <a:solidFill>
                <a:schemeClr val="tx1"/>
              </a:solidFill>
            </a:endParaRPr>
          </a:p>
          <a:p>
            <a:pPr algn="l"/>
            <a:r>
              <a:rPr lang="en-US" sz="1000" b="0" baseline="0" dirty="0">
                <a:solidFill>
                  <a:schemeClr val="tx1"/>
                </a:solidFill>
              </a:rPr>
              <a:t>To get to the next bullet level, use “Increase List level” on the Home Tab. </a:t>
            </a:r>
          </a:p>
          <a:p>
            <a:pPr algn="l"/>
            <a:endParaRPr lang="sv-SE" sz="1000" b="0" baseline="0" dirty="0">
              <a:solidFill>
                <a:schemeClr val="tx1"/>
              </a:solidFill>
            </a:endParaRPr>
          </a:p>
          <a:p>
            <a:pPr algn="l"/>
            <a:endParaRPr lang="sv-SE" sz="1000" b="0" baseline="0" dirty="0">
              <a:solidFill>
                <a:schemeClr val="tx1"/>
              </a:solidFill>
            </a:endParaRPr>
          </a:p>
          <a:p>
            <a:pPr algn="l"/>
            <a:endParaRPr lang="sv-SE" sz="1000" b="0" baseline="0" dirty="0">
              <a:solidFill>
                <a:schemeClr val="tx1"/>
              </a:solidFill>
            </a:endParaRPr>
          </a:p>
          <a:p>
            <a:pPr algn="l"/>
            <a:endParaRPr lang="en-US" sz="1000" b="0" baseline="0" dirty="0">
              <a:solidFill>
                <a:schemeClr val="tx1"/>
              </a:solidFill>
            </a:endParaRPr>
          </a:p>
        </p:txBody>
      </p:sp>
      <p:pic>
        <p:nvPicPr>
          <p:cNvPr id="11" name="bullets"/>
          <p:cNvPicPr>
            <a:picLocks noChangeAspect="1"/>
          </p:cNvPicPr>
          <p:nvPr userDrawn="1"/>
        </p:nvPicPr>
        <p:blipFill rotWithShape="1">
          <a:blip r:embed="rId2"/>
          <a:srcRect l="3717" t="5566" r="8072" b="8645"/>
          <a:stretch/>
        </p:blipFill>
        <p:spPr>
          <a:xfrm>
            <a:off x="9277715" y="1750216"/>
            <a:ext cx="295776" cy="241890"/>
          </a:xfrm>
          <a:prstGeom prst="rect">
            <a:avLst/>
          </a:prstGeom>
          <a:ln>
            <a:noFill/>
          </a:ln>
        </p:spPr>
      </p:pic>
      <p:pic>
        <p:nvPicPr>
          <p:cNvPr id="12" name="increase list level"/>
          <p:cNvPicPr>
            <a:picLocks noChangeAspect="1"/>
          </p:cNvPicPr>
          <p:nvPr userDrawn="1"/>
        </p:nvPicPr>
        <p:blipFill rotWithShape="1">
          <a:blip r:embed="rId3"/>
          <a:srcRect l="3946" t="825" r="7728" b="5818"/>
          <a:stretch/>
        </p:blipFill>
        <p:spPr>
          <a:xfrm>
            <a:off x="9276091" y="2834949"/>
            <a:ext cx="417328" cy="241890"/>
          </a:xfrm>
          <a:prstGeom prst="rect">
            <a:avLst/>
          </a:prstGeom>
        </p:spPr>
      </p:pic>
      <p:grpSp>
        <p:nvGrpSpPr>
          <p:cNvPr id="15" name="Group 14"/>
          <p:cNvGrpSpPr/>
          <p:nvPr userDrawn="1"/>
        </p:nvGrpSpPr>
        <p:grpSpPr>
          <a:xfrm>
            <a:off x="9215268" y="3230090"/>
            <a:ext cx="1039685" cy="1481802"/>
            <a:chOff x="9215268" y="3023356"/>
            <a:chExt cx="1039685" cy="1481802"/>
          </a:xfrm>
        </p:grpSpPr>
        <p:sp>
          <p:nvSpPr>
            <p:cNvPr id="16" name="Rectangle 15"/>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7" name="Rectangle 1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67744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896" y="219456"/>
            <a:ext cx="7117976" cy="5280025"/>
          </a:xfrm>
        </p:spPr>
        <p:txBody>
          <a:bodyPr tIns="0" anchor="t">
            <a:normAutofit/>
          </a:bodyPr>
          <a:lstStyle>
            <a:lvl1pPr>
              <a:defRPr sz="5400" b="1"/>
            </a:lvl1pPr>
          </a:lstStyle>
          <a:p>
            <a:r>
              <a:rPr lang="en-US" dirty="0"/>
              <a:t>Add quote and highlight key word in S&amp;P Global red</a:t>
            </a:r>
          </a:p>
        </p:txBody>
      </p:sp>
      <p:sp>
        <p:nvSpPr>
          <p:cNvPr id="3" name="Text Placeholder 2"/>
          <p:cNvSpPr>
            <a:spLocks noGrp="1"/>
          </p:cNvSpPr>
          <p:nvPr>
            <p:ph type="body" idx="1" hasCustomPrompt="1"/>
          </p:nvPr>
        </p:nvSpPr>
        <p:spPr>
          <a:xfrm>
            <a:off x="310896" y="5499480"/>
            <a:ext cx="7117976" cy="681863"/>
          </a:xfrm>
        </p:spPr>
        <p:txBody>
          <a:bodyPr wrap="square" anchor="t">
            <a:normAutofit/>
          </a:bodyPr>
          <a:lstStyle>
            <a:lvl1pPr marL="0" indent="0">
              <a:spcBef>
                <a:spcPts val="0"/>
              </a:spcBef>
              <a:buNone/>
              <a:defRPr sz="24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source</a:t>
            </a:r>
          </a:p>
        </p:txBody>
      </p:sp>
      <p:sp>
        <p:nvSpPr>
          <p:cNvPr id="4" name="Rectangle 3"/>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baseline="0" dirty="0">
                <a:solidFill>
                  <a:schemeClr val="tx1"/>
                </a:solidFill>
              </a:rPr>
              <a:t>Quote</a:t>
            </a:r>
          </a:p>
          <a:p>
            <a:pPr algn="l"/>
            <a:r>
              <a:rPr lang="en-US" sz="1000" baseline="0" dirty="0">
                <a:solidFill>
                  <a:schemeClr val="tx1"/>
                </a:solidFill>
              </a:rPr>
              <a:t>Add quote and highlight key word in </a:t>
            </a:r>
            <a:r>
              <a:rPr lang="en-US" sz="1000" baseline="0" dirty="0">
                <a:solidFill>
                  <a:srgbClr val="D6002A"/>
                </a:solidFill>
              </a:rPr>
              <a:t>S&amp;P Global Red. </a:t>
            </a:r>
          </a:p>
          <a:p>
            <a:pPr algn="l"/>
            <a:r>
              <a:rPr lang="en-US" sz="1000" b="0" baseline="0" dirty="0">
                <a:solidFill>
                  <a:schemeClr val="tx1"/>
                </a:solidFill>
              </a:rPr>
              <a:t>It’s available in the custom color palette.</a:t>
            </a:r>
            <a:endParaRPr lang="en-US" sz="1000" dirty="0">
              <a:solidFill>
                <a:srgbClr val="D6002A"/>
              </a:solidFill>
            </a:endParaRPr>
          </a:p>
        </p:txBody>
      </p:sp>
      <p:sp>
        <p:nvSpPr>
          <p:cNvPr id="8" name="Rectangle 7"/>
          <p:cNvSpPr/>
          <p:nvPr userDrawn="1"/>
        </p:nvSpPr>
        <p:spPr>
          <a:xfrm>
            <a:off x="9281770" y="1301845"/>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73189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amp; Table + chart title">
    <p:spTree>
      <p:nvGrpSpPr>
        <p:cNvPr id="1" name=""/>
        <p:cNvGrpSpPr/>
        <p:nvPr/>
      </p:nvGrpSpPr>
      <p:grpSpPr>
        <a:xfrm>
          <a:off x="0" y="0"/>
          <a:ext cx="0" cy="0"/>
          <a:chOff x="0" y="0"/>
          <a:chExt cx="0" cy="0"/>
        </a:xfrm>
      </p:grpSpPr>
      <p:grpSp>
        <p:nvGrpSpPr>
          <p:cNvPr id="20" name="Group 19"/>
          <p:cNvGrpSpPr/>
          <p:nvPr userDrawn="1"/>
        </p:nvGrpSpPr>
        <p:grpSpPr>
          <a:xfrm>
            <a:off x="9215268" y="2212324"/>
            <a:ext cx="1039685" cy="1481802"/>
            <a:chOff x="9215268" y="3023356"/>
            <a:chExt cx="1039685" cy="1481802"/>
          </a:xfrm>
        </p:grpSpPr>
        <p:sp>
          <p:nvSpPr>
            <p:cNvPr id="21" name="Rectangle 20"/>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22" name="Rectangle 21"/>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
        <p:nvSpPr>
          <p:cNvPr id="8" name="Text Placeholder 7"/>
          <p:cNvSpPr>
            <a:spLocks noGrp="1"/>
          </p:cNvSpPr>
          <p:nvPr>
            <p:ph type="body" sz="quarter" idx="17" hasCustomPrompt="1"/>
          </p:nvPr>
        </p:nvSpPr>
        <p:spPr>
          <a:xfrm>
            <a:off x="310896" y="1103201"/>
            <a:ext cx="393192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chart headline                         (max 2 rows)</a:t>
            </a:r>
          </a:p>
        </p:txBody>
      </p:sp>
      <p:sp>
        <p:nvSpPr>
          <p:cNvPr id="11" name="Text Placeholder 7"/>
          <p:cNvSpPr>
            <a:spLocks noGrp="1"/>
          </p:cNvSpPr>
          <p:nvPr>
            <p:ph type="body" sz="quarter" idx="18" hasCustomPrompt="1"/>
          </p:nvPr>
        </p:nvSpPr>
        <p:spPr>
          <a:xfrm>
            <a:off x="4910601" y="1103201"/>
            <a:ext cx="393192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chart headline or remove       (max 2 rows)</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10896" y="1884217"/>
            <a:ext cx="3934969" cy="3868883"/>
          </a:xfrm>
        </p:spPr>
        <p:txBody>
          <a:bodyPr>
            <a:noAutofit/>
          </a:bodyPr>
          <a:lstStyle>
            <a:lvl1pPr>
              <a:defRPr sz="1800"/>
            </a:lvl1pPr>
            <a:lvl2pPr>
              <a:defRPr sz="1600"/>
            </a:lvl2pPr>
            <a:lvl3pPr>
              <a:defRPr sz="1400"/>
            </a:lvl3pPr>
            <a:lvl4pPr>
              <a:defRPr sz="1400"/>
            </a:lvl4pPr>
            <a:lvl5pPr>
              <a:defRPr sz="1400"/>
            </a:lvl5pPr>
          </a:lstStyle>
          <a:p>
            <a:pPr lvl="0"/>
            <a:r>
              <a:rPr lang="en-US" dirty="0"/>
              <a:t>Click to add text, chart, table or SmartArt and resize right as needed</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964B452-46A1-4A78-96FF-71524BC97045}"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12" name="Content Placeholder 2"/>
          <p:cNvSpPr>
            <a:spLocks noGrp="1"/>
          </p:cNvSpPr>
          <p:nvPr>
            <p:ph sz="half" idx="19" hasCustomPrompt="1"/>
          </p:nvPr>
        </p:nvSpPr>
        <p:spPr>
          <a:xfrm>
            <a:off x="4907552" y="1884217"/>
            <a:ext cx="3934969" cy="3868883"/>
          </a:xfrm>
        </p:spPr>
        <p:txBody>
          <a:bodyPr>
            <a:noAutofit/>
          </a:bodyPr>
          <a:lstStyle>
            <a:lvl1pPr>
              <a:defRPr sz="1800" baseline="0"/>
            </a:lvl1pPr>
            <a:lvl2pPr>
              <a:defRPr sz="1600"/>
            </a:lvl2pPr>
            <a:lvl3pPr>
              <a:defRPr sz="1400"/>
            </a:lvl3pPr>
            <a:lvl4pPr>
              <a:defRPr sz="1400"/>
            </a:lvl4pPr>
            <a:lvl5pPr>
              <a:defRPr sz="1400"/>
            </a:lvl5pPr>
          </a:lstStyle>
          <a:p>
            <a:pPr lvl="0"/>
            <a:r>
              <a:rPr lang="en-US" dirty="0"/>
              <a:t>Click to add text, chart, table or SmartArt or remove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Chart &amp; Tables</a:t>
            </a:r>
          </a:p>
          <a:p>
            <a:pPr algn="l"/>
            <a:r>
              <a:rPr lang="en-US" sz="1000" b="0" baseline="0" dirty="0">
                <a:solidFill>
                  <a:schemeClr val="tx1"/>
                </a:solidFill>
              </a:rPr>
              <a:t>Add chart/table title above chart/table.  Remove second subtitle and placeholder if not needed.  </a:t>
            </a:r>
          </a:p>
          <a:p>
            <a:pPr algn="l"/>
            <a:r>
              <a:rPr lang="en-US" sz="1000" b="0" baseline="0" dirty="0">
                <a:solidFill>
                  <a:schemeClr val="tx1"/>
                </a:solidFill>
              </a:rPr>
              <a:t>Chart title should stay the same size. </a:t>
            </a:r>
          </a:p>
        </p:txBody>
      </p:sp>
      <p:grpSp>
        <p:nvGrpSpPr>
          <p:cNvPr id="4" name="Group 3"/>
          <p:cNvGrpSpPr/>
          <p:nvPr userDrawn="1"/>
        </p:nvGrpSpPr>
        <p:grpSpPr>
          <a:xfrm>
            <a:off x="9215268" y="3790450"/>
            <a:ext cx="1039685" cy="1580478"/>
            <a:chOff x="6997911" y="2124003"/>
            <a:chExt cx="2302303" cy="3499847"/>
          </a:xfrm>
        </p:grpSpPr>
        <p:pic>
          <p:nvPicPr>
            <p:cNvPr id="17" name="Picture 16"/>
            <p:cNvPicPr>
              <a:picLocks noChangeAspect="1"/>
            </p:cNvPicPr>
            <p:nvPr userDrawn="1"/>
          </p:nvPicPr>
          <p:blipFill>
            <a:blip r:embed="rId2"/>
            <a:stretch>
              <a:fillRect/>
            </a:stretch>
          </p:blipFill>
          <p:spPr>
            <a:xfrm>
              <a:off x="7001823" y="2124003"/>
              <a:ext cx="2298391" cy="1725318"/>
            </a:xfrm>
            <a:prstGeom prst="rect">
              <a:avLst/>
            </a:prstGeom>
          </p:spPr>
        </p:pic>
        <p:pic>
          <p:nvPicPr>
            <p:cNvPr id="18" name="Picture 17"/>
            <p:cNvPicPr>
              <a:picLocks noChangeAspect="1"/>
            </p:cNvPicPr>
            <p:nvPr userDrawn="1"/>
          </p:nvPicPr>
          <p:blipFill>
            <a:blip r:embed="rId3"/>
            <a:stretch>
              <a:fillRect/>
            </a:stretch>
          </p:blipFill>
          <p:spPr>
            <a:xfrm>
              <a:off x="6997911" y="3898532"/>
              <a:ext cx="2298391" cy="1725318"/>
            </a:xfrm>
            <a:prstGeom prst="rect">
              <a:avLst/>
            </a:prstGeom>
          </p:spPr>
        </p:pic>
      </p:grpSp>
      <p:sp>
        <p:nvSpPr>
          <p:cNvPr id="16"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03932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Short copy &amp; Source">
    <p:spTree>
      <p:nvGrpSpPr>
        <p:cNvPr id="1" name=""/>
        <p:cNvGrpSpPr/>
        <p:nvPr/>
      </p:nvGrpSpPr>
      <p:grpSpPr>
        <a:xfrm>
          <a:off x="0" y="0"/>
          <a:ext cx="0" cy="0"/>
          <a:chOff x="0" y="0"/>
          <a:chExt cx="0" cy="0"/>
        </a:xfrm>
      </p:grpSpPr>
      <p:sp>
        <p:nvSpPr>
          <p:cNvPr id="2" name="Title 1"/>
          <p:cNvSpPr>
            <a:spLocks noGrp="1"/>
          </p:cNvSpPr>
          <p:nvPr>
            <p:ph type="title"/>
          </p:nvPr>
        </p:nvSpPr>
        <p:spPr>
          <a:xfrm>
            <a:off x="310896" y="219456"/>
            <a:ext cx="8519160" cy="865273"/>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0CA3A3B-ABC7-4F27-8E63-8AE869AA9520}"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8"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9" name="Chart Placeholder 8"/>
          <p:cNvSpPr>
            <a:spLocks noGrp="1"/>
          </p:cNvSpPr>
          <p:nvPr>
            <p:ph type="chart" sz="quarter" idx="16" hasCustomPrompt="1"/>
          </p:nvPr>
        </p:nvSpPr>
        <p:spPr>
          <a:xfrm>
            <a:off x="310896" y="2336800"/>
            <a:ext cx="8534400" cy="3416300"/>
          </a:xfrm>
        </p:spPr>
        <p:txBody>
          <a:bodyPr anchor="ctr"/>
          <a:lstStyle>
            <a:lvl1pPr marL="0" indent="0" algn="ctr">
              <a:buNone/>
              <a:defRPr b="1"/>
            </a:lvl1pPr>
          </a:lstStyle>
          <a:p>
            <a:r>
              <a:rPr lang="en-US" dirty="0"/>
              <a:t>Click to insert chart</a:t>
            </a:r>
          </a:p>
        </p:txBody>
      </p:sp>
      <p:sp>
        <p:nvSpPr>
          <p:cNvPr id="10" name="Text Placeholder 7"/>
          <p:cNvSpPr>
            <a:spLocks noGrp="1"/>
          </p:cNvSpPr>
          <p:nvPr>
            <p:ph type="body" sz="quarter" idx="17" hasCustomPrompt="1"/>
          </p:nvPr>
        </p:nvSpPr>
        <p:spPr>
          <a:xfrm>
            <a:off x="310896" y="1813931"/>
            <a:ext cx="8534400" cy="522870"/>
          </a:xfrm>
        </p:spPr>
        <p:txBody>
          <a:bodyPr/>
          <a:lstStyle>
            <a:lvl1pPr marL="0" indent="0">
              <a:buNone/>
              <a:defRPr sz="1400" b="0"/>
            </a:lvl1pPr>
            <a:lvl2pPr marL="169863" indent="0">
              <a:buNone/>
              <a:defRPr/>
            </a:lvl2pPr>
          </a:lstStyle>
          <a:p>
            <a:pPr lvl="0"/>
            <a:r>
              <a:rPr lang="en-US" dirty="0"/>
              <a:t>Click to add chart introduction </a:t>
            </a:r>
          </a:p>
        </p:txBody>
      </p:sp>
      <p:sp>
        <p:nvSpPr>
          <p:cNvPr id="12"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1" name="Rectangle 10"/>
          <p:cNvSpPr/>
          <p:nvPr userDrawn="1"/>
        </p:nvSpPr>
        <p:spPr>
          <a:xfrm>
            <a:off x="9215268" y="-4042"/>
            <a:ext cx="1039685" cy="21148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baseline="0" dirty="0">
                <a:solidFill>
                  <a:schemeClr val="tx1"/>
                </a:solidFill>
              </a:rPr>
              <a:t>Chart </a:t>
            </a:r>
            <a:r>
              <a:rPr lang="en-US" sz="1000" b="1" baseline="0" dirty="0" err="1">
                <a:solidFill>
                  <a:schemeClr val="tx1"/>
                </a:solidFill>
              </a:rPr>
              <a:t>wShort</a:t>
            </a:r>
            <a:r>
              <a:rPr lang="en-US" sz="1000" b="1" baseline="0" dirty="0">
                <a:solidFill>
                  <a:schemeClr val="tx1"/>
                </a:solidFill>
              </a:rPr>
              <a:t> Copy</a:t>
            </a:r>
          </a:p>
          <a:p>
            <a:pPr algn="l"/>
            <a:r>
              <a:rPr lang="en-US" sz="1000" b="0" baseline="0" dirty="0">
                <a:solidFill>
                  <a:schemeClr val="tx1"/>
                </a:solidFill>
              </a:rPr>
              <a:t>Use for charts and add a chart introduction above the chart. </a:t>
            </a:r>
          </a:p>
        </p:txBody>
      </p:sp>
      <p:grpSp>
        <p:nvGrpSpPr>
          <p:cNvPr id="13" name="Group 12"/>
          <p:cNvGrpSpPr/>
          <p:nvPr userDrawn="1"/>
        </p:nvGrpSpPr>
        <p:grpSpPr>
          <a:xfrm>
            <a:off x="9215268" y="2212324"/>
            <a:ext cx="1039685" cy="1481802"/>
            <a:chOff x="9215268" y="3023356"/>
            <a:chExt cx="1039685" cy="1481802"/>
          </a:xfrm>
        </p:grpSpPr>
        <p:sp>
          <p:nvSpPr>
            <p:cNvPr id="15" name="Rectangle 14"/>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6" name="Rectangle 15"/>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25332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Picture with Caption">
    <p:spTree>
      <p:nvGrpSpPr>
        <p:cNvPr id="1" name=""/>
        <p:cNvGrpSpPr/>
        <p:nvPr/>
      </p:nvGrpSpPr>
      <p:grpSpPr>
        <a:xfrm>
          <a:off x="0" y="0"/>
          <a:ext cx="0" cy="0"/>
          <a:chOff x="0" y="0"/>
          <a:chExt cx="0" cy="0"/>
        </a:xfrm>
      </p:grpSpPr>
      <p:sp>
        <p:nvSpPr>
          <p:cNvPr id="6" name="Picture Placeholder 5"/>
          <p:cNvSpPr>
            <a:spLocks noGrp="1"/>
          </p:cNvSpPr>
          <p:nvPr>
            <p:ph type="pic" sz="quarter" idx="19" hasCustomPrompt="1"/>
          </p:nvPr>
        </p:nvSpPr>
        <p:spPr>
          <a:xfrm>
            <a:off x="304800" y="1790700"/>
            <a:ext cx="8534400" cy="3962400"/>
          </a:xfrm>
        </p:spPr>
        <p:txBody>
          <a:bodyPr anchor="ctr"/>
          <a:lstStyle>
            <a:lvl1pPr marL="0" indent="0" algn="ctr">
              <a:buNone/>
              <a:defRPr baseline="0"/>
            </a:lvl1pPr>
          </a:lstStyle>
          <a:p>
            <a:r>
              <a:rPr lang="en-US" dirty="0"/>
              <a:t>Click to insert rectangular image</a:t>
            </a:r>
          </a:p>
        </p:txBody>
      </p:sp>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a:t>To change, turn on or off footer: Insert &gt; Header &amp; Footer &gt; Enter / change text &gt; Click Apply All. </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3" name="Text Placeholder 7"/>
          <p:cNvSpPr>
            <a:spLocks noGrp="1"/>
          </p:cNvSpPr>
          <p:nvPr>
            <p:ph type="body" sz="quarter" idx="17" hasCustomPrompt="1"/>
          </p:nvPr>
        </p:nvSpPr>
        <p:spPr>
          <a:xfrm>
            <a:off x="304800" y="1382282"/>
            <a:ext cx="8534400" cy="404789"/>
          </a:xfrm>
        </p:spPr>
        <p:txBody>
          <a:bodyPr anchor="b"/>
          <a:lstStyle>
            <a:lvl1pPr marL="0" indent="0">
              <a:buNone/>
              <a:defRPr sz="1400" b="0"/>
            </a:lvl1pPr>
            <a:lvl2pPr marL="169863" indent="0">
              <a:buNone/>
              <a:defRPr/>
            </a:lvl2pPr>
          </a:lstStyle>
          <a:p>
            <a:pPr lvl="0"/>
            <a:r>
              <a:rPr lang="en-US" dirty="0"/>
              <a:t>Click to add image caption </a:t>
            </a:r>
          </a:p>
        </p:txBody>
      </p:sp>
      <p:sp>
        <p:nvSpPr>
          <p:cNvPr id="8"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9" name="Rectangle 8"/>
          <p:cNvSpPr/>
          <p:nvPr userDrawn="1"/>
        </p:nvSpPr>
        <p:spPr>
          <a:xfrm>
            <a:off x="9215268" y="-4042"/>
            <a:ext cx="1039685" cy="211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Big Picture + Caption</a:t>
            </a:r>
            <a:endParaRPr lang="en-US" sz="1000" b="1" baseline="0" dirty="0">
              <a:solidFill>
                <a:schemeClr val="tx1"/>
              </a:solidFill>
            </a:endParaRPr>
          </a:p>
          <a:p>
            <a:pPr algn="l"/>
            <a:r>
              <a:rPr lang="en-US" sz="1000" baseline="0" dirty="0">
                <a:solidFill>
                  <a:schemeClr val="tx1"/>
                </a:solidFill>
              </a:rPr>
              <a:t>Click image icon to insert image to fill the image placeholder. Add image caption above the image. </a:t>
            </a:r>
            <a:endParaRPr lang="en-US" sz="1000" dirty="0">
              <a:solidFill>
                <a:schemeClr val="tx1"/>
              </a:solidFill>
            </a:endParaRPr>
          </a:p>
        </p:txBody>
      </p:sp>
      <p:grpSp>
        <p:nvGrpSpPr>
          <p:cNvPr id="11" name="Group 10"/>
          <p:cNvGrpSpPr/>
          <p:nvPr userDrawn="1"/>
        </p:nvGrpSpPr>
        <p:grpSpPr>
          <a:xfrm>
            <a:off x="9215268" y="2212324"/>
            <a:ext cx="1039685" cy="1481802"/>
            <a:chOff x="9215268" y="3023356"/>
            <a:chExt cx="1039685" cy="1481802"/>
          </a:xfrm>
        </p:grpSpPr>
        <p:sp>
          <p:nvSpPr>
            <p:cNvPr id="12" name="Rectangle 11"/>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4" name="Rectangle 13"/>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3389490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s wDisclaim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a:t>To change, turn on or off footer: Insert &gt; Header &amp; Footer &gt; Enter / change text &gt; Click Apply All. </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6" name="Text Placeholder 15"/>
          <p:cNvSpPr>
            <a:spLocks noGrp="1"/>
          </p:cNvSpPr>
          <p:nvPr>
            <p:ph type="body" sz="quarter" idx="21" hasCustomPrompt="1"/>
          </p:nvPr>
        </p:nvSpPr>
        <p:spPr>
          <a:xfrm>
            <a:off x="310896" y="1085850"/>
            <a:ext cx="8521700" cy="914400"/>
          </a:xfrm>
        </p:spPr>
        <p:txBody>
          <a:bodyPr/>
          <a:lstStyle>
            <a:lvl1pPr marL="0" indent="0">
              <a:buNone/>
              <a:defRPr sz="1600" baseline="0">
                <a:solidFill>
                  <a:schemeClr val="bg1">
                    <a:lumMod val="50000"/>
                  </a:schemeClr>
                </a:solidFill>
              </a:defRPr>
            </a:lvl1pPr>
            <a:lvl2pPr marL="173736" indent="0">
              <a:buNone/>
              <a:defRPr/>
            </a:lvl2pPr>
          </a:lstStyle>
          <a:p>
            <a:pPr lvl="0"/>
            <a:r>
              <a:rPr lang="en-US" dirty="0"/>
              <a:t>Click to add introduction text</a:t>
            </a:r>
          </a:p>
        </p:txBody>
      </p:sp>
      <p:sp>
        <p:nvSpPr>
          <p:cNvPr id="11" name="Text Placeholder 11"/>
          <p:cNvSpPr>
            <a:spLocks noGrp="1"/>
          </p:cNvSpPr>
          <p:nvPr>
            <p:ph type="body" sz="quarter" idx="22"/>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9" name="Content Placeholder 8"/>
          <p:cNvSpPr>
            <a:spLocks noGrp="1"/>
          </p:cNvSpPr>
          <p:nvPr>
            <p:ph sz="quarter" idx="23"/>
          </p:nvPr>
        </p:nvSpPr>
        <p:spPr>
          <a:xfrm>
            <a:off x="310896" y="2850686"/>
            <a:ext cx="3919220" cy="2902414"/>
          </a:xfrm>
        </p:spPr>
        <p:txBody>
          <a:bodyPr/>
          <a:lstStyle>
            <a:lvl1pPr>
              <a:defRPr sz="18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24"/>
          </p:nvPr>
        </p:nvSpPr>
        <p:spPr>
          <a:xfrm>
            <a:off x="4910600" y="2850204"/>
            <a:ext cx="3928599" cy="2902896"/>
          </a:xfrm>
        </p:spPr>
        <p:txBody>
          <a:bodyPr/>
          <a:lstStyle>
            <a:lvl1pPr>
              <a:defRPr sz="18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7"/>
          <p:cNvSpPr>
            <a:spLocks noGrp="1"/>
          </p:cNvSpPr>
          <p:nvPr>
            <p:ph type="body" sz="quarter" idx="17" hasCustomPrompt="1"/>
          </p:nvPr>
        </p:nvSpPr>
        <p:spPr>
          <a:xfrm>
            <a:off x="310896" y="2037060"/>
            <a:ext cx="393192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headline (max 2 rows)</a:t>
            </a:r>
          </a:p>
        </p:txBody>
      </p:sp>
      <p:sp>
        <p:nvSpPr>
          <p:cNvPr id="18" name="Text Placeholder 7"/>
          <p:cNvSpPr>
            <a:spLocks noGrp="1"/>
          </p:cNvSpPr>
          <p:nvPr>
            <p:ph type="body" sz="quarter" idx="18" hasCustomPrompt="1"/>
          </p:nvPr>
        </p:nvSpPr>
        <p:spPr>
          <a:xfrm>
            <a:off x="4910601" y="2037060"/>
            <a:ext cx="3931920" cy="670092"/>
          </a:xfrm>
          <a:solidFill>
            <a:schemeClr val="bg1"/>
          </a:solidFill>
          <a:effectLst>
            <a:outerShdw dist="25400" dir="5400000" algn="t" rotWithShape="0">
              <a:prstClr val="black">
                <a:alpha val="97000"/>
              </a:prstClr>
            </a:outerShdw>
          </a:effectLst>
        </p:spPr>
        <p:txBody>
          <a:bodyPr rIns="0" anchor="b"/>
          <a:lstStyle>
            <a:lvl1pPr marL="0" indent="0">
              <a:buNone/>
              <a:defRPr sz="1800" baseline="0"/>
            </a:lvl1pPr>
          </a:lstStyle>
          <a:p>
            <a:pPr lvl="0"/>
            <a:r>
              <a:rPr lang="en-US" dirty="0"/>
              <a:t>Add headline or remove (max 2 rows)</a:t>
            </a:r>
          </a:p>
        </p:txBody>
      </p:sp>
      <p:sp>
        <p:nvSpPr>
          <p:cNvPr id="12" name="Rectangle 11"/>
          <p:cNvSpPr/>
          <p:nvPr userDrawn="1"/>
        </p:nvSpPr>
        <p:spPr>
          <a:xfrm>
            <a:off x="9215268" y="-4042"/>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baseline="0" dirty="0">
                <a:solidFill>
                  <a:schemeClr val="tx1"/>
                </a:solidFill>
              </a:rPr>
              <a:t>Content 2 columns</a:t>
            </a:r>
          </a:p>
          <a:p>
            <a:pPr algn="l"/>
            <a:r>
              <a:rPr lang="en-US" sz="1000" b="0" baseline="0" dirty="0">
                <a:solidFill>
                  <a:schemeClr val="tx1"/>
                </a:solidFill>
              </a:rPr>
              <a:t>Use for two parts of content with two headlines. </a:t>
            </a:r>
          </a:p>
        </p:txBody>
      </p:sp>
      <p:grpSp>
        <p:nvGrpSpPr>
          <p:cNvPr id="15" name="Group 14"/>
          <p:cNvGrpSpPr/>
          <p:nvPr userDrawn="1"/>
        </p:nvGrpSpPr>
        <p:grpSpPr>
          <a:xfrm>
            <a:off x="9215268" y="2212324"/>
            <a:ext cx="1039685" cy="1481802"/>
            <a:chOff x="9215268" y="3023356"/>
            <a:chExt cx="1039685" cy="1481802"/>
          </a:xfrm>
        </p:grpSpPr>
        <p:sp>
          <p:nvSpPr>
            <p:cNvPr id="19" name="Rectangle 18"/>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20" name="Rectangle 19"/>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4218574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7930" y="1371600"/>
            <a:ext cx="4118542" cy="4381500"/>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22782E-821E-4BEC-A947-86D48CC52D90}"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9" name="Picture Placeholder 8"/>
          <p:cNvSpPr>
            <a:spLocks noGrp="1"/>
          </p:cNvSpPr>
          <p:nvPr>
            <p:ph type="pic" sz="quarter" idx="16" hasCustomPrompt="1"/>
          </p:nvPr>
        </p:nvSpPr>
        <p:spPr>
          <a:xfrm>
            <a:off x="4572000" y="1371600"/>
            <a:ext cx="4257675" cy="4381500"/>
          </a:xfrm>
        </p:spPr>
        <p:txBody>
          <a:bodyPr anchor="ctr"/>
          <a:lstStyle>
            <a:lvl1pPr marL="0" indent="0" algn="ctr">
              <a:buNone/>
              <a:defRPr/>
            </a:lvl1pPr>
          </a:lstStyle>
          <a:p>
            <a:r>
              <a:rPr lang="en-US" dirty="0"/>
              <a:t>Click to insert image</a:t>
            </a:r>
          </a:p>
        </p:txBody>
      </p:sp>
      <p:sp>
        <p:nvSpPr>
          <p:cNvPr id="11"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0" name="Rectangle 9"/>
          <p:cNvSpPr/>
          <p:nvPr userDrawn="1"/>
        </p:nvSpPr>
        <p:spPr>
          <a:xfrm>
            <a:off x="9215268" y="-4043"/>
            <a:ext cx="1039685" cy="21139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 Image</a:t>
            </a:r>
            <a:endParaRPr lang="en-US" sz="1000" b="1" baseline="0" dirty="0">
              <a:solidFill>
                <a:schemeClr val="tx1"/>
              </a:solidFill>
            </a:endParaRPr>
          </a:p>
          <a:p>
            <a:pPr algn="l"/>
            <a:r>
              <a:rPr lang="en-US" sz="1000" baseline="0" dirty="0">
                <a:solidFill>
                  <a:schemeClr val="tx1"/>
                </a:solidFill>
              </a:rPr>
              <a:t>Click image icon to insert image to fill the image placeholder. </a:t>
            </a:r>
            <a:endParaRPr lang="en-US" sz="1000" dirty="0">
              <a:solidFill>
                <a:schemeClr val="tx1"/>
              </a:solidFill>
            </a:endParaRPr>
          </a:p>
        </p:txBody>
      </p:sp>
      <p:grpSp>
        <p:nvGrpSpPr>
          <p:cNvPr id="15" name="Group 14"/>
          <p:cNvGrpSpPr/>
          <p:nvPr userDrawn="1"/>
        </p:nvGrpSpPr>
        <p:grpSpPr>
          <a:xfrm>
            <a:off x="9215268" y="2212324"/>
            <a:ext cx="1039685" cy="1481802"/>
            <a:chOff x="9215268" y="3023356"/>
            <a:chExt cx="1039685" cy="1481802"/>
          </a:xfrm>
        </p:grpSpPr>
        <p:sp>
          <p:nvSpPr>
            <p:cNvPr id="16" name="Rectangle 15"/>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7" name="Rectangle 1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49532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black plain">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0896" y="5760720"/>
            <a:ext cx="1700784" cy="372553"/>
          </a:xfrm>
          <a:prstGeom prst="rect">
            <a:avLst/>
          </a:prstGeom>
        </p:spPr>
      </p:pic>
      <p:sp>
        <p:nvSpPr>
          <p:cNvPr id="2" name="Title 1"/>
          <p:cNvSpPr>
            <a:spLocks noGrp="1"/>
          </p:cNvSpPr>
          <p:nvPr>
            <p:ph type="ctrTitle" hasCustomPrompt="1"/>
          </p:nvPr>
        </p:nvSpPr>
        <p:spPr>
          <a:xfrm>
            <a:off x="310896" y="146304"/>
            <a:ext cx="5404104" cy="2578608"/>
          </a:xfrm>
        </p:spPr>
        <p:txBody>
          <a:bodyPr tIns="0" anchor="t">
            <a:noAutofit/>
          </a:bodyPr>
          <a:lstStyle>
            <a:lvl1pPr algn="l">
              <a:defRPr sz="4400" b="1" baseline="0"/>
            </a:lvl1pPr>
          </a:lstStyle>
          <a:p>
            <a:r>
              <a:rPr lang="en-US" dirty="0"/>
              <a:t>Click to insert Presentation Title</a:t>
            </a:r>
          </a:p>
        </p:txBody>
      </p:sp>
      <p:sp>
        <p:nvSpPr>
          <p:cNvPr id="3" name="Subtitle 2"/>
          <p:cNvSpPr>
            <a:spLocks noGrp="1"/>
          </p:cNvSpPr>
          <p:nvPr>
            <p:ph type="subTitle" idx="1" hasCustomPrompt="1"/>
          </p:nvPr>
        </p:nvSpPr>
        <p:spPr>
          <a:xfrm>
            <a:off x="310896" y="2743200"/>
            <a:ext cx="5404104" cy="1179576"/>
          </a:xfrm>
        </p:spPr>
        <p:txBody>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
        <p:nvSpPr>
          <p:cNvPr id="7" name="Text Placeholder 5"/>
          <p:cNvSpPr>
            <a:spLocks noGrp="1"/>
          </p:cNvSpPr>
          <p:nvPr>
            <p:ph type="body" sz="quarter" idx="11" hasCustomPrompt="1"/>
          </p:nvPr>
        </p:nvSpPr>
        <p:spPr>
          <a:xfrm>
            <a:off x="6463553" y="1111722"/>
            <a:ext cx="2377440" cy="259884"/>
          </a:xfrm>
        </p:spPr>
        <p:txBody>
          <a:bodyPr>
            <a:noAutofit/>
          </a:bodyPr>
          <a:lstStyle>
            <a:lvl1pPr marL="0" indent="0">
              <a:buNone/>
              <a:defRPr sz="1050" b="0"/>
            </a:lvl1pPr>
          </a:lstStyle>
          <a:p>
            <a:pPr lvl="0"/>
            <a:r>
              <a:rPr lang="en-US" dirty="0"/>
              <a:t>Click to insert date</a:t>
            </a:r>
          </a:p>
        </p:txBody>
      </p:sp>
      <p:sp>
        <p:nvSpPr>
          <p:cNvPr id="13" name="Text Placeholder 5"/>
          <p:cNvSpPr>
            <a:spLocks noGrp="1"/>
          </p:cNvSpPr>
          <p:nvPr>
            <p:ph type="body" sz="quarter" idx="10" hasCustomPrompt="1"/>
          </p:nvPr>
        </p:nvSpPr>
        <p:spPr>
          <a:xfrm>
            <a:off x="6463553" y="152584"/>
            <a:ext cx="2377440" cy="896287"/>
          </a:xfrm>
        </p:spPr>
        <p:txBody>
          <a:bodyPr>
            <a:noAutofit/>
          </a:bodyPr>
          <a:lstStyle>
            <a:lvl1pPr marL="0" indent="0">
              <a:spcBef>
                <a:spcPts val="300"/>
              </a:spcBef>
              <a:spcAft>
                <a:spcPts val="0"/>
              </a:spcAft>
              <a:buNone/>
              <a:defRPr sz="1100" b="1" baseline="0"/>
            </a:lvl1pPr>
          </a:lstStyle>
          <a:p>
            <a:pPr lvl="0"/>
            <a:r>
              <a:rPr lang="en-US" dirty="0"/>
              <a:t>Alternative 2: Click to insert Presenter Name(s)</a:t>
            </a:r>
            <a:br>
              <a:rPr lang="en-US" dirty="0"/>
            </a:br>
            <a:r>
              <a:rPr lang="en-US" dirty="0"/>
              <a:t>Job Title</a:t>
            </a:r>
            <a:br>
              <a:rPr lang="en-US" dirty="0"/>
            </a:br>
            <a:r>
              <a:rPr lang="en-US" dirty="0"/>
              <a:t>Department / Sector</a:t>
            </a:r>
          </a:p>
        </p:txBody>
      </p:sp>
      <p:sp>
        <p:nvSpPr>
          <p:cNvPr id="9" name="Rectangle 8"/>
          <p:cNvSpPr/>
          <p:nvPr userDrawn="1"/>
        </p:nvSpPr>
        <p:spPr>
          <a:xfrm>
            <a:off x="9215268" y="-4043"/>
            <a:ext cx="1039685" cy="29511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baseline="0" dirty="0">
                <a:solidFill>
                  <a:schemeClr val="bg1"/>
                </a:solidFill>
              </a:rPr>
              <a:t>Cover</a:t>
            </a:r>
          </a:p>
          <a:p>
            <a:pPr algn="l"/>
            <a:r>
              <a:rPr lang="en-US" sz="1000" baseline="0" dirty="0">
                <a:solidFill>
                  <a:schemeClr val="bg1"/>
                </a:solidFill>
              </a:rPr>
              <a:t>Do not change the size of the title. Keep the title short and use the subtitle area for longer descriptions if needed.</a:t>
            </a:r>
          </a:p>
          <a:p>
            <a:pPr algn="l"/>
            <a:endParaRPr lang="en-US" sz="1000" baseline="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a:solidFill>
                  <a:schemeClr val="bg1"/>
                </a:solidFill>
              </a:rPr>
              <a:t>Choose where to add presenter name(s) – upper right corner and under title/ subtitle. Remove unused placeholders. </a:t>
            </a:r>
          </a:p>
          <a:p>
            <a:pPr algn="l"/>
            <a:r>
              <a:rPr lang="en-US" sz="1000" baseline="0" dirty="0">
                <a:solidFill>
                  <a:schemeClr val="bg1"/>
                </a:solidFill>
              </a:rPr>
              <a:t> </a:t>
            </a:r>
            <a:endParaRPr lang="en-US" sz="1000" dirty="0">
              <a:solidFill>
                <a:schemeClr val="bg1"/>
              </a:solidFill>
            </a:endParaRPr>
          </a:p>
        </p:txBody>
      </p:sp>
      <p:sp>
        <p:nvSpPr>
          <p:cNvPr id="16" name="Rectangle 15"/>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15" name="Group 14"/>
          <p:cNvGrpSpPr/>
          <p:nvPr userDrawn="1"/>
        </p:nvGrpSpPr>
        <p:grpSpPr>
          <a:xfrm>
            <a:off x="9215268" y="3023356"/>
            <a:ext cx="1039685" cy="1481802"/>
            <a:chOff x="9215268" y="3023356"/>
            <a:chExt cx="1039685" cy="1481802"/>
          </a:xfrm>
        </p:grpSpPr>
        <p:sp>
          <p:nvSpPr>
            <p:cNvPr id="17" name="Rectangle 16"/>
            <p:cNvSpPr/>
            <p:nvPr userDrawn="1"/>
          </p:nvSpPr>
          <p:spPr>
            <a:xfrm>
              <a:off x="9215268" y="3023356"/>
              <a:ext cx="1039685" cy="14818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bg1"/>
                  </a:solidFill>
                </a:rPr>
                <a:t>Only use </a:t>
              </a:r>
              <a:r>
                <a:rPr lang="en-US" sz="1000" b="0" baseline="0" dirty="0">
                  <a:solidFill>
                    <a:srgbClr val="D6002A"/>
                  </a:solidFill>
                </a:rPr>
                <a:t>S&amp;P Global Red </a:t>
              </a:r>
              <a:r>
                <a:rPr lang="en-US" sz="1000" b="0" baseline="0" dirty="0">
                  <a:solidFill>
                    <a:schemeClr val="bg1"/>
                  </a:solidFill>
                </a:rPr>
                <a:t>for key text high-lights, not shapes or charts. </a:t>
              </a:r>
              <a:br>
                <a:rPr lang="en-US" sz="1000" b="0" baseline="0" dirty="0">
                  <a:solidFill>
                    <a:schemeClr val="bg1"/>
                  </a:solidFill>
                </a:rPr>
              </a:br>
              <a:r>
                <a:rPr lang="en-US" sz="1000" b="0" baseline="0" dirty="0">
                  <a:solidFill>
                    <a:schemeClr val="bg1"/>
                  </a:solidFill>
                </a:rPr>
                <a:t>It’s available in the custom color palette. </a:t>
              </a:r>
            </a:p>
          </p:txBody>
        </p:sp>
        <p:sp>
          <p:nvSpPr>
            <p:cNvPr id="18" name="Rectangle 1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
        <p:nvSpPr>
          <p:cNvPr id="20" name="Text Placeholder 5"/>
          <p:cNvSpPr>
            <a:spLocks noGrp="1"/>
          </p:cNvSpPr>
          <p:nvPr>
            <p:ph type="body" sz="quarter" idx="12" hasCustomPrompt="1"/>
          </p:nvPr>
        </p:nvSpPr>
        <p:spPr>
          <a:xfrm>
            <a:off x="4572000" y="5762824"/>
            <a:ext cx="4267200" cy="739505"/>
          </a:xfrm>
        </p:spPr>
        <p:txBody>
          <a:bodyPr tIns="0" rIns="0" bIns="0">
            <a:noAutofit/>
          </a:bodyPr>
          <a:lstStyle>
            <a:lvl1pPr marL="0" indent="0" algn="r">
              <a:buNone/>
              <a:defRPr sz="900" b="0">
                <a:solidFill>
                  <a:schemeClr val="tx1"/>
                </a:solidFill>
                <a:latin typeface="Arial Narrow" panose="020B0606020202030204" pitchFamily="34" charset="0"/>
              </a:defRPr>
            </a:lvl1pPr>
          </a:lstStyle>
          <a:p>
            <a:pPr lvl="0"/>
            <a:r>
              <a:rPr lang="en-US" dirty="0"/>
              <a:t>Click to insert disclaimer paragraph</a:t>
            </a:r>
          </a:p>
        </p:txBody>
      </p:sp>
      <p:sp>
        <p:nvSpPr>
          <p:cNvPr id="21" name="Text Placeholder 5"/>
          <p:cNvSpPr>
            <a:spLocks noGrp="1"/>
          </p:cNvSpPr>
          <p:nvPr>
            <p:ph type="body" sz="quarter" idx="13" hasCustomPrompt="1"/>
          </p:nvPr>
        </p:nvSpPr>
        <p:spPr>
          <a:xfrm>
            <a:off x="310896" y="4196049"/>
            <a:ext cx="5423647" cy="777168"/>
          </a:xfrm>
        </p:spPr>
        <p:txBody>
          <a:bodyPr>
            <a:noAutofit/>
          </a:bodyPr>
          <a:lstStyle>
            <a:lvl1pPr marL="0" indent="0">
              <a:spcBef>
                <a:spcPts val="300"/>
              </a:spcBef>
              <a:spcAft>
                <a:spcPts val="0"/>
              </a:spcAft>
              <a:buNone/>
              <a:defRPr sz="1100" b="1" baseline="0">
                <a:solidFill>
                  <a:schemeClr val="tx1"/>
                </a:solidFill>
              </a:defRPr>
            </a:lvl1pPr>
          </a:lstStyle>
          <a:p>
            <a:pPr lvl="0"/>
            <a:r>
              <a:rPr lang="en-US" dirty="0"/>
              <a:t>Alternative 1: Click to insert Presenter Name(s)</a:t>
            </a:r>
            <a:br>
              <a:rPr lang="en-US" dirty="0"/>
            </a:br>
            <a:r>
              <a:rPr lang="en-US" dirty="0"/>
              <a:t>Job Title</a:t>
            </a:r>
            <a:br>
              <a:rPr lang="en-US" dirty="0"/>
            </a:br>
            <a:r>
              <a:rPr lang="en-US" dirty="0"/>
              <a:t>Department / Sector</a:t>
            </a:r>
          </a:p>
        </p:txBody>
      </p:sp>
      <p:sp>
        <p:nvSpPr>
          <p:cNvPr id="22" name="Text Placeholder 5"/>
          <p:cNvSpPr>
            <a:spLocks noGrp="1"/>
          </p:cNvSpPr>
          <p:nvPr>
            <p:ph type="body" sz="quarter" idx="14" hasCustomPrompt="1"/>
          </p:nvPr>
        </p:nvSpPr>
        <p:spPr>
          <a:xfrm>
            <a:off x="310896" y="5024553"/>
            <a:ext cx="2377440" cy="259884"/>
          </a:xfrm>
        </p:spPr>
        <p:txBody>
          <a:bodyPr>
            <a:noAutofit/>
          </a:bodyPr>
          <a:lstStyle>
            <a:lvl1pPr marL="0" indent="0">
              <a:buNone/>
              <a:defRPr sz="1050" b="0">
                <a:solidFill>
                  <a:schemeClr val="tx1"/>
                </a:solidFill>
              </a:defRPr>
            </a:lvl1pPr>
          </a:lstStyle>
          <a:p>
            <a:pPr lvl="0"/>
            <a:r>
              <a:rPr lang="en-US" dirty="0"/>
              <a:t>Click to insert date</a:t>
            </a:r>
          </a:p>
        </p:txBody>
      </p:sp>
    </p:spTree>
    <p:extLst>
      <p:ext uri="{BB962C8B-B14F-4D97-AF65-F5344CB8AC3E}">
        <p14:creationId xmlns:p14="http://schemas.microsoft.com/office/powerpoint/2010/main" val="626458073"/>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Source">
    <p:spTree>
      <p:nvGrpSpPr>
        <p:cNvPr id="1" name=""/>
        <p:cNvGrpSpPr/>
        <p:nvPr/>
      </p:nvGrpSpPr>
      <p:grpSpPr>
        <a:xfrm>
          <a:off x="0" y="0"/>
          <a:ext cx="0" cy="0"/>
          <a:chOff x="0" y="0"/>
          <a:chExt cx="0" cy="0"/>
        </a:xfrm>
      </p:grpSpPr>
      <p:sp>
        <p:nvSpPr>
          <p:cNvPr id="11" name="Chart Placeholder 10"/>
          <p:cNvSpPr>
            <a:spLocks noGrp="1"/>
          </p:cNvSpPr>
          <p:nvPr>
            <p:ph type="chart" sz="quarter" idx="19" hasCustomPrompt="1"/>
          </p:nvPr>
        </p:nvSpPr>
        <p:spPr>
          <a:xfrm>
            <a:off x="307196" y="1790700"/>
            <a:ext cx="8521849" cy="3962400"/>
          </a:xfrm>
        </p:spPr>
        <p:txBody>
          <a:bodyPr/>
          <a:lstStyle>
            <a:lvl1pPr marL="0" indent="0">
              <a:buNone/>
              <a:defRPr/>
            </a:lvl1pPr>
          </a:lstStyle>
          <a:p>
            <a:r>
              <a:rPr lang="en-US" dirty="0"/>
              <a:t>Click to insert chart</a:t>
            </a:r>
          </a:p>
        </p:txBody>
      </p:sp>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a:t>To change, turn on or off footer: Insert &gt; Header &amp; Footer &gt; Enter / change text &gt; Click Apply All. </a:t>
            </a:r>
            <a:endParaRPr lang="en-US" dirty="0"/>
          </a:p>
        </p:txBody>
      </p:sp>
      <p:sp>
        <p:nvSpPr>
          <p:cNvPr id="4" name="Slide Number Placeholder 3"/>
          <p:cNvSpPr>
            <a:spLocks noGrp="1"/>
          </p:cNvSpPr>
          <p:nvPr>
            <p:ph type="sldNum" sz="quarter" idx="11"/>
          </p:nvPr>
        </p:nvSpPr>
        <p:spPr/>
        <p:txBody>
          <a:bodyPr/>
          <a:lstStyle/>
          <a:p>
            <a:fld id="{BDDC3DCF-E0A7-DA4A-BC2C-1EC3743A297B}" type="slidenum">
              <a:rPr lang="en-US" smtClean="0"/>
              <a:pPr/>
              <a:t>‹#›</a:t>
            </a:fld>
            <a:endParaRPr lang="en-US" dirty="0"/>
          </a:p>
        </p:txBody>
      </p:sp>
      <p:sp>
        <p:nvSpPr>
          <p:cNvPr id="10"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8" name="Text Placeholder 11"/>
          <p:cNvSpPr>
            <a:spLocks noGrp="1"/>
          </p:cNvSpPr>
          <p:nvPr>
            <p:ph type="body" sz="quarter" idx="15"/>
          </p:nvPr>
        </p:nvSpPr>
        <p:spPr>
          <a:xfrm>
            <a:off x="310897" y="5753100"/>
            <a:ext cx="8519160" cy="419392"/>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3" name="Rectangle 12"/>
          <p:cNvSpPr/>
          <p:nvPr userDrawn="1"/>
        </p:nvSpPr>
        <p:spPr>
          <a:xfrm>
            <a:off x="9215268" y="-4042"/>
            <a:ext cx="1039685" cy="211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Chart </a:t>
            </a:r>
            <a:r>
              <a:rPr lang="en-US" sz="1000" b="1" dirty="0" err="1">
                <a:solidFill>
                  <a:schemeClr val="tx1"/>
                </a:solidFill>
              </a:rPr>
              <a:t>wSource</a:t>
            </a:r>
            <a:endParaRPr lang="en-US" sz="1000" b="1" baseline="0" dirty="0">
              <a:solidFill>
                <a:schemeClr val="tx1"/>
              </a:solidFill>
            </a:endParaRPr>
          </a:p>
          <a:p>
            <a:pPr algn="l"/>
            <a:r>
              <a:rPr lang="en-US" sz="1000" b="0" baseline="0" dirty="0">
                <a:solidFill>
                  <a:schemeClr val="tx1"/>
                </a:solidFill>
              </a:rPr>
              <a:t>Use for charts.</a:t>
            </a:r>
          </a:p>
        </p:txBody>
      </p:sp>
      <p:grpSp>
        <p:nvGrpSpPr>
          <p:cNvPr id="14" name="Group 13"/>
          <p:cNvGrpSpPr/>
          <p:nvPr userDrawn="1"/>
        </p:nvGrpSpPr>
        <p:grpSpPr>
          <a:xfrm>
            <a:off x="9215268" y="2212324"/>
            <a:ext cx="1039685" cy="1481802"/>
            <a:chOff x="9215268" y="3023356"/>
            <a:chExt cx="1039685" cy="1481802"/>
          </a:xfrm>
        </p:grpSpPr>
        <p:sp>
          <p:nvSpPr>
            <p:cNvPr id="15" name="Rectangle 14"/>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6" name="Rectangle 15"/>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66148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box,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310896" y="219456"/>
            <a:ext cx="8519160" cy="86527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0896" y="1371600"/>
            <a:ext cx="5332431" cy="4381500"/>
          </a:xfrm>
        </p:spPr>
        <p:txBody>
          <a:bodyPr>
            <a:no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8B1E05-1A2E-48EF-838A-85E4665BDA68}"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9" name="Text Placeholder 8"/>
          <p:cNvSpPr>
            <a:spLocks noGrp="1"/>
          </p:cNvSpPr>
          <p:nvPr>
            <p:ph type="body" sz="quarter" idx="16"/>
          </p:nvPr>
        </p:nvSpPr>
        <p:spPr>
          <a:xfrm>
            <a:off x="5785232" y="1371600"/>
            <a:ext cx="3057525" cy="4381500"/>
          </a:xfrm>
          <a:solidFill>
            <a:schemeClr val="bg2"/>
          </a:solidFill>
        </p:spPr>
        <p:txBody>
          <a:bodyPr lIns="91440" tIns="91440" bIns="91440"/>
          <a:lstStyle>
            <a:lvl1pPr>
              <a:defRPr sz="18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0" name="Rectangle 9"/>
          <p:cNvSpPr/>
          <p:nvPr userDrawn="1"/>
        </p:nvSpPr>
        <p:spPr>
          <a:xfrm>
            <a:off x="9215268" y="-4042"/>
            <a:ext cx="1039685" cy="211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 box</a:t>
            </a:r>
          </a:p>
          <a:p>
            <a:pPr algn="l"/>
            <a:r>
              <a:rPr lang="en-US" sz="1000" b="0" baseline="0" dirty="0">
                <a:solidFill>
                  <a:schemeClr val="tx1"/>
                </a:solidFill>
              </a:rPr>
              <a:t>Use to create pop-out text/content in the right-hand box. Resize the box as needed. </a:t>
            </a:r>
          </a:p>
        </p:txBody>
      </p:sp>
      <p:grpSp>
        <p:nvGrpSpPr>
          <p:cNvPr id="12" name="Group 11"/>
          <p:cNvGrpSpPr/>
          <p:nvPr userDrawn="1"/>
        </p:nvGrpSpPr>
        <p:grpSpPr>
          <a:xfrm>
            <a:off x="9215268" y="2212324"/>
            <a:ext cx="1039685" cy="1481802"/>
            <a:chOff x="9215268" y="3023356"/>
            <a:chExt cx="1039685" cy="1481802"/>
          </a:xfrm>
        </p:grpSpPr>
        <p:sp>
          <p:nvSpPr>
            <p:cNvPr id="14" name="Rectangle 13"/>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5" name="Rectangle 14"/>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796890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y background for content">
    <p:spTree>
      <p:nvGrpSpPr>
        <p:cNvPr id="1" name=""/>
        <p:cNvGrpSpPr/>
        <p:nvPr/>
      </p:nvGrpSpPr>
      <p:grpSpPr>
        <a:xfrm>
          <a:off x="0" y="0"/>
          <a:ext cx="0" cy="0"/>
          <a:chOff x="0" y="0"/>
          <a:chExt cx="0" cy="0"/>
        </a:xfrm>
      </p:grpSpPr>
      <p:sp>
        <p:nvSpPr>
          <p:cNvPr id="7" name="Rectangle 6"/>
          <p:cNvSpPr/>
          <p:nvPr userDrawn="1"/>
        </p:nvSpPr>
        <p:spPr>
          <a:xfrm>
            <a:off x="310896" y="1790700"/>
            <a:ext cx="8534400" cy="396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endParaRPr lang="en-US"/>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310896" y="1794414"/>
            <a:ext cx="3180449" cy="3958686"/>
          </a:xfrm>
        </p:spPr>
        <p:txBody>
          <a:bodyPr lIns="182880" tIns="182880" rIns="182880" bIns="182880"/>
          <a:lstStyle>
            <a:lvl1pPr>
              <a:defRPr sz="1800" baseline="0"/>
            </a:lvl1pPr>
            <a:lvl2pPr>
              <a:defRPr sz="1600"/>
            </a:lvl2pPr>
            <a:lvl3pPr>
              <a:defRPr sz="1400"/>
            </a:lvl3pPr>
            <a:lvl4pPr>
              <a:defRPr sz="1400"/>
            </a:lvl4pPr>
            <a:lvl5pPr>
              <a:defRPr sz="1400"/>
            </a:lvl5pPr>
          </a:lstStyle>
          <a:p>
            <a:pPr lvl="0"/>
            <a:r>
              <a:rPr lang="en-US" dirty="0"/>
              <a:t>Click to add content and resize or remove placeholder as needed or remove.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40F14D-D775-453F-923A-E47E8C20BA7E}"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8"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10"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1" name="Rectangle 10"/>
          <p:cNvSpPr/>
          <p:nvPr userDrawn="1"/>
        </p:nvSpPr>
        <p:spPr>
          <a:xfrm>
            <a:off x="9215268" y="-4043"/>
            <a:ext cx="1039685" cy="2113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Gray background for content</a:t>
            </a:r>
            <a:endParaRPr lang="en-US" sz="1000" b="1" baseline="0" dirty="0">
              <a:solidFill>
                <a:schemeClr val="tx1"/>
              </a:solidFill>
            </a:endParaRPr>
          </a:p>
          <a:p>
            <a:pPr algn="l"/>
            <a:r>
              <a:rPr lang="en-US" sz="1000" baseline="0" dirty="0">
                <a:solidFill>
                  <a:schemeClr val="tx1"/>
                </a:solidFill>
              </a:rPr>
              <a:t>Use slide layout to add graphics with explanatory text. </a:t>
            </a:r>
          </a:p>
          <a:p>
            <a:pPr algn="l"/>
            <a:r>
              <a:rPr lang="en-US" sz="1000" baseline="0" dirty="0">
                <a:solidFill>
                  <a:schemeClr val="tx1"/>
                </a:solidFill>
              </a:rPr>
              <a:t>The text placeholder can be moved as needed. </a:t>
            </a:r>
            <a:endParaRPr lang="en-US" sz="1000" dirty="0">
              <a:solidFill>
                <a:schemeClr val="tx1"/>
              </a:solidFill>
            </a:endParaRPr>
          </a:p>
        </p:txBody>
      </p:sp>
      <p:pic>
        <p:nvPicPr>
          <p:cNvPr id="12" name="Gray"/>
          <p:cNvPicPr>
            <a:picLocks noChangeAspect="1"/>
          </p:cNvPicPr>
          <p:nvPr userDrawn="1"/>
        </p:nvPicPr>
        <p:blipFill>
          <a:blip r:embed="rId2"/>
          <a:stretch>
            <a:fillRect/>
          </a:stretch>
        </p:blipFill>
        <p:spPr>
          <a:xfrm>
            <a:off x="9223814" y="3771465"/>
            <a:ext cx="1042416" cy="781812"/>
          </a:xfrm>
          <a:prstGeom prst="rect">
            <a:avLst/>
          </a:prstGeom>
          <a:ln>
            <a:solidFill>
              <a:schemeClr val="bg1">
                <a:lumMod val="85000"/>
              </a:schemeClr>
            </a:solidFill>
          </a:ln>
        </p:spPr>
      </p:pic>
      <p:pic>
        <p:nvPicPr>
          <p:cNvPr id="13" name="Gray2"/>
          <p:cNvPicPr>
            <a:picLocks noChangeAspect="1"/>
          </p:cNvPicPr>
          <p:nvPr userDrawn="1"/>
        </p:nvPicPr>
        <p:blipFill>
          <a:blip r:embed="rId3"/>
          <a:stretch>
            <a:fillRect/>
          </a:stretch>
        </p:blipFill>
        <p:spPr>
          <a:xfrm>
            <a:off x="9223814" y="4614888"/>
            <a:ext cx="1042416" cy="781812"/>
          </a:xfrm>
          <a:prstGeom prst="rect">
            <a:avLst/>
          </a:prstGeom>
          <a:ln>
            <a:solidFill>
              <a:schemeClr val="bg1">
                <a:lumMod val="85000"/>
              </a:schemeClr>
            </a:solidFill>
          </a:ln>
        </p:spPr>
      </p:pic>
      <p:grpSp>
        <p:nvGrpSpPr>
          <p:cNvPr id="15" name="Group 14"/>
          <p:cNvGrpSpPr/>
          <p:nvPr userDrawn="1"/>
        </p:nvGrpSpPr>
        <p:grpSpPr>
          <a:xfrm>
            <a:off x="9215268" y="2212324"/>
            <a:ext cx="1039685" cy="1481802"/>
            <a:chOff x="9215268" y="3023356"/>
            <a:chExt cx="1039685" cy="1481802"/>
          </a:xfrm>
        </p:grpSpPr>
        <p:sp>
          <p:nvSpPr>
            <p:cNvPr id="16" name="Rectangle 15"/>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7" name="Rectangle 1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874915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umns + intro">
    <p:spTree>
      <p:nvGrpSpPr>
        <p:cNvPr id="1" name=""/>
        <p:cNvGrpSpPr/>
        <p:nvPr/>
      </p:nvGrpSpPr>
      <p:grpSpPr>
        <a:xfrm>
          <a:off x="0" y="0"/>
          <a:ext cx="0" cy="0"/>
          <a:chOff x="0" y="0"/>
          <a:chExt cx="0" cy="0"/>
        </a:xfrm>
      </p:grpSpPr>
      <p:sp>
        <p:nvSpPr>
          <p:cNvPr id="2" name="Title 1"/>
          <p:cNvSpPr>
            <a:spLocks noGrp="1"/>
          </p:cNvSpPr>
          <p:nvPr>
            <p:ph type="title"/>
          </p:nvPr>
        </p:nvSpPr>
        <p:spPr>
          <a:xfrm>
            <a:off x="310896" y="219456"/>
            <a:ext cx="8522208" cy="868680"/>
          </a:xfrm>
          <a:ln w="3175">
            <a:noFill/>
            <a:prstDash val="dash"/>
          </a:ln>
        </p:spPr>
        <p:txBody>
          <a:bodyPr vert="horz" lIns="0" tIns="45720" rIns="91440" bIns="45720" rtlCol="0" anchor="t">
            <a:noAutofit/>
          </a:bodyPr>
          <a:lstStyle>
            <a:lvl1pPr>
              <a:defRPr lang="en-US" dirty="0"/>
            </a:lvl1pPr>
          </a:lstStyle>
          <a:p>
            <a:pPr lvl="0"/>
            <a:r>
              <a:rPr lang="en-US" smtClean="0"/>
              <a:t>Click to edit Master title style</a:t>
            </a:r>
            <a:endParaRPr lang="en-US" dirty="0"/>
          </a:p>
        </p:txBody>
      </p:sp>
      <p:sp>
        <p:nvSpPr>
          <p:cNvPr id="3" name="Text Placeholder 2"/>
          <p:cNvSpPr>
            <a:spLocks noGrp="1"/>
          </p:cNvSpPr>
          <p:nvPr>
            <p:ph type="body" idx="1"/>
          </p:nvPr>
        </p:nvSpPr>
        <p:spPr>
          <a:xfrm>
            <a:off x="310896" y="1805137"/>
            <a:ext cx="4114800" cy="433949"/>
          </a:xfrm>
          <a:solidFill>
            <a:schemeClr val="tx1"/>
          </a:solidFill>
        </p:spPr>
        <p:txBody>
          <a:bodyPr lIns="91440" rIns="274320" anchor="ct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10896" y="2253522"/>
            <a:ext cx="4114800" cy="3499578"/>
          </a:xfrm>
          <a:solidFill>
            <a:schemeClr val="bg2"/>
          </a:solidFill>
        </p:spPr>
        <p:txBody>
          <a:bodyPr lIns="91440">
            <a:normAutofit/>
          </a:bodyPr>
          <a:lstStyle>
            <a:lvl1pPr>
              <a:defRPr sz="18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7448" y="1805137"/>
            <a:ext cx="4114800" cy="433949"/>
          </a:xfrm>
          <a:solidFill>
            <a:schemeClr val="tx1"/>
          </a:solidFill>
        </p:spPr>
        <p:txBody>
          <a:bodyPr lIns="91440" rIns="182880" anchor="ct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27448" y="2253522"/>
            <a:ext cx="4114800" cy="3499578"/>
          </a:xfrm>
          <a:solidFill>
            <a:schemeClr val="bg2"/>
          </a:solidFill>
        </p:spPr>
        <p:txBody>
          <a:bodyPr lIns="91440">
            <a:normAutofit/>
          </a:bodyPr>
          <a:lstStyle>
            <a:lvl1pPr>
              <a:defRPr sz="1800"/>
            </a:lvl1pPr>
            <a:lvl2pPr>
              <a:defRPr sz="1600"/>
            </a:lvl2pPr>
            <a:lvl3pPr>
              <a:defRPr sz="14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3DBB5C-1093-46B5-8D36-66315C6ADE0F}" type="datetime1">
              <a:rPr lang="en-US" smtClean="0"/>
              <a:t>3/26/2020</a:t>
            </a:fld>
            <a:endParaRPr lang="en-US"/>
          </a:p>
        </p:txBody>
      </p:sp>
      <p:sp>
        <p:nvSpPr>
          <p:cNvPr id="8" name="Footer Placeholder 7"/>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9" name="Slide Number Placeholder 8"/>
          <p:cNvSpPr>
            <a:spLocks noGrp="1"/>
          </p:cNvSpPr>
          <p:nvPr>
            <p:ph type="sldNum" sz="quarter" idx="12"/>
          </p:nvPr>
        </p:nvSpPr>
        <p:spPr/>
        <p:txBody>
          <a:bodyPr/>
          <a:lstStyle/>
          <a:p>
            <a:fld id="{5246FB18-5DF1-419A-B975-14AFDDD65B9F}" type="slidenum">
              <a:rPr lang="en-US" smtClean="0"/>
              <a:t>‹#›</a:t>
            </a:fld>
            <a:endParaRPr lang="en-US"/>
          </a:p>
        </p:txBody>
      </p:sp>
      <p:sp>
        <p:nvSpPr>
          <p:cNvPr id="13" name="Text Placeholder 7"/>
          <p:cNvSpPr>
            <a:spLocks noGrp="1"/>
          </p:cNvSpPr>
          <p:nvPr>
            <p:ph type="body" sz="quarter" idx="13" hasCustomPrompt="1"/>
          </p:nvPr>
        </p:nvSpPr>
        <p:spPr>
          <a:xfrm>
            <a:off x="310896" y="1084263"/>
            <a:ext cx="8534400" cy="706437"/>
          </a:xfrm>
        </p:spPr>
        <p:txBody>
          <a:bodyPr/>
          <a:lstStyle>
            <a:lvl1pPr marL="0" indent="0">
              <a:buNone/>
              <a:defRPr sz="1600" b="0">
                <a:solidFill>
                  <a:schemeClr val="bg1">
                    <a:lumMod val="50000"/>
                  </a:schemeClr>
                </a:solidFill>
              </a:defRPr>
            </a:lvl1pPr>
            <a:lvl2pPr marL="169863" indent="0">
              <a:buNone/>
              <a:defRPr/>
            </a:lvl2pPr>
          </a:lstStyle>
          <a:p>
            <a:pPr lvl="0"/>
            <a:r>
              <a:rPr lang="en-US" dirty="0"/>
              <a:t>Click to add introduction</a:t>
            </a:r>
          </a:p>
        </p:txBody>
      </p:sp>
      <p:sp>
        <p:nvSpPr>
          <p:cNvPr id="14"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2" name="Rectangle 11"/>
          <p:cNvSpPr/>
          <p:nvPr userDrawn="1"/>
        </p:nvSpPr>
        <p:spPr>
          <a:xfrm>
            <a:off x="9215268" y="-4042"/>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2 Content</a:t>
            </a:r>
            <a:r>
              <a:rPr lang="en-US" sz="1000" b="1" baseline="0" dirty="0">
                <a:solidFill>
                  <a:schemeClr val="tx1"/>
                </a:solidFill>
              </a:rPr>
              <a:t> Areas</a:t>
            </a:r>
            <a:endParaRPr lang="en-US" sz="1000" b="1" dirty="0">
              <a:solidFill>
                <a:schemeClr val="tx1"/>
              </a:solidFill>
            </a:endParaRPr>
          </a:p>
          <a:p>
            <a:pPr algn="l"/>
            <a:r>
              <a:rPr lang="en-US" sz="1000" b="0" baseline="0" dirty="0">
                <a:solidFill>
                  <a:schemeClr val="tx1"/>
                </a:solidFill>
              </a:rPr>
              <a:t>Use the subtitle and placeholder as needed and remove or resize them within the grid of the slide. </a:t>
            </a:r>
          </a:p>
        </p:txBody>
      </p:sp>
      <p:grpSp>
        <p:nvGrpSpPr>
          <p:cNvPr id="15" name="Group 14"/>
          <p:cNvGrpSpPr/>
          <p:nvPr userDrawn="1"/>
        </p:nvGrpSpPr>
        <p:grpSpPr>
          <a:xfrm>
            <a:off x="9215268" y="2212324"/>
            <a:ext cx="1039685" cy="1481802"/>
            <a:chOff x="9215268" y="3023356"/>
            <a:chExt cx="1039685" cy="1481802"/>
          </a:xfrm>
        </p:grpSpPr>
        <p:sp>
          <p:nvSpPr>
            <p:cNvPr id="17" name="Rectangle 16"/>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8" name="Rectangle 1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3695654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ntent are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C2BF85E1-74BE-48F8-825B-0EA26186A6EF}"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9" name="Text Placeholder 8"/>
          <p:cNvSpPr>
            <a:spLocks noGrp="1"/>
          </p:cNvSpPr>
          <p:nvPr>
            <p:ph type="body" sz="quarter" idx="16" hasCustomPrompt="1"/>
          </p:nvPr>
        </p:nvSpPr>
        <p:spPr>
          <a:xfrm>
            <a:off x="6274755" y="1883060"/>
            <a:ext cx="2560320" cy="3870040"/>
          </a:xfrm>
          <a:solidFill>
            <a:schemeClr val="bg2"/>
          </a:solidFill>
        </p:spPr>
        <p:txBody>
          <a:bodyPr lIns="91440" tIns="91440" bIns="91440"/>
          <a:lstStyle>
            <a:lvl1pPr>
              <a:defRPr sz="1600" baseline="0"/>
            </a:lvl1pPr>
            <a:lvl2pPr>
              <a:defRPr sz="1400"/>
            </a:lvl2pPr>
            <a:lvl3pPr>
              <a:defRPr sz="1400"/>
            </a:lvl3pPr>
            <a:lvl4pPr>
              <a:defRPr sz="1100"/>
            </a:lvl4pPr>
            <a:lvl5pPr>
              <a:defRPr sz="1100"/>
            </a:lvl5pPr>
          </a:lstStyle>
          <a:p>
            <a:pPr lvl="0"/>
            <a:r>
              <a:rPr lang="en-US" dirty="0"/>
              <a:t>Click to add content and resize as needed or remove. </a:t>
            </a:r>
          </a:p>
          <a:p>
            <a:pPr lvl="1"/>
            <a:r>
              <a:rPr lang="en-US" dirty="0"/>
              <a:t>Second level</a:t>
            </a:r>
          </a:p>
          <a:p>
            <a:pPr lvl="2"/>
            <a:r>
              <a:rPr lang="en-US" dirty="0"/>
              <a:t>Third level</a:t>
            </a:r>
          </a:p>
        </p:txBody>
      </p:sp>
      <p:sp>
        <p:nvSpPr>
          <p:cNvPr id="11" name="Text Placeholder 8"/>
          <p:cNvSpPr>
            <a:spLocks noGrp="1"/>
          </p:cNvSpPr>
          <p:nvPr>
            <p:ph type="body" sz="quarter" idx="17" hasCustomPrompt="1"/>
          </p:nvPr>
        </p:nvSpPr>
        <p:spPr>
          <a:xfrm>
            <a:off x="310896" y="1883060"/>
            <a:ext cx="2560320" cy="3870040"/>
          </a:xfrm>
          <a:solidFill>
            <a:schemeClr val="bg2"/>
          </a:solidFill>
        </p:spPr>
        <p:txBody>
          <a:bodyPr lIns="91440" tIns="91440" bIns="91440"/>
          <a:lstStyle>
            <a:lvl1pPr>
              <a:defRPr sz="1600" baseline="0"/>
            </a:lvl1pPr>
            <a:lvl2pPr>
              <a:defRPr sz="1400"/>
            </a:lvl2pPr>
            <a:lvl3pPr>
              <a:defRPr sz="1400"/>
            </a:lvl3pPr>
            <a:lvl4pPr>
              <a:defRPr sz="1100"/>
            </a:lvl4pPr>
            <a:lvl5pPr>
              <a:defRPr sz="1100"/>
            </a:lvl5pPr>
          </a:lstStyle>
          <a:p>
            <a:pPr lvl="0"/>
            <a:r>
              <a:rPr lang="en-US" dirty="0"/>
              <a:t>Click to add content and resize as needed. </a:t>
            </a:r>
          </a:p>
          <a:p>
            <a:pPr lvl="1"/>
            <a:r>
              <a:rPr lang="en-US" dirty="0"/>
              <a:t>Second level</a:t>
            </a:r>
          </a:p>
          <a:p>
            <a:pPr lvl="2"/>
            <a:r>
              <a:rPr lang="en-US" dirty="0"/>
              <a:t>Third level</a:t>
            </a:r>
          </a:p>
        </p:txBody>
      </p:sp>
      <p:sp>
        <p:nvSpPr>
          <p:cNvPr id="12" name="Text Placeholder 8"/>
          <p:cNvSpPr>
            <a:spLocks noGrp="1"/>
          </p:cNvSpPr>
          <p:nvPr>
            <p:ph type="body" sz="quarter" idx="18" hasCustomPrompt="1"/>
          </p:nvPr>
        </p:nvSpPr>
        <p:spPr>
          <a:xfrm>
            <a:off x="3292826" y="1883060"/>
            <a:ext cx="2560320" cy="3870040"/>
          </a:xfrm>
          <a:solidFill>
            <a:schemeClr val="bg2"/>
          </a:solidFill>
        </p:spPr>
        <p:txBody>
          <a:bodyPr lIns="91440" tIns="91440" bIns="91440"/>
          <a:lstStyle>
            <a:lvl1pPr>
              <a:defRPr sz="1600"/>
            </a:lvl1pPr>
            <a:lvl2pPr>
              <a:defRPr sz="1400"/>
            </a:lvl2pPr>
            <a:lvl3pPr>
              <a:defRPr sz="1400"/>
            </a:lvl3pPr>
            <a:lvl4pPr>
              <a:defRPr sz="1100"/>
            </a:lvl4pPr>
            <a:lvl5pPr>
              <a:defRPr sz="1100"/>
            </a:lvl5pPr>
          </a:lstStyle>
          <a:p>
            <a:pPr lvl="0"/>
            <a:r>
              <a:rPr lang="en-US" dirty="0"/>
              <a:t>Click to add content and resize as needed or remove. </a:t>
            </a:r>
          </a:p>
          <a:p>
            <a:pPr lvl="1"/>
            <a:r>
              <a:rPr lang="en-US" dirty="0"/>
              <a:t>Second level</a:t>
            </a:r>
          </a:p>
          <a:p>
            <a:pPr lvl="2"/>
            <a:r>
              <a:rPr lang="en-US" dirty="0"/>
              <a:t>Third level</a:t>
            </a:r>
          </a:p>
        </p:txBody>
      </p:sp>
      <p:sp>
        <p:nvSpPr>
          <p:cNvPr id="13" name="Text Placeholder 8"/>
          <p:cNvSpPr>
            <a:spLocks noGrp="1"/>
          </p:cNvSpPr>
          <p:nvPr>
            <p:ph type="body" sz="quarter" idx="19" hasCustomPrompt="1"/>
          </p:nvPr>
        </p:nvSpPr>
        <p:spPr>
          <a:xfrm>
            <a:off x="6278885" y="1385560"/>
            <a:ext cx="2560320" cy="497500"/>
          </a:xfrm>
          <a:solidFill>
            <a:schemeClr val="tx1"/>
          </a:solidFill>
        </p:spPr>
        <p:txBody>
          <a:bodyPr lIns="91440" tIns="91440" bIns="91440" anchor="ctr"/>
          <a:lstStyle>
            <a:lvl1pPr marL="0" indent="0">
              <a:buNone/>
              <a:defRPr sz="1400" b="1">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or remove. </a:t>
            </a:r>
          </a:p>
        </p:txBody>
      </p:sp>
      <p:sp>
        <p:nvSpPr>
          <p:cNvPr id="14" name="Text Placeholder 8"/>
          <p:cNvSpPr>
            <a:spLocks noGrp="1"/>
          </p:cNvSpPr>
          <p:nvPr>
            <p:ph type="body" sz="quarter" idx="20" hasCustomPrompt="1"/>
          </p:nvPr>
        </p:nvSpPr>
        <p:spPr>
          <a:xfrm>
            <a:off x="310896" y="1385560"/>
            <a:ext cx="2560320" cy="497500"/>
          </a:xfrm>
          <a:solidFill>
            <a:schemeClr val="tx1"/>
          </a:solidFill>
        </p:spPr>
        <p:txBody>
          <a:bodyPr lIns="91440" tIns="91440" bIns="91440" anchor="ctr"/>
          <a:lstStyle>
            <a:lvl1pPr marL="0" indent="0">
              <a:buNone/>
              <a:defRPr sz="1400" b="1" baseline="0">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resize as needed.</a:t>
            </a:r>
          </a:p>
        </p:txBody>
      </p:sp>
      <p:sp>
        <p:nvSpPr>
          <p:cNvPr id="15" name="Text Placeholder 8"/>
          <p:cNvSpPr>
            <a:spLocks noGrp="1"/>
          </p:cNvSpPr>
          <p:nvPr>
            <p:ph type="body" sz="quarter" idx="21" hasCustomPrompt="1"/>
          </p:nvPr>
        </p:nvSpPr>
        <p:spPr>
          <a:xfrm>
            <a:off x="3296956" y="1385560"/>
            <a:ext cx="2560320" cy="497500"/>
          </a:xfrm>
          <a:solidFill>
            <a:schemeClr val="tx1"/>
          </a:solidFill>
        </p:spPr>
        <p:txBody>
          <a:bodyPr lIns="91440" tIns="91440" bIns="91440" anchor="ctr"/>
          <a:lstStyle>
            <a:lvl1pPr marL="0" indent="0">
              <a:buNone/>
              <a:defRPr sz="1400" b="1" baseline="0">
                <a:solidFill>
                  <a:schemeClr val="bg1"/>
                </a:solidFill>
              </a:defRPr>
            </a:lvl1pPr>
            <a:lvl2pPr marL="169862" indent="0">
              <a:buNone/>
              <a:defRPr sz="1400"/>
            </a:lvl2pPr>
            <a:lvl3pPr>
              <a:defRPr sz="1100"/>
            </a:lvl3pPr>
            <a:lvl4pPr>
              <a:defRPr sz="1100"/>
            </a:lvl4pPr>
            <a:lvl5pPr>
              <a:defRPr sz="1100"/>
            </a:lvl5pPr>
          </a:lstStyle>
          <a:p>
            <a:pPr lvl="0"/>
            <a:r>
              <a:rPr lang="en-US" dirty="0"/>
              <a:t>Click to add subtitle max two rows or remove. </a:t>
            </a:r>
          </a:p>
        </p:txBody>
      </p:sp>
      <p:sp>
        <p:nvSpPr>
          <p:cNvPr id="16"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7" name="Rectangle 16"/>
          <p:cNvSpPr/>
          <p:nvPr userDrawn="1"/>
        </p:nvSpPr>
        <p:spPr>
          <a:xfrm>
            <a:off x="9215268" y="-4042"/>
            <a:ext cx="1039685" cy="21139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3 Content</a:t>
            </a:r>
            <a:r>
              <a:rPr lang="en-US" sz="1000" b="1" baseline="0" dirty="0">
                <a:solidFill>
                  <a:schemeClr val="tx1"/>
                </a:solidFill>
              </a:rPr>
              <a:t> Areas</a:t>
            </a:r>
            <a:endParaRPr lang="en-US" sz="1000" b="1" dirty="0">
              <a:solidFill>
                <a:schemeClr val="tx1"/>
              </a:solidFill>
            </a:endParaRPr>
          </a:p>
          <a:p>
            <a:pPr algn="l"/>
            <a:r>
              <a:rPr lang="en-US" sz="1000" b="0" baseline="0" dirty="0">
                <a:solidFill>
                  <a:schemeClr val="tx1"/>
                </a:solidFill>
              </a:rPr>
              <a:t>Use the subtitle and placeholder as needed and remove or resize them within the grid of the slide. </a:t>
            </a:r>
          </a:p>
        </p:txBody>
      </p:sp>
      <p:pic>
        <p:nvPicPr>
          <p:cNvPr id="19" name="OneLayout"/>
          <p:cNvPicPr>
            <a:picLocks noChangeAspect="1"/>
          </p:cNvPicPr>
          <p:nvPr userDrawn="1"/>
        </p:nvPicPr>
        <p:blipFill>
          <a:blip r:embed="rId2"/>
          <a:stretch>
            <a:fillRect/>
          </a:stretch>
        </p:blipFill>
        <p:spPr>
          <a:xfrm>
            <a:off x="9218154" y="4601605"/>
            <a:ext cx="1042416" cy="781812"/>
          </a:xfrm>
          <a:prstGeom prst="rect">
            <a:avLst/>
          </a:prstGeom>
          <a:ln>
            <a:solidFill>
              <a:schemeClr val="bg1">
                <a:lumMod val="85000"/>
              </a:schemeClr>
            </a:solidFill>
          </a:ln>
        </p:spPr>
      </p:pic>
      <p:pic>
        <p:nvPicPr>
          <p:cNvPr id="20" name="ThreeLayouts"/>
          <p:cNvPicPr>
            <a:picLocks noChangeAspect="1"/>
          </p:cNvPicPr>
          <p:nvPr userDrawn="1"/>
        </p:nvPicPr>
        <p:blipFill>
          <a:blip r:embed="rId3"/>
          <a:stretch>
            <a:fillRect/>
          </a:stretch>
        </p:blipFill>
        <p:spPr>
          <a:xfrm>
            <a:off x="9221446" y="3767563"/>
            <a:ext cx="1042416" cy="781812"/>
          </a:xfrm>
          <a:prstGeom prst="rect">
            <a:avLst/>
          </a:prstGeom>
          <a:ln>
            <a:solidFill>
              <a:schemeClr val="bg1">
                <a:lumMod val="85000"/>
              </a:schemeClr>
            </a:solidFill>
          </a:ln>
        </p:spPr>
      </p:pic>
      <p:grpSp>
        <p:nvGrpSpPr>
          <p:cNvPr id="18" name="Group 17"/>
          <p:cNvGrpSpPr/>
          <p:nvPr userDrawn="1"/>
        </p:nvGrpSpPr>
        <p:grpSpPr>
          <a:xfrm>
            <a:off x="9215268" y="2212324"/>
            <a:ext cx="1039685" cy="1481802"/>
            <a:chOff x="9215268" y="3023356"/>
            <a:chExt cx="1039685" cy="1481802"/>
          </a:xfrm>
        </p:grpSpPr>
        <p:sp>
          <p:nvSpPr>
            <p:cNvPr id="22" name="Rectangle 21"/>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23" name="Rectangle 22"/>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2315286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F236DD6-925A-420C-952F-CF2774F28A3C}" type="datetime1">
              <a:rPr lang="en-US" smtClean="0"/>
              <a:t>3/26/2020</a:t>
            </a:fld>
            <a:endParaRPr lang="en-US"/>
          </a:p>
        </p:txBody>
      </p:sp>
      <p:sp>
        <p:nvSpPr>
          <p:cNvPr id="4" name="Footer Placeholder 3"/>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a:p>
        </p:txBody>
      </p:sp>
      <p:sp>
        <p:nvSpPr>
          <p:cNvPr id="7" name="Text Placeholder 11"/>
          <p:cNvSpPr>
            <a:spLocks noGrp="1"/>
          </p:cNvSpPr>
          <p:nvPr>
            <p:ph type="body" sz="quarter" idx="15"/>
          </p:nvPr>
        </p:nvSpPr>
        <p:spPr>
          <a:xfrm>
            <a:off x="310896" y="206376"/>
            <a:ext cx="8528309" cy="5965824"/>
          </a:xfrm>
        </p:spPr>
        <p:txBody>
          <a:bodyPr tIns="0" bIns="0" anchor="t">
            <a:normAutofit/>
          </a:bodyPr>
          <a:lstStyle>
            <a:lvl1pPr marL="0" indent="0">
              <a:lnSpc>
                <a:spcPct val="70000"/>
              </a:lnSpc>
              <a:spcBef>
                <a:spcPts val="0"/>
              </a:spcBef>
              <a:spcAft>
                <a:spcPts val="200"/>
              </a:spcAft>
              <a:buSzPct val="25000"/>
              <a:buFont typeface="Arial" panose="020B0604020202020204" pitchFamily="34" charset="0"/>
              <a:buChar char=" "/>
              <a:defRPr sz="105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105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6" name="Rectangle 5"/>
          <p:cNvSpPr/>
          <p:nvPr userDrawn="1"/>
        </p:nvSpPr>
        <p:spPr>
          <a:xfrm>
            <a:off x="9215268" y="-4042"/>
            <a:ext cx="1039685" cy="211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Disclaimer</a:t>
            </a:r>
          </a:p>
          <a:p>
            <a:pPr algn="l"/>
            <a:r>
              <a:rPr lang="en-US" sz="1000" b="0" baseline="0" dirty="0">
                <a:solidFill>
                  <a:schemeClr val="tx1"/>
                </a:solidFill>
              </a:rPr>
              <a:t>Add disclaimer text to placeholder by copying the text and pasting it as “Keep Text Only” to keep formatting. </a:t>
            </a:r>
          </a:p>
        </p:txBody>
      </p:sp>
      <p:grpSp>
        <p:nvGrpSpPr>
          <p:cNvPr id="8" name="Group 7"/>
          <p:cNvGrpSpPr/>
          <p:nvPr userDrawn="1"/>
        </p:nvGrpSpPr>
        <p:grpSpPr>
          <a:xfrm>
            <a:off x="9215268" y="2212324"/>
            <a:ext cx="1039685" cy="1481802"/>
            <a:chOff x="9215268" y="3023356"/>
            <a:chExt cx="1039685" cy="1481802"/>
          </a:xfrm>
        </p:grpSpPr>
        <p:sp>
          <p:nvSpPr>
            <p:cNvPr id="10" name="Rectangle 9"/>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1" name="Rectangle 10"/>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835596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310896" y="1794414"/>
            <a:ext cx="8525440" cy="39586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3B28D-A6F2-40EB-8B36-F1FBDF51764D}"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8"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10"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1" name="Rectangle 10"/>
          <p:cNvSpPr/>
          <p:nvPr userDrawn="1"/>
        </p:nvSpPr>
        <p:spPr>
          <a:xfrm>
            <a:off x="9215268" y="-4042"/>
            <a:ext cx="1039685" cy="31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a:t>
            </a:r>
          </a:p>
          <a:p>
            <a:pPr algn="l"/>
            <a:r>
              <a:rPr lang="en-US" sz="1000" b="0" baseline="0" dirty="0">
                <a:solidFill>
                  <a:schemeClr val="tx1"/>
                </a:solidFill>
              </a:rPr>
              <a:t>Level 1 has a bullet turned on – you can turn bullets off by marking the Level 1 text and unclick the bullet icon on the Home Tab. </a:t>
            </a:r>
          </a:p>
          <a:p>
            <a:pPr algn="l"/>
            <a:endParaRPr lang="en-US" sz="1000" b="0" baseline="0" dirty="0">
              <a:solidFill>
                <a:schemeClr val="tx1"/>
              </a:solidFill>
            </a:endParaRPr>
          </a:p>
          <a:p>
            <a:pPr algn="l"/>
            <a:endParaRPr lang="en-US" sz="1000" b="0" baseline="0" dirty="0">
              <a:solidFill>
                <a:schemeClr val="tx1"/>
              </a:solidFill>
            </a:endParaRPr>
          </a:p>
          <a:p>
            <a:pPr algn="l"/>
            <a:r>
              <a:rPr lang="en-US" sz="1000" b="0" baseline="0" dirty="0">
                <a:solidFill>
                  <a:schemeClr val="tx1"/>
                </a:solidFill>
              </a:rPr>
              <a:t>To get to the next bullet level, use “Increase List level” on the Home Tab. </a:t>
            </a:r>
          </a:p>
        </p:txBody>
      </p:sp>
      <p:pic>
        <p:nvPicPr>
          <p:cNvPr id="12" name="bullets"/>
          <p:cNvPicPr>
            <a:picLocks noChangeAspect="1"/>
          </p:cNvPicPr>
          <p:nvPr userDrawn="1"/>
        </p:nvPicPr>
        <p:blipFill rotWithShape="1">
          <a:blip r:embed="rId2"/>
          <a:srcRect l="3717" t="5566" r="8072" b="8645"/>
          <a:stretch/>
        </p:blipFill>
        <p:spPr>
          <a:xfrm>
            <a:off x="9277715" y="1604299"/>
            <a:ext cx="295776" cy="241890"/>
          </a:xfrm>
          <a:prstGeom prst="rect">
            <a:avLst/>
          </a:prstGeom>
          <a:ln>
            <a:noFill/>
          </a:ln>
        </p:spPr>
      </p:pic>
      <p:pic>
        <p:nvPicPr>
          <p:cNvPr id="13" name="increase list level"/>
          <p:cNvPicPr>
            <a:picLocks noChangeAspect="1"/>
          </p:cNvPicPr>
          <p:nvPr userDrawn="1"/>
        </p:nvPicPr>
        <p:blipFill rotWithShape="1">
          <a:blip r:embed="rId3"/>
          <a:srcRect l="3946" t="825" r="7728" b="5818"/>
          <a:stretch/>
        </p:blipFill>
        <p:spPr>
          <a:xfrm>
            <a:off x="9276091" y="2689032"/>
            <a:ext cx="417328" cy="241890"/>
          </a:xfrm>
          <a:prstGeom prst="rect">
            <a:avLst/>
          </a:prstGeom>
        </p:spPr>
      </p:pic>
      <p:grpSp>
        <p:nvGrpSpPr>
          <p:cNvPr id="15" name="Group 14"/>
          <p:cNvGrpSpPr/>
          <p:nvPr userDrawn="1"/>
        </p:nvGrpSpPr>
        <p:grpSpPr>
          <a:xfrm>
            <a:off x="9215268" y="3230090"/>
            <a:ext cx="1039685" cy="1481802"/>
            <a:chOff x="9215268" y="3023356"/>
            <a:chExt cx="1039685" cy="1481802"/>
          </a:xfrm>
        </p:grpSpPr>
        <p:sp>
          <p:nvSpPr>
            <p:cNvPr id="16" name="Rectangle 15"/>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7" name="Rectangle 1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954590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0896" y="1792224"/>
            <a:ext cx="4118542" cy="3954370"/>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4404" y="1792224"/>
            <a:ext cx="4118542" cy="3954370"/>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1269A2-5342-4940-82DB-D9D47AF8360B}" type="datetime1">
              <a:rPr lang="en-US" smtClean="0"/>
              <a:t>3/26/2020</a:t>
            </a:fld>
            <a:endParaRPr lang="en-US"/>
          </a:p>
        </p:txBody>
      </p:sp>
      <p:sp>
        <p:nvSpPr>
          <p:cNvPr id="6" name="Footer Placeholder 5"/>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7" name="Slide Number Placeholder 6"/>
          <p:cNvSpPr>
            <a:spLocks noGrp="1"/>
          </p:cNvSpPr>
          <p:nvPr>
            <p:ph type="sldNum" sz="quarter" idx="12"/>
          </p:nvPr>
        </p:nvSpPr>
        <p:spPr/>
        <p:txBody>
          <a:bodyPr/>
          <a:lstStyle/>
          <a:p>
            <a:fld id="{5246FB18-5DF1-419A-B975-14AFDDD65B9F}" type="slidenum">
              <a:rPr lang="en-US" smtClean="0"/>
              <a:t>‹#›</a:t>
            </a:fld>
            <a:endParaRPr lang="en-US"/>
          </a:p>
        </p:txBody>
      </p:sp>
      <p:sp>
        <p:nvSpPr>
          <p:cNvPr id="8"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11"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0" name="Rectangle 9"/>
          <p:cNvSpPr/>
          <p:nvPr userDrawn="1"/>
        </p:nvSpPr>
        <p:spPr>
          <a:xfrm>
            <a:off x="9215268" y="-4042"/>
            <a:ext cx="1039685" cy="31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 2 columns </a:t>
            </a:r>
          </a:p>
          <a:p>
            <a:pPr algn="l"/>
            <a:r>
              <a:rPr lang="en-US" sz="1000" b="0" baseline="0" dirty="0">
                <a:solidFill>
                  <a:schemeClr val="tx1"/>
                </a:solidFill>
              </a:rPr>
              <a:t>Level 1 has a bullet turned on – you can turn bullets off by marking the Level 1 text and unclick the bullet icon on the Home Tab. </a:t>
            </a:r>
          </a:p>
          <a:p>
            <a:pPr algn="l"/>
            <a:endParaRPr lang="en-US" sz="1000" b="0" baseline="0" dirty="0">
              <a:solidFill>
                <a:schemeClr val="tx1"/>
              </a:solidFill>
            </a:endParaRPr>
          </a:p>
          <a:p>
            <a:pPr algn="l"/>
            <a:endParaRPr lang="en-US" sz="1000" b="0" baseline="0" dirty="0">
              <a:solidFill>
                <a:schemeClr val="tx1"/>
              </a:solidFill>
            </a:endParaRPr>
          </a:p>
          <a:p>
            <a:pPr algn="l"/>
            <a:r>
              <a:rPr lang="en-US" sz="1000" b="0" baseline="0" dirty="0">
                <a:solidFill>
                  <a:schemeClr val="tx1"/>
                </a:solidFill>
              </a:rPr>
              <a:t>To get to the next bullet level, use “Increase List level” on the Home Tab. </a:t>
            </a:r>
          </a:p>
        </p:txBody>
      </p:sp>
      <p:pic>
        <p:nvPicPr>
          <p:cNvPr id="12" name="bullets"/>
          <p:cNvPicPr>
            <a:picLocks noChangeAspect="1"/>
          </p:cNvPicPr>
          <p:nvPr userDrawn="1"/>
        </p:nvPicPr>
        <p:blipFill rotWithShape="1">
          <a:blip r:embed="rId2"/>
          <a:srcRect l="3717" t="5566" r="8072" b="8645"/>
          <a:stretch/>
        </p:blipFill>
        <p:spPr>
          <a:xfrm>
            <a:off x="9277715" y="1750216"/>
            <a:ext cx="295776" cy="241890"/>
          </a:xfrm>
          <a:prstGeom prst="rect">
            <a:avLst/>
          </a:prstGeom>
          <a:ln>
            <a:noFill/>
          </a:ln>
        </p:spPr>
      </p:pic>
      <p:pic>
        <p:nvPicPr>
          <p:cNvPr id="13" name="increase list level"/>
          <p:cNvPicPr>
            <a:picLocks noChangeAspect="1"/>
          </p:cNvPicPr>
          <p:nvPr userDrawn="1"/>
        </p:nvPicPr>
        <p:blipFill rotWithShape="1">
          <a:blip r:embed="rId3"/>
          <a:srcRect l="3946" t="825" r="7728" b="5818"/>
          <a:stretch/>
        </p:blipFill>
        <p:spPr>
          <a:xfrm>
            <a:off x="9276091" y="2834949"/>
            <a:ext cx="417328" cy="241890"/>
          </a:xfrm>
          <a:prstGeom prst="rect">
            <a:avLst/>
          </a:prstGeom>
        </p:spPr>
      </p:pic>
      <p:grpSp>
        <p:nvGrpSpPr>
          <p:cNvPr id="15" name="Group 14"/>
          <p:cNvGrpSpPr/>
          <p:nvPr userDrawn="1"/>
        </p:nvGrpSpPr>
        <p:grpSpPr>
          <a:xfrm>
            <a:off x="9215268" y="3230090"/>
            <a:ext cx="1039685" cy="1481802"/>
            <a:chOff x="9215268" y="3023356"/>
            <a:chExt cx="1039685" cy="1481802"/>
          </a:xfrm>
        </p:grpSpPr>
        <p:sp>
          <p:nvSpPr>
            <p:cNvPr id="16" name="Rectangle 15"/>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7" name="Rectangle 1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2079667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118265-00E5-4948-A47C-51AD169C7AEB}" type="datetime1">
              <a:rPr lang="en-US" smtClean="0"/>
              <a:t>3/26/2020</a:t>
            </a:fld>
            <a:endParaRPr lang="en-US"/>
          </a:p>
        </p:txBody>
      </p:sp>
      <p:sp>
        <p:nvSpPr>
          <p:cNvPr id="4" name="Footer Placeholder 3"/>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5" name="Slide Number Placeholder 4"/>
          <p:cNvSpPr>
            <a:spLocks noGrp="1"/>
          </p:cNvSpPr>
          <p:nvPr>
            <p:ph type="sldNum" sz="quarter" idx="12"/>
          </p:nvPr>
        </p:nvSpPr>
        <p:spPr/>
        <p:txBody>
          <a:bodyPr/>
          <a:lstStyle/>
          <a:p>
            <a:fld id="{5246FB18-5DF1-419A-B975-14AFDDD65B9F}" type="slidenum">
              <a:rPr lang="en-US" smtClean="0"/>
              <a:t>‹#›</a:t>
            </a:fld>
            <a:endParaRPr lang="en-US"/>
          </a:p>
        </p:txBody>
      </p:sp>
      <p:sp>
        <p:nvSpPr>
          <p:cNvPr id="6" name="Text Placeholder 7"/>
          <p:cNvSpPr>
            <a:spLocks noGrp="1"/>
          </p:cNvSpPr>
          <p:nvPr>
            <p:ph type="body" sz="quarter" idx="13" hasCustomPrompt="1"/>
          </p:nvPr>
        </p:nvSpPr>
        <p:spPr>
          <a:xfrm>
            <a:off x="310896" y="1084263"/>
            <a:ext cx="8534400" cy="706437"/>
          </a:xfrm>
        </p:spPr>
        <p:txBody>
          <a:bodyPr/>
          <a:lstStyle>
            <a:lvl1pPr marL="0" indent="0">
              <a:buNone/>
              <a:defRPr b="0"/>
            </a:lvl1pPr>
            <a:lvl2pPr marL="169863" indent="0">
              <a:buNone/>
              <a:defRPr/>
            </a:lvl2pPr>
          </a:lstStyle>
          <a:p>
            <a:pPr lvl="0"/>
            <a:r>
              <a:rPr lang="en-US" dirty="0"/>
              <a:t>Click to add subtitle</a:t>
            </a:r>
          </a:p>
        </p:txBody>
      </p:sp>
      <p:sp>
        <p:nvSpPr>
          <p:cNvPr id="9"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8" name="Rectangle 7"/>
          <p:cNvSpPr/>
          <p:nvPr userDrawn="1"/>
        </p:nvSpPr>
        <p:spPr>
          <a:xfrm>
            <a:off x="9215268" y="-4042"/>
            <a:ext cx="1039685" cy="21148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Title Only</a:t>
            </a:r>
          </a:p>
          <a:p>
            <a:pPr algn="l"/>
            <a:r>
              <a:rPr lang="en-US" sz="1000" b="0" baseline="0" dirty="0">
                <a:solidFill>
                  <a:schemeClr val="tx1"/>
                </a:solidFill>
              </a:rPr>
              <a:t>Use to create freehand content within the grid. </a:t>
            </a:r>
          </a:p>
        </p:txBody>
      </p:sp>
      <p:grpSp>
        <p:nvGrpSpPr>
          <p:cNvPr id="10" name="Group 9"/>
          <p:cNvGrpSpPr/>
          <p:nvPr userDrawn="1"/>
        </p:nvGrpSpPr>
        <p:grpSpPr>
          <a:xfrm>
            <a:off x="9215268" y="2212324"/>
            <a:ext cx="1039685" cy="1481802"/>
            <a:chOff x="9215268" y="3023356"/>
            <a:chExt cx="1039685" cy="1481802"/>
          </a:xfrm>
        </p:grpSpPr>
        <p:sp>
          <p:nvSpPr>
            <p:cNvPr id="12" name="Rectangle 11"/>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3" name="Rectangle 12"/>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680076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C5535-DD32-45D8-BD34-5122BB0796BC}" type="datetime1">
              <a:rPr lang="en-US" smtClean="0"/>
              <a:t>3/26/2020</a:t>
            </a:fld>
            <a:endParaRPr lang="en-US"/>
          </a:p>
        </p:txBody>
      </p:sp>
      <p:sp>
        <p:nvSpPr>
          <p:cNvPr id="3" name="Footer Placeholder 2"/>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4" name="Slide Number Placeholder 3"/>
          <p:cNvSpPr>
            <a:spLocks noGrp="1"/>
          </p:cNvSpPr>
          <p:nvPr>
            <p:ph type="sldNum" sz="quarter" idx="12"/>
          </p:nvPr>
        </p:nvSpPr>
        <p:spPr/>
        <p:txBody>
          <a:bodyPr/>
          <a:lstStyle/>
          <a:p>
            <a:fld id="{5246FB18-5DF1-419A-B975-14AFDDD65B9F}" type="slidenum">
              <a:rPr lang="en-US" smtClean="0"/>
              <a:t>‹#›</a:t>
            </a:fld>
            <a:endParaRPr lang="en-US"/>
          </a:p>
        </p:txBody>
      </p:sp>
      <p:sp>
        <p:nvSpPr>
          <p:cNvPr id="6"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7" name="Rectangle 6"/>
          <p:cNvSpPr/>
          <p:nvPr userDrawn="1"/>
        </p:nvSpPr>
        <p:spPr>
          <a:xfrm>
            <a:off x="9215268" y="-4043"/>
            <a:ext cx="1039685" cy="21139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Blank</a:t>
            </a:r>
          </a:p>
          <a:p>
            <a:pPr algn="l"/>
            <a:r>
              <a:rPr lang="en-US" sz="1000" b="0" baseline="0" dirty="0">
                <a:solidFill>
                  <a:schemeClr val="tx1"/>
                </a:solidFill>
              </a:rPr>
              <a:t>A blank slide layout with no headline, subtitle or content placeholders. </a:t>
            </a:r>
          </a:p>
        </p:txBody>
      </p:sp>
      <p:grpSp>
        <p:nvGrpSpPr>
          <p:cNvPr id="8" name="Group 7"/>
          <p:cNvGrpSpPr/>
          <p:nvPr userDrawn="1"/>
        </p:nvGrpSpPr>
        <p:grpSpPr>
          <a:xfrm>
            <a:off x="9215268" y="2212324"/>
            <a:ext cx="1039685" cy="1481802"/>
            <a:chOff x="9215268" y="3023356"/>
            <a:chExt cx="1039685" cy="1481802"/>
          </a:xfrm>
        </p:grpSpPr>
        <p:sp>
          <p:nvSpPr>
            <p:cNvPr id="10" name="Rectangle 9"/>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1" name="Rectangle 10"/>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84991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Slim image">
    <p:spTree>
      <p:nvGrpSpPr>
        <p:cNvPr id="1" name=""/>
        <p:cNvGrpSpPr/>
        <p:nvPr/>
      </p:nvGrpSpPr>
      <p:grpSpPr>
        <a:xfrm>
          <a:off x="0" y="0"/>
          <a:ext cx="0" cy="0"/>
          <a:chOff x="0" y="0"/>
          <a:chExt cx="0" cy="0"/>
        </a:xfrm>
      </p:grpSpPr>
      <p:grpSp>
        <p:nvGrpSpPr>
          <p:cNvPr id="14" name="Group 13"/>
          <p:cNvGrpSpPr/>
          <p:nvPr userDrawn="1"/>
        </p:nvGrpSpPr>
        <p:grpSpPr>
          <a:xfrm>
            <a:off x="9215268" y="2212324"/>
            <a:ext cx="1039685" cy="1481802"/>
            <a:chOff x="9215268" y="3023356"/>
            <a:chExt cx="1039685" cy="1481802"/>
          </a:xfrm>
        </p:grpSpPr>
        <p:sp>
          <p:nvSpPr>
            <p:cNvPr id="17" name="Rectangle 16"/>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8" name="Rectangle 1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
        <p:nvSpPr>
          <p:cNvPr id="2" name="Title 1"/>
          <p:cNvSpPr>
            <a:spLocks noGrp="1"/>
          </p:cNvSpPr>
          <p:nvPr>
            <p:ph type="ctrTitle" hasCustomPrompt="1"/>
          </p:nvPr>
        </p:nvSpPr>
        <p:spPr>
          <a:xfrm>
            <a:off x="310896" y="164234"/>
            <a:ext cx="5029200" cy="1568639"/>
          </a:xfrm>
        </p:spPr>
        <p:txBody>
          <a:bodyPr tIns="0" anchor="t">
            <a:normAutofit/>
          </a:bodyPr>
          <a:lstStyle>
            <a:lvl1pPr algn="l">
              <a:defRPr sz="3600" b="1" baseline="0"/>
            </a:lvl1pPr>
          </a:lstStyle>
          <a:p>
            <a:r>
              <a:rPr lang="en-US" dirty="0"/>
              <a:t>Click to insert Presentation Title </a:t>
            </a:r>
          </a:p>
        </p:txBody>
      </p:sp>
      <p:sp>
        <p:nvSpPr>
          <p:cNvPr id="3" name="Subtitle 2"/>
          <p:cNvSpPr>
            <a:spLocks noGrp="1"/>
          </p:cNvSpPr>
          <p:nvPr>
            <p:ph type="subTitle" idx="1" hasCustomPrompt="1"/>
          </p:nvPr>
        </p:nvSpPr>
        <p:spPr>
          <a:xfrm>
            <a:off x="310896" y="1751715"/>
            <a:ext cx="5029200" cy="579110"/>
          </a:xfrm>
        </p:spPr>
        <p:txBody>
          <a:bodyPr>
            <a:normAutofit/>
          </a:bodyPr>
          <a:lstStyle>
            <a:lvl1pPr marL="0" indent="0" algn="l">
              <a:spcBef>
                <a:spcPts val="0"/>
              </a:spcBef>
              <a:buNone/>
              <a:defRPr sz="1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
        <p:nvSpPr>
          <p:cNvPr id="7" name="Text Placeholder 5"/>
          <p:cNvSpPr>
            <a:spLocks noGrp="1"/>
          </p:cNvSpPr>
          <p:nvPr>
            <p:ph type="body" sz="quarter" idx="11" hasCustomPrompt="1"/>
          </p:nvPr>
        </p:nvSpPr>
        <p:spPr>
          <a:xfrm>
            <a:off x="6463552" y="1111722"/>
            <a:ext cx="2377440" cy="259884"/>
          </a:xfrm>
        </p:spPr>
        <p:txBody>
          <a:bodyPr>
            <a:noAutofit/>
          </a:bodyPr>
          <a:lstStyle>
            <a:lvl1pPr marL="0" indent="0">
              <a:buNone/>
              <a:defRPr sz="1050" b="0"/>
            </a:lvl1pPr>
          </a:lstStyle>
          <a:p>
            <a:pPr lvl="0"/>
            <a:r>
              <a:rPr lang="en-US" dirty="0"/>
              <a:t>Click to insert date</a:t>
            </a:r>
          </a:p>
        </p:txBody>
      </p:sp>
      <p:sp>
        <p:nvSpPr>
          <p:cNvPr id="5" name="Picture Placeholder 4"/>
          <p:cNvSpPr>
            <a:spLocks noGrp="1"/>
          </p:cNvSpPr>
          <p:nvPr>
            <p:ph type="pic" sz="quarter" idx="13" hasCustomPrompt="1"/>
          </p:nvPr>
        </p:nvSpPr>
        <p:spPr>
          <a:xfrm>
            <a:off x="310896" y="2423160"/>
            <a:ext cx="8534400" cy="2542032"/>
          </a:xfrm>
        </p:spPr>
        <p:txBody>
          <a:bodyPr anchor="ctr"/>
          <a:lstStyle>
            <a:lvl1pPr marL="0" indent="0" algn="ctr">
              <a:buNone/>
              <a:defRPr/>
            </a:lvl1pPr>
          </a:lstStyle>
          <a:p>
            <a:r>
              <a:rPr lang="en-US" dirty="0"/>
              <a:t>Click to insert cover image</a:t>
            </a:r>
          </a:p>
        </p:txBody>
      </p:sp>
      <p:sp>
        <p:nvSpPr>
          <p:cNvPr id="12" name="Text Placeholder 5"/>
          <p:cNvSpPr>
            <a:spLocks noGrp="1"/>
          </p:cNvSpPr>
          <p:nvPr>
            <p:ph type="body" sz="quarter" idx="10" hasCustomPrompt="1"/>
          </p:nvPr>
        </p:nvSpPr>
        <p:spPr>
          <a:xfrm>
            <a:off x="6463553" y="152584"/>
            <a:ext cx="2377440" cy="896287"/>
          </a:xfrm>
        </p:spPr>
        <p:txBody>
          <a:bodyPr>
            <a:noAutofit/>
          </a:bodyPr>
          <a:lstStyle>
            <a:lvl1pPr marL="0" indent="0">
              <a:spcBef>
                <a:spcPts val="300"/>
              </a:spcBef>
              <a:spcAft>
                <a:spcPts val="0"/>
              </a:spcAft>
              <a:buNone/>
              <a:defRPr sz="1100" b="1" baseline="0"/>
            </a:lvl1pPr>
          </a:lstStyle>
          <a:p>
            <a:pPr lvl="0"/>
            <a:r>
              <a:rPr lang="en-US" dirty="0"/>
              <a:t>Click to insert Presenter Name(s)</a:t>
            </a:r>
            <a:br>
              <a:rPr lang="en-US" dirty="0"/>
            </a:br>
            <a:r>
              <a:rPr lang="en-US" dirty="0"/>
              <a:t>Job Title</a:t>
            </a:r>
            <a:br>
              <a:rPr lang="en-US" dirty="0"/>
            </a:br>
            <a:r>
              <a:rPr lang="en-US" dirty="0"/>
              <a:t>Department / Sector</a:t>
            </a:r>
          </a:p>
        </p:txBody>
      </p:sp>
      <p:sp>
        <p:nvSpPr>
          <p:cNvPr id="9" name="Rectangle 8"/>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Cover</a:t>
            </a:r>
            <a:r>
              <a:rPr lang="en-US" sz="1000" b="1" baseline="0" dirty="0">
                <a:solidFill>
                  <a:schemeClr val="tx1"/>
                </a:solidFill>
              </a:rPr>
              <a:t> + Image</a:t>
            </a:r>
          </a:p>
          <a:p>
            <a:pPr algn="l"/>
            <a:r>
              <a:rPr lang="en-US" sz="1000" baseline="0" dirty="0">
                <a:solidFill>
                  <a:schemeClr val="tx1"/>
                </a:solidFill>
              </a:rPr>
              <a:t>Do not change the size of the title. Keep the title short and use the subtitle area for longer descriptions if needed. Insert rectangular image by clicking the image icon. </a:t>
            </a:r>
            <a:endParaRPr lang="en-US" sz="1000" dirty="0">
              <a:solidFill>
                <a:schemeClr val="tx1"/>
              </a:solidFill>
            </a:endParaRPr>
          </a:p>
        </p:txBody>
      </p:sp>
      <p:sp>
        <p:nvSpPr>
          <p:cNvPr id="13" name="Rectangle 12"/>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0896" y="5762824"/>
            <a:ext cx="1700784" cy="372551"/>
          </a:xfrm>
          <a:prstGeom prst="rect">
            <a:avLst/>
          </a:prstGeom>
        </p:spPr>
      </p:pic>
      <p:sp>
        <p:nvSpPr>
          <p:cNvPr id="20" name="Text Placeholder 5"/>
          <p:cNvSpPr>
            <a:spLocks noGrp="1"/>
          </p:cNvSpPr>
          <p:nvPr>
            <p:ph type="body" sz="quarter" idx="12" hasCustomPrompt="1"/>
          </p:nvPr>
        </p:nvSpPr>
        <p:spPr>
          <a:xfrm>
            <a:off x="4572000" y="5762824"/>
            <a:ext cx="4267200" cy="739505"/>
          </a:xfrm>
        </p:spPr>
        <p:txBody>
          <a:bodyPr tIns="0" rIns="0" bIns="0">
            <a:noAutofit/>
          </a:bodyPr>
          <a:lstStyle>
            <a:lvl1pPr marL="0" indent="0" algn="r">
              <a:buNone/>
              <a:defRPr sz="900" b="0">
                <a:solidFill>
                  <a:schemeClr val="bg1">
                    <a:lumMod val="50000"/>
                  </a:schemeClr>
                </a:solidFill>
                <a:latin typeface="Arial Narrow" panose="020B0606020202030204" pitchFamily="34" charset="0"/>
              </a:defRPr>
            </a:lvl1pPr>
          </a:lstStyle>
          <a:p>
            <a:pPr lvl="0"/>
            <a:r>
              <a:rPr lang="en-US" dirty="0"/>
              <a:t>Click to insert disclaimer paragraph</a:t>
            </a:r>
          </a:p>
        </p:txBody>
      </p:sp>
    </p:spTree>
    <p:extLst>
      <p:ext uri="{BB962C8B-B14F-4D97-AF65-F5344CB8AC3E}">
        <p14:creationId xmlns:p14="http://schemas.microsoft.com/office/powerpoint/2010/main" val="2451262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10896" y="1371600"/>
            <a:ext cx="8534404" cy="4381500"/>
          </a:xfrm>
          <a:ln cap="flat">
            <a:miter lim="800000"/>
          </a:ln>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4"/>
          </p:nvPr>
        </p:nvSpPr>
        <p:spPr/>
        <p:txBody>
          <a:bodyPr/>
          <a:lstStyle/>
          <a:p>
            <a:fld id="{F734FC73-E4AB-4D1E-9958-F75997DD2035}" type="datetime1">
              <a:rPr lang="en-US" smtClean="0"/>
              <a:t>3/26/2020</a:t>
            </a:fld>
            <a:endParaRPr lang="en-US"/>
          </a:p>
        </p:txBody>
      </p:sp>
      <p:sp>
        <p:nvSpPr>
          <p:cNvPr id="7" name="Footer Placeholder 6"/>
          <p:cNvSpPr>
            <a:spLocks noGrp="1"/>
          </p:cNvSpPr>
          <p:nvPr>
            <p:ph type="ftr" sz="quarter" idx="15"/>
          </p:nvPr>
        </p:nvSpPr>
        <p:spPr/>
        <p:txBody>
          <a:bodyPr/>
          <a:lstStyle/>
          <a:p>
            <a:r>
              <a:rPr lang="en-US"/>
              <a:t>To change, turn on or off footer: Insert &gt; Header &amp; Footer &gt; Enter / change text &gt; Click Apply All. </a:t>
            </a:r>
          </a:p>
        </p:txBody>
      </p:sp>
      <p:sp>
        <p:nvSpPr>
          <p:cNvPr id="8" name="Slide Number Placeholder 7"/>
          <p:cNvSpPr>
            <a:spLocks noGrp="1"/>
          </p:cNvSpPr>
          <p:nvPr>
            <p:ph type="sldNum" sz="quarter" idx="16"/>
          </p:nvPr>
        </p:nvSpPr>
        <p:spPr/>
        <p:txBody>
          <a:bodyPr/>
          <a:lstStyle/>
          <a:p>
            <a:fld id="{146682E1-A610-4FB0-BCC6-241ABE41C99B}" type="slidenum">
              <a:rPr lang="en-US" smtClean="0"/>
              <a:t>‹#›</a:t>
            </a:fld>
            <a:endParaRPr lang="en-US"/>
          </a:p>
        </p:txBody>
      </p:sp>
      <p:sp>
        <p:nvSpPr>
          <p:cNvPr id="10" name="Title 9"/>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12" name="Text Placeholder 11"/>
          <p:cNvSpPr>
            <a:spLocks noGrp="1"/>
          </p:cNvSpPr>
          <p:nvPr>
            <p:ph type="body" sz="quarter" idx="17"/>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sp>
        <p:nvSpPr>
          <p:cNvPr id="11" name="Rectangle 10"/>
          <p:cNvSpPr/>
          <p:nvPr userDrawn="1"/>
        </p:nvSpPr>
        <p:spPr>
          <a:xfrm>
            <a:off x="9215268" y="-4043"/>
            <a:ext cx="1039685" cy="21139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Title and Content</a:t>
            </a:r>
          </a:p>
          <a:p>
            <a:pPr algn="l"/>
            <a:r>
              <a:rPr lang="en-US" sz="1000" b="0" baseline="0" dirty="0">
                <a:solidFill>
                  <a:schemeClr val="tx1"/>
                </a:solidFill>
              </a:rPr>
              <a:t>Headline and content layout. </a:t>
            </a:r>
          </a:p>
        </p:txBody>
      </p:sp>
      <p:grpSp>
        <p:nvGrpSpPr>
          <p:cNvPr id="13" name="Group 12"/>
          <p:cNvGrpSpPr/>
          <p:nvPr userDrawn="1"/>
        </p:nvGrpSpPr>
        <p:grpSpPr>
          <a:xfrm>
            <a:off x="9215268" y="2212324"/>
            <a:ext cx="1039685" cy="1481802"/>
            <a:chOff x="9215268" y="3023356"/>
            <a:chExt cx="1039685" cy="1481802"/>
          </a:xfrm>
        </p:grpSpPr>
        <p:sp>
          <p:nvSpPr>
            <p:cNvPr id="15" name="Rectangle 14"/>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6" name="Rectangle 15"/>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1799553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struc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7A5CAA-21F8-48FC-83D8-386A46B1D7D8}" type="datetime1">
              <a:rPr lang="en-US" smtClean="0"/>
              <a:t>3/26/2020</a:t>
            </a:fld>
            <a:endParaRPr lang="en-US" dirty="0"/>
          </a:p>
        </p:txBody>
      </p:sp>
      <p:sp>
        <p:nvSpPr>
          <p:cNvPr id="4" name="Footer Placeholder 3"/>
          <p:cNvSpPr>
            <a:spLocks noGrp="1"/>
          </p:cNvSpPr>
          <p:nvPr>
            <p:ph type="ftr" sz="quarter" idx="11"/>
          </p:nvPr>
        </p:nvSpPr>
        <p:spPr/>
        <p:txBody>
          <a:bodyPr/>
          <a:lstStyle/>
          <a:p>
            <a:r>
              <a:rPr lang="en-US"/>
              <a:t>To change, turn on or off footer: Insert &gt; Header &amp; Footer &gt; Enter / change text &gt; Click Apply All. </a:t>
            </a:r>
            <a:endParaRPr lang="en-US" dirty="0"/>
          </a:p>
        </p:txBody>
      </p:sp>
      <p:sp>
        <p:nvSpPr>
          <p:cNvPr id="5" name="Slide Number Placeholder 4"/>
          <p:cNvSpPr>
            <a:spLocks noGrp="1"/>
          </p:cNvSpPr>
          <p:nvPr>
            <p:ph type="sldNum" sz="quarter" idx="12"/>
          </p:nvPr>
        </p:nvSpPr>
        <p:spPr/>
        <p:txBody>
          <a:bodyPr/>
          <a:lstStyle/>
          <a:p>
            <a:fld id="{5246FB18-5DF1-419A-B975-14AFDDD65B9F}" type="slidenum">
              <a:rPr lang="en-US" smtClean="0"/>
              <a:pPr/>
              <a:t>‹#›</a:t>
            </a:fld>
            <a:endParaRPr lang="en-US" dirty="0"/>
          </a:p>
        </p:txBody>
      </p:sp>
      <p:sp>
        <p:nvSpPr>
          <p:cNvPr id="6" name="TextBox 5"/>
          <p:cNvSpPr txBox="1"/>
          <p:nvPr userDrawn="1"/>
        </p:nvSpPr>
        <p:spPr>
          <a:xfrm>
            <a:off x="304800" y="445569"/>
            <a:ext cx="8308922" cy="5632311"/>
          </a:xfrm>
          <a:prstGeom prst="rect">
            <a:avLst/>
          </a:prstGeom>
          <a:noFill/>
        </p:spPr>
        <p:txBody>
          <a:bodyPr wrap="square" rtlCol="0">
            <a:spAutoFit/>
          </a:bodyPr>
          <a:lstStyle/>
          <a:p>
            <a:pPr>
              <a:lnSpc>
                <a:spcPct val="90000"/>
              </a:lnSpc>
            </a:pPr>
            <a:r>
              <a:rPr lang="en-US" sz="8000" b="1" dirty="0"/>
              <a:t>DO NOT USE ANY SLIDE LAYOUTS AFTER THIS LAYOUT! </a:t>
            </a:r>
          </a:p>
        </p:txBody>
      </p:sp>
    </p:spTree>
    <p:extLst>
      <p:ext uri="{BB962C8B-B14F-4D97-AF65-F5344CB8AC3E}">
        <p14:creationId xmlns:p14="http://schemas.microsoft.com/office/powerpoint/2010/main" val="3479623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10896" y="1371600"/>
            <a:ext cx="8525440" cy="4800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F4E51-11B5-41AC-BE90-F7C8D224E556}"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Tree>
    <p:extLst>
      <p:ext uri="{BB962C8B-B14F-4D97-AF65-F5344CB8AC3E}">
        <p14:creationId xmlns:p14="http://schemas.microsoft.com/office/powerpoint/2010/main" val="361108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02A6A-9F6E-4D1C-B8E3-0064552E03D5}"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Tree>
    <p:extLst>
      <p:ext uri="{BB962C8B-B14F-4D97-AF65-F5344CB8AC3E}">
        <p14:creationId xmlns:p14="http://schemas.microsoft.com/office/powerpoint/2010/main" val="94848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black Slim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0896" y="164592"/>
            <a:ext cx="5029200" cy="1568639"/>
          </a:xfrm>
        </p:spPr>
        <p:txBody>
          <a:bodyPr tIns="0" anchor="t">
            <a:normAutofit/>
          </a:bodyPr>
          <a:lstStyle>
            <a:lvl1pPr algn="l">
              <a:defRPr sz="3600" b="1" baseline="0"/>
            </a:lvl1pPr>
          </a:lstStyle>
          <a:p>
            <a:r>
              <a:rPr lang="en-US" dirty="0"/>
              <a:t>Click to insert Presentation Title</a:t>
            </a:r>
          </a:p>
        </p:txBody>
      </p:sp>
      <p:sp>
        <p:nvSpPr>
          <p:cNvPr id="3" name="Subtitle 2"/>
          <p:cNvSpPr>
            <a:spLocks noGrp="1"/>
          </p:cNvSpPr>
          <p:nvPr>
            <p:ph type="subTitle" idx="1" hasCustomPrompt="1"/>
          </p:nvPr>
        </p:nvSpPr>
        <p:spPr>
          <a:xfrm>
            <a:off x="310896" y="1755648"/>
            <a:ext cx="5029200" cy="579110"/>
          </a:xfrm>
        </p:spPr>
        <p:txBody>
          <a:bodyPr>
            <a:normAutofit/>
          </a:bodyPr>
          <a:lstStyle>
            <a:lvl1pPr marL="0" indent="0" algn="l">
              <a:spcBef>
                <a:spcPts val="0"/>
              </a:spcBef>
              <a:buNone/>
              <a:defRPr sz="1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
        <p:nvSpPr>
          <p:cNvPr id="7" name="Text Placeholder 5"/>
          <p:cNvSpPr>
            <a:spLocks noGrp="1"/>
          </p:cNvSpPr>
          <p:nvPr>
            <p:ph type="body" sz="quarter" idx="11" hasCustomPrompt="1"/>
          </p:nvPr>
        </p:nvSpPr>
        <p:spPr>
          <a:xfrm>
            <a:off x="6463552" y="1111722"/>
            <a:ext cx="2377440" cy="259884"/>
          </a:xfrm>
        </p:spPr>
        <p:txBody>
          <a:bodyPr>
            <a:noAutofit/>
          </a:bodyPr>
          <a:lstStyle>
            <a:lvl1pPr marL="0" indent="0">
              <a:buNone/>
              <a:defRPr sz="1050" b="0"/>
            </a:lvl1pPr>
          </a:lstStyle>
          <a:p>
            <a:pPr lvl="0"/>
            <a:r>
              <a:rPr lang="en-US" dirty="0"/>
              <a:t>Click to insert date</a:t>
            </a:r>
          </a:p>
        </p:txBody>
      </p:sp>
      <p:sp>
        <p:nvSpPr>
          <p:cNvPr id="5" name="Picture Placeholder 4"/>
          <p:cNvSpPr>
            <a:spLocks noGrp="1"/>
          </p:cNvSpPr>
          <p:nvPr>
            <p:ph type="pic" sz="quarter" idx="13" hasCustomPrompt="1"/>
          </p:nvPr>
        </p:nvSpPr>
        <p:spPr>
          <a:xfrm>
            <a:off x="310896" y="2423160"/>
            <a:ext cx="8534400" cy="2542032"/>
          </a:xfrm>
        </p:spPr>
        <p:txBody>
          <a:bodyPr anchor="ctr"/>
          <a:lstStyle>
            <a:lvl1pPr marL="0" indent="0" algn="ctr">
              <a:buNone/>
              <a:defRPr/>
            </a:lvl1pPr>
          </a:lstStyle>
          <a:p>
            <a:r>
              <a:rPr lang="en-US" dirty="0"/>
              <a:t>Click to insert cover image</a:t>
            </a:r>
          </a:p>
        </p:txBody>
      </p:sp>
      <p:sp>
        <p:nvSpPr>
          <p:cNvPr id="14" name="Text Placeholder 5"/>
          <p:cNvSpPr>
            <a:spLocks noGrp="1"/>
          </p:cNvSpPr>
          <p:nvPr>
            <p:ph type="body" sz="quarter" idx="10" hasCustomPrompt="1"/>
          </p:nvPr>
        </p:nvSpPr>
        <p:spPr>
          <a:xfrm>
            <a:off x="6463553" y="152584"/>
            <a:ext cx="2377440" cy="896287"/>
          </a:xfrm>
        </p:spPr>
        <p:txBody>
          <a:bodyPr>
            <a:noAutofit/>
          </a:bodyPr>
          <a:lstStyle>
            <a:lvl1pPr marL="0" indent="0">
              <a:spcBef>
                <a:spcPts val="300"/>
              </a:spcBef>
              <a:spcAft>
                <a:spcPts val="0"/>
              </a:spcAft>
              <a:buNone/>
              <a:defRPr sz="1100" b="1" baseline="0"/>
            </a:lvl1pPr>
          </a:lstStyle>
          <a:p>
            <a:pPr lvl="0"/>
            <a:r>
              <a:rPr lang="en-US" dirty="0"/>
              <a:t>Click to insert Presenter Name(s)</a:t>
            </a:r>
            <a:br>
              <a:rPr lang="en-US" dirty="0"/>
            </a:br>
            <a:r>
              <a:rPr lang="en-US" dirty="0"/>
              <a:t>Job Title</a:t>
            </a:r>
            <a:br>
              <a:rPr lang="en-US" dirty="0"/>
            </a:br>
            <a:r>
              <a:rPr lang="en-US" dirty="0"/>
              <a:t>Department / Sector</a:t>
            </a:r>
          </a:p>
        </p:txBody>
      </p:sp>
      <p:sp>
        <p:nvSpPr>
          <p:cNvPr id="9" name="Rectangle 8"/>
          <p:cNvSpPr/>
          <p:nvPr userDrawn="1"/>
        </p:nvSpPr>
        <p:spPr>
          <a:xfrm>
            <a:off x="9215268" y="-4043"/>
            <a:ext cx="1039685" cy="2114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bg1"/>
                </a:solidFill>
              </a:rPr>
              <a:t>Cover</a:t>
            </a:r>
            <a:r>
              <a:rPr lang="en-US" sz="1000" b="1" baseline="0" dirty="0">
                <a:solidFill>
                  <a:schemeClr val="bg1"/>
                </a:solidFill>
              </a:rPr>
              <a:t> + Image</a:t>
            </a:r>
          </a:p>
          <a:p>
            <a:pPr algn="l"/>
            <a:r>
              <a:rPr lang="en-US" sz="1000" baseline="0" dirty="0">
                <a:solidFill>
                  <a:schemeClr val="bg1"/>
                </a:solidFill>
              </a:rPr>
              <a:t>Do not change the size of the title. Keep the title short and use the subtitle area for longer descriptions if needed. Insert rectangular image by clicking the image icon. </a:t>
            </a:r>
            <a:endParaRPr lang="en-US" sz="1000" dirty="0">
              <a:solidFill>
                <a:schemeClr val="bg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0896" y="5760720"/>
            <a:ext cx="1700784" cy="372553"/>
          </a:xfrm>
          <a:prstGeom prst="rect">
            <a:avLst/>
          </a:prstGeom>
        </p:spPr>
      </p:pic>
      <p:sp>
        <p:nvSpPr>
          <p:cNvPr id="16" name="Text Placeholder 5"/>
          <p:cNvSpPr>
            <a:spLocks noGrp="1"/>
          </p:cNvSpPr>
          <p:nvPr>
            <p:ph type="body" sz="quarter" idx="12" hasCustomPrompt="1"/>
          </p:nvPr>
        </p:nvSpPr>
        <p:spPr>
          <a:xfrm>
            <a:off x="4572000" y="5908741"/>
            <a:ext cx="4267200" cy="742883"/>
          </a:xfrm>
        </p:spPr>
        <p:txBody>
          <a:bodyPr tIns="0" rIns="0" bIns="0">
            <a:noAutofit/>
          </a:bodyPr>
          <a:lstStyle>
            <a:lvl1pPr marL="0" indent="0" algn="r">
              <a:buNone/>
              <a:defRPr sz="900" b="0">
                <a:solidFill>
                  <a:schemeClr val="tx1"/>
                </a:solidFill>
                <a:latin typeface="Arial Narrow" panose="020B0606020202030204" pitchFamily="34" charset="0"/>
              </a:defRPr>
            </a:lvl1pPr>
          </a:lstStyle>
          <a:p>
            <a:pPr lvl="0"/>
            <a:r>
              <a:rPr lang="en-US" dirty="0"/>
              <a:t>Click to insert disclaimer paragraph</a:t>
            </a:r>
          </a:p>
        </p:txBody>
      </p:sp>
      <p:sp>
        <p:nvSpPr>
          <p:cNvPr id="15" name="Rectangle 14"/>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12" name="Group 11"/>
          <p:cNvGrpSpPr/>
          <p:nvPr userDrawn="1"/>
        </p:nvGrpSpPr>
        <p:grpSpPr>
          <a:xfrm>
            <a:off x="9215268" y="2219022"/>
            <a:ext cx="1039685" cy="1481802"/>
            <a:chOff x="9215268" y="3023356"/>
            <a:chExt cx="1039685" cy="1481802"/>
          </a:xfrm>
        </p:grpSpPr>
        <p:sp>
          <p:nvSpPr>
            <p:cNvPr id="17" name="Rectangle 16"/>
            <p:cNvSpPr/>
            <p:nvPr userDrawn="1"/>
          </p:nvSpPr>
          <p:spPr>
            <a:xfrm>
              <a:off x="9215268" y="3023356"/>
              <a:ext cx="1039685" cy="14818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bg1"/>
                  </a:solidFill>
                </a:rPr>
                <a:t>Only use </a:t>
              </a:r>
              <a:r>
                <a:rPr lang="en-US" sz="1000" b="0" baseline="0" dirty="0">
                  <a:solidFill>
                    <a:srgbClr val="D6002A"/>
                  </a:solidFill>
                </a:rPr>
                <a:t>S&amp;P Global Red </a:t>
              </a:r>
              <a:r>
                <a:rPr lang="en-US" sz="1000" b="0" baseline="0" dirty="0">
                  <a:solidFill>
                    <a:schemeClr val="bg1"/>
                  </a:solidFill>
                </a:rPr>
                <a:t>for key text high-lights, not shapes or charts. </a:t>
              </a:r>
              <a:br>
                <a:rPr lang="en-US" sz="1000" b="0" baseline="0" dirty="0">
                  <a:solidFill>
                    <a:schemeClr val="bg1"/>
                  </a:solidFill>
                </a:rPr>
              </a:br>
              <a:r>
                <a:rPr lang="en-US" sz="1000" b="0" baseline="0" dirty="0">
                  <a:solidFill>
                    <a:schemeClr val="bg1"/>
                  </a:solidFill>
                </a:rPr>
                <a:t>It’s available in the custom color palette. </a:t>
              </a:r>
            </a:p>
          </p:txBody>
        </p:sp>
        <p:sp>
          <p:nvSpPr>
            <p:cNvPr id="18" name="Rectangle 1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7738573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white plain">
    <p:spTree>
      <p:nvGrpSpPr>
        <p:cNvPr id="1" name=""/>
        <p:cNvGrpSpPr/>
        <p:nvPr/>
      </p:nvGrpSpPr>
      <p:grpSpPr>
        <a:xfrm>
          <a:off x="0" y="0"/>
          <a:ext cx="0" cy="0"/>
          <a:chOff x="0" y="0"/>
          <a:chExt cx="0" cy="0"/>
        </a:xfrm>
      </p:grpSpPr>
      <p:sp>
        <p:nvSpPr>
          <p:cNvPr id="2" name="Title 1"/>
          <p:cNvSpPr>
            <a:spLocks noGrp="1"/>
          </p:cNvSpPr>
          <p:nvPr>
            <p:ph type="title"/>
          </p:nvPr>
        </p:nvSpPr>
        <p:spPr>
          <a:xfrm>
            <a:off x="310896" y="206375"/>
            <a:ext cx="7117976" cy="4249084"/>
          </a:xfrm>
        </p:spPr>
        <p:txBody>
          <a:bodyPr tIns="0" anchor="t"/>
          <a:lstStyle>
            <a:lvl1pPr>
              <a:defRPr sz="5400" b="1"/>
            </a:lvl1pPr>
          </a:lstStyle>
          <a:p>
            <a:r>
              <a:rPr lang="en-US" smtClean="0"/>
              <a:t>Click to edit Master title style</a:t>
            </a:r>
            <a:endParaRPr lang="en-US" dirty="0"/>
          </a:p>
        </p:txBody>
      </p:sp>
      <p:sp>
        <p:nvSpPr>
          <p:cNvPr id="3" name="Text Placeholder 2"/>
          <p:cNvSpPr>
            <a:spLocks noGrp="1"/>
          </p:cNvSpPr>
          <p:nvPr>
            <p:ph type="body" idx="1"/>
          </p:nvPr>
        </p:nvSpPr>
        <p:spPr>
          <a:xfrm>
            <a:off x="310896" y="4574876"/>
            <a:ext cx="7117976" cy="1597324"/>
          </a:xfrm>
        </p:spPr>
        <p:txBody>
          <a:bodyPr anchor="t"/>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Rectangle 3"/>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Divider</a:t>
            </a:r>
            <a:endParaRPr lang="en-US" sz="1000" b="1" baseline="0" dirty="0">
              <a:solidFill>
                <a:schemeClr val="tx1"/>
              </a:solidFill>
            </a:endParaRPr>
          </a:p>
          <a:p>
            <a:pPr algn="l"/>
            <a:r>
              <a:rPr lang="en-US" sz="1000" baseline="0" dirty="0">
                <a:solidFill>
                  <a:schemeClr val="tx1"/>
                </a:solidFill>
              </a:rPr>
              <a:t>Remove subtitle placeholder if not needed. </a:t>
            </a:r>
            <a:endParaRPr lang="en-US" sz="1000" dirty="0">
              <a:solidFill>
                <a:schemeClr val="tx1"/>
              </a:solidFill>
            </a:endParaRPr>
          </a:p>
        </p:txBody>
      </p:sp>
      <p:grpSp>
        <p:nvGrpSpPr>
          <p:cNvPr id="6" name="Group 5"/>
          <p:cNvGrpSpPr/>
          <p:nvPr userDrawn="1"/>
        </p:nvGrpSpPr>
        <p:grpSpPr>
          <a:xfrm>
            <a:off x="9215268" y="2212324"/>
            <a:ext cx="1039685" cy="1481802"/>
            <a:chOff x="9215268" y="3023356"/>
            <a:chExt cx="1039685" cy="1481802"/>
          </a:xfrm>
        </p:grpSpPr>
        <p:sp>
          <p:nvSpPr>
            <p:cNvPr id="7" name="Rectangle 6"/>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8" name="Rectangle 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92391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black pl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0896" y="206375"/>
            <a:ext cx="7117976" cy="4249084"/>
          </a:xfrm>
        </p:spPr>
        <p:txBody>
          <a:bodyPr tIns="0" anchor="t"/>
          <a:lstStyle>
            <a:lvl1pPr>
              <a:defRPr sz="5400" b="1"/>
            </a:lvl1pPr>
          </a:lstStyle>
          <a:p>
            <a:r>
              <a:rPr lang="en-US" smtClean="0"/>
              <a:t>Click to edit Master title style</a:t>
            </a:r>
            <a:endParaRPr lang="en-US" dirty="0"/>
          </a:p>
        </p:txBody>
      </p:sp>
      <p:sp>
        <p:nvSpPr>
          <p:cNvPr id="3" name="Text Placeholder 2"/>
          <p:cNvSpPr>
            <a:spLocks noGrp="1"/>
          </p:cNvSpPr>
          <p:nvPr>
            <p:ph type="body" idx="1"/>
          </p:nvPr>
        </p:nvSpPr>
        <p:spPr>
          <a:xfrm>
            <a:off x="310896" y="4574876"/>
            <a:ext cx="7117976" cy="1597324"/>
          </a:xfrm>
        </p:spPr>
        <p:txBody>
          <a:bodyPr anchor="t"/>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300" y="6444004"/>
            <a:ext cx="960120" cy="210312"/>
          </a:xfrm>
          <a:prstGeom prst="rect">
            <a:avLst/>
          </a:prstGeom>
        </p:spPr>
      </p:pic>
      <p:sp>
        <p:nvSpPr>
          <p:cNvPr id="7" name="Rectangle 6"/>
          <p:cNvSpPr/>
          <p:nvPr userDrawn="1"/>
        </p:nvSpPr>
        <p:spPr>
          <a:xfrm>
            <a:off x="9215268" y="-4043"/>
            <a:ext cx="1039685" cy="2114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bg1"/>
                </a:solidFill>
              </a:rPr>
              <a:t>Divider</a:t>
            </a:r>
            <a:endParaRPr lang="en-US" sz="1000" b="1" baseline="0" dirty="0">
              <a:solidFill>
                <a:schemeClr val="bg1"/>
              </a:solidFill>
            </a:endParaRPr>
          </a:p>
          <a:p>
            <a:pPr algn="l"/>
            <a:r>
              <a:rPr lang="en-US" sz="1000" baseline="0" dirty="0">
                <a:solidFill>
                  <a:schemeClr val="bg1"/>
                </a:solidFill>
              </a:rPr>
              <a:t>Remove subtitle placeholder if not needed. </a:t>
            </a:r>
          </a:p>
          <a:p>
            <a:pPr algn="l"/>
            <a:endParaRPr lang="en-US" sz="1000" baseline="0" dirty="0">
              <a:solidFill>
                <a:schemeClr val="bg1"/>
              </a:solidFill>
            </a:endParaRPr>
          </a:p>
        </p:txBody>
      </p:sp>
      <p:sp>
        <p:nvSpPr>
          <p:cNvPr id="14" name="Rectangle 13"/>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 name="Rectangle 14"/>
          <p:cNvSpPr/>
          <p:nvPr userDrawn="1"/>
        </p:nvSpPr>
        <p:spPr>
          <a:xfrm>
            <a:off x="0" y="6879917"/>
            <a:ext cx="9153939" cy="36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 name="Rectangle 15"/>
          <p:cNvSpPr/>
          <p:nvPr userDrawn="1"/>
        </p:nvSpPr>
        <p:spPr>
          <a:xfrm>
            <a:off x="-2959" y="6873240"/>
            <a:ext cx="9144000" cy="3428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0" name="Rectangle 19"/>
          <p:cNvSpPr/>
          <p:nvPr userDrawn="1"/>
        </p:nvSpPr>
        <p:spPr>
          <a:xfrm>
            <a:off x="4472630" y="6886532"/>
            <a:ext cx="4640580" cy="2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1000" b="1" baseline="0" dirty="0">
                <a:solidFill>
                  <a:schemeClr val="bg1"/>
                </a:solidFill>
              </a:rPr>
              <a:t>Footer :  </a:t>
            </a:r>
            <a:r>
              <a:rPr lang="en-US" sz="1000" baseline="0" dirty="0">
                <a:solidFill>
                  <a:schemeClr val="bg1"/>
                </a:solidFill>
                <a:sym typeface="Wingdings 3" panose="05040102010807070707" pitchFamily="18" charset="2"/>
              </a:rPr>
              <a:t>Never change the footer text on individual slides. Change, t</a:t>
            </a:r>
            <a:r>
              <a:rPr lang="en-US" sz="1000" baseline="0" dirty="0">
                <a:solidFill>
                  <a:schemeClr val="bg1"/>
                </a:solidFill>
              </a:rPr>
              <a:t>urn on or off footer by using Insert </a:t>
            </a:r>
            <a:r>
              <a:rPr lang="en-US" sz="1000" baseline="0" dirty="0">
                <a:solidFill>
                  <a:schemeClr val="bg1"/>
                </a:solidFill>
                <a:sym typeface="Wingdings 3" panose="05040102010807070707" pitchFamily="18" charset="2"/>
              </a:rPr>
              <a:t> Header &amp; Footer Enter / change text  Click Apply All. </a:t>
            </a:r>
            <a:endParaRPr lang="en-US" sz="1000" baseline="0" dirty="0">
              <a:solidFill>
                <a:schemeClr val="bg1"/>
              </a:solidFill>
            </a:endParaRPr>
          </a:p>
        </p:txBody>
      </p:sp>
      <p:sp>
        <p:nvSpPr>
          <p:cNvPr id="21" name="TextBox 20"/>
          <p:cNvSpPr txBox="1"/>
          <p:nvPr userDrawn="1"/>
        </p:nvSpPr>
        <p:spPr>
          <a:xfrm>
            <a:off x="18645" y="6883558"/>
            <a:ext cx="677372" cy="142555"/>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Data color order</a:t>
            </a:r>
            <a:r>
              <a:rPr lang="en-US" sz="800" baseline="0" dirty="0">
                <a:solidFill>
                  <a:schemeClr val="bg1"/>
                </a:solidFill>
                <a:latin typeface="Arial Narrow" panose="020B0606020202030204" pitchFamily="34" charset="0"/>
              </a:rPr>
              <a:t>:</a:t>
            </a:r>
            <a:endParaRPr lang="en-US" sz="800" dirty="0">
              <a:solidFill>
                <a:schemeClr val="bg1"/>
              </a:solidFill>
              <a:latin typeface="Arial Narrow" panose="020B0606020202030204" pitchFamily="34" charset="0"/>
            </a:endParaRPr>
          </a:p>
        </p:txBody>
      </p:sp>
      <p:sp>
        <p:nvSpPr>
          <p:cNvPr id="29" name="TextBox 28"/>
          <p:cNvSpPr txBox="1"/>
          <p:nvPr userDrawn="1"/>
        </p:nvSpPr>
        <p:spPr>
          <a:xfrm>
            <a:off x="2509157" y="7042641"/>
            <a:ext cx="990472" cy="136444"/>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Used with accent colors: </a:t>
            </a:r>
          </a:p>
        </p:txBody>
      </p:sp>
      <p:grpSp>
        <p:nvGrpSpPr>
          <p:cNvPr id="42" name="Group 41"/>
          <p:cNvGrpSpPr/>
          <p:nvPr userDrawn="1"/>
        </p:nvGrpSpPr>
        <p:grpSpPr>
          <a:xfrm>
            <a:off x="679056" y="6907927"/>
            <a:ext cx="1558450" cy="100584"/>
            <a:chOff x="914339" y="6913770"/>
            <a:chExt cx="1558450" cy="100584"/>
          </a:xfrm>
        </p:grpSpPr>
        <p:sp>
          <p:nvSpPr>
            <p:cNvPr id="43" name="Rectangle 42"/>
            <p:cNvSpPr/>
            <p:nvPr/>
          </p:nvSpPr>
          <p:spPr>
            <a:xfrm>
              <a:off x="914339" y="6913770"/>
              <a:ext cx="100584" cy="100584"/>
            </a:xfrm>
            <a:prstGeom prst="rect">
              <a:avLst/>
            </a:prstGeom>
            <a:solidFill>
              <a:srgbClr val="4F99C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4" name="Rectangle 43"/>
            <p:cNvSpPr/>
            <p:nvPr/>
          </p:nvSpPr>
          <p:spPr>
            <a:xfrm>
              <a:off x="1138627" y="6913770"/>
              <a:ext cx="100584" cy="100584"/>
            </a:xfrm>
            <a:prstGeom prst="rect">
              <a:avLst/>
            </a:prstGeom>
            <a:solidFill>
              <a:srgbClr val="FCB31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45" name="Rectangle 44"/>
            <p:cNvSpPr/>
            <p:nvPr/>
          </p:nvSpPr>
          <p:spPr>
            <a:xfrm>
              <a:off x="1026483" y="6913770"/>
              <a:ext cx="100584" cy="100584"/>
            </a:xfrm>
            <a:prstGeom prst="rect">
              <a:avLst/>
            </a:prstGeom>
            <a:solidFill>
              <a:srgbClr val="002B5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6" name="Rectangle 45"/>
            <p:cNvSpPr/>
            <p:nvPr/>
          </p:nvSpPr>
          <p:spPr>
            <a:xfrm>
              <a:off x="1250771" y="6913770"/>
              <a:ext cx="100584" cy="100584"/>
            </a:xfrm>
            <a:prstGeom prst="rect">
              <a:avLst/>
            </a:prstGeom>
            <a:solidFill>
              <a:srgbClr val="50280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7" name="Rectangle 46"/>
            <p:cNvSpPr/>
            <p:nvPr/>
          </p:nvSpPr>
          <p:spPr>
            <a:xfrm>
              <a:off x="1362915" y="6913770"/>
              <a:ext cx="100584" cy="100584"/>
            </a:xfrm>
            <a:prstGeom prst="rect">
              <a:avLst/>
            </a:prstGeom>
            <a:solidFill>
              <a:srgbClr val="DE8BA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8" name="Rectangle 47"/>
            <p:cNvSpPr/>
            <p:nvPr/>
          </p:nvSpPr>
          <p:spPr>
            <a:xfrm>
              <a:off x="1475059" y="6913770"/>
              <a:ext cx="100584" cy="100584"/>
            </a:xfrm>
            <a:prstGeom prst="rect">
              <a:avLst/>
            </a:prstGeom>
            <a:solidFill>
              <a:srgbClr val="6A035C"/>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9" name="Rectangle 48"/>
            <p:cNvSpPr/>
            <p:nvPr/>
          </p:nvSpPr>
          <p:spPr>
            <a:xfrm>
              <a:off x="1587203" y="6913770"/>
              <a:ext cx="100584" cy="100584"/>
            </a:xfrm>
            <a:prstGeom prst="rect">
              <a:avLst/>
            </a:prstGeom>
            <a:solidFill>
              <a:srgbClr val="00B3A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0" name="Rectangle 49"/>
            <p:cNvSpPr/>
            <p:nvPr/>
          </p:nvSpPr>
          <p:spPr>
            <a:xfrm>
              <a:off x="1699347" y="6913770"/>
              <a:ext cx="100584" cy="100584"/>
            </a:xfrm>
            <a:prstGeom prst="rect">
              <a:avLst/>
            </a:prstGeom>
            <a:solidFill>
              <a:srgbClr val="004D4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51" name="Rectangle 50"/>
            <p:cNvSpPr/>
            <p:nvPr/>
          </p:nvSpPr>
          <p:spPr>
            <a:xfrm>
              <a:off x="1811491" y="6913770"/>
              <a:ext cx="100584" cy="100584"/>
            </a:xfrm>
            <a:prstGeom prst="rect">
              <a:avLst/>
            </a:prstGeom>
            <a:solidFill>
              <a:srgbClr val="F79668"/>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52" name="Rectangle 51"/>
            <p:cNvSpPr/>
            <p:nvPr/>
          </p:nvSpPr>
          <p:spPr>
            <a:xfrm>
              <a:off x="1923635" y="6913770"/>
              <a:ext cx="100584" cy="100584"/>
            </a:xfrm>
            <a:prstGeom prst="rect">
              <a:avLst/>
            </a:prstGeom>
            <a:solidFill>
              <a:srgbClr val="7123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sp>
          <p:nvSpPr>
            <p:cNvPr id="53" name="Rectangle 52"/>
            <p:cNvSpPr/>
            <p:nvPr/>
          </p:nvSpPr>
          <p:spPr>
            <a:xfrm>
              <a:off x="2035779" y="6913770"/>
              <a:ext cx="100584" cy="100584"/>
            </a:xfrm>
            <a:prstGeom prst="rect">
              <a:avLst/>
            </a:prstGeom>
            <a:solidFill>
              <a:srgbClr val="908EC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4" name="Rectangle 53"/>
            <p:cNvSpPr/>
            <p:nvPr/>
          </p:nvSpPr>
          <p:spPr>
            <a:xfrm>
              <a:off x="2147923" y="6913770"/>
              <a:ext cx="100584" cy="100584"/>
            </a:xfrm>
            <a:prstGeom prst="rect">
              <a:avLst/>
            </a:prstGeom>
            <a:solidFill>
              <a:srgbClr val="37237B"/>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55" name="Rectangle 54"/>
            <p:cNvSpPr/>
            <p:nvPr/>
          </p:nvSpPr>
          <p:spPr>
            <a:xfrm>
              <a:off x="2260067" y="6913770"/>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56" name="Rectangle 55"/>
            <p:cNvSpPr/>
            <p:nvPr/>
          </p:nvSpPr>
          <p:spPr>
            <a:xfrm>
              <a:off x="2372205" y="6913770"/>
              <a:ext cx="100584" cy="100584"/>
            </a:xfrm>
            <a:prstGeom prst="rect">
              <a:avLst/>
            </a:prstGeom>
            <a:solidFill>
              <a:srgbClr val="2C3B0D"/>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grpSp>
      <p:sp>
        <p:nvSpPr>
          <p:cNvPr id="57" name="TextBox 56"/>
          <p:cNvSpPr txBox="1"/>
          <p:nvPr userDrawn="1"/>
        </p:nvSpPr>
        <p:spPr>
          <a:xfrm>
            <a:off x="2306868" y="6883558"/>
            <a:ext cx="1280160" cy="142555"/>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Complimentary colors:</a:t>
            </a:r>
          </a:p>
        </p:txBody>
      </p:sp>
      <p:grpSp>
        <p:nvGrpSpPr>
          <p:cNvPr id="58" name="Group 57"/>
          <p:cNvGrpSpPr/>
          <p:nvPr userDrawn="1"/>
        </p:nvGrpSpPr>
        <p:grpSpPr>
          <a:xfrm>
            <a:off x="2319218" y="7022893"/>
            <a:ext cx="164223" cy="91440"/>
            <a:chOff x="2279174" y="7027888"/>
            <a:chExt cx="164223" cy="91440"/>
          </a:xfrm>
        </p:grpSpPr>
        <p:cxnSp>
          <p:nvCxnSpPr>
            <p:cNvPr id="59" name="Straight Arrow Connector 58"/>
            <p:cNvCxnSpPr>
              <a:cxnSpLocks/>
            </p:cNvCxnSpPr>
            <p:nvPr userDrawn="1"/>
          </p:nvCxnSpPr>
          <p:spPr>
            <a:xfrm>
              <a:off x="2279174" y="7114593"/>
              <a:ext cx="164223" cy="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userDrawn="1"/>
          </p:nvCxnSpPr>
          <p:spPr>
            <a:xfrm flipV="1">
              <a:off x="2281672" y="7027888"/>
              <a:ext cx="0" cy="9144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userDrawn="1"/>
        </p:nvCxnSpPr>
        <p:spPr>
          <a:xfrm>
            <a:off x="-296716" y="6174700"/>
            <a:ext cx="296716" cy="0"/>
          </a:xfrm>
          <a:prstGeom prst="line">
            <a:avLst/>
          </a:prstGeom>
          <a:ln w="31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144000" y="6174700"/>
            <a:ext cx="296716" cy="0"/>
          </a:xfrm>
          <a:prstGeom prst="line">
            <a:avLst/>
          </a:prstGeom>
          <a:ln w="31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userDrawn="1"/>
        </p:nvSpPr>
        <p:spPr>
          <a:xfrm>
            <a:off x="9215268" y="6058651"/>
            <a:ext cx="1280160" cy="142555"/>
          </a:xfrm>
          <a:prstGeom prst="rect">
            <a:avLst/>
          </a:prstGeom>
          <a:noFill/>
        </p:spPr>
        <p:txBody>
          <a:bodyPr wrap="square" lIns="0" tIns="0" rIns="0" bIns="0" rtlCol="0">
            <a:noAutofit/>
          </a:bodyPr>
          <a:lstStyle/>
          <a:p>
            <a:pPr algn="l"/>
            <a:r>
              <a:rPr lang="en-US" sz="800" dirty="0">
                <a:solidFill>
                  <a:schemeClr val="tx2">
                    <a:lumMod val="75000"/>
                  </a:schemeClr>
                </a:solidFill>
                <a:latin typeface="Arial Narrow" panose="020B0606020202030204" pitchFamily="34" charset="0"/>
              </a:rPr>
              <a:t>No content below the line</a:t>
            </a:r>
          </a:p>
        </p:txBody>
      </p:sp>
      <p:sp>
        <p:nvSpPr>
          <p:cNvPr id="64" name="TextBox 63"/>
          <p:cNvSpPr txBox="1"/>
          <p:nvPr userDrawn="1"/>
        </p:nvSpPr>
        <p:spPr>
          <a:xfrm>
            <a:off x="-1340117" y="6058651"/>
            <a:ext cx="1280160" cy="142555"/>
          </a:xfrm>
          <a:prstGeom prst="rect">
            <a:avLst/>
          </a:prstGeom>
          <a:noFill/>
        </p:spPr>
        <p:txBody>
          <a:bodyPr wrap="square" lIns="0" tIns="0" rIns="0" bIns="0" rtlCol="0">
            <a:noAutofit/>
          </a:bodyPr>
          <a:lstStyle/>
          <a:p>
            <a:pPr algn="r"/>
            <a:r>
              <a:rPr lang="en-US" sz="800" dirty="0">
                <a:solidFill>
                  <a:schemeClr val="tx2">
                    <a:lumMod val="75000"/>
                  </a:schemeClr>
                </a:solidFill>
                <a:latin typeface="Arial Narrow" panose="020B0606020202030204" pitchFamily="34" charset="0"/>
              </a:rPr>
              <a:t>No content below the line</a:t>
            </a:r>
          </a:p>
        </p:txBody>
      </p:sp>
      <p:grpSp>
        <p:nvGrpSpPr>
          <p:cNvPr id="65" name="Group 64"/>
          <p:cNvGrpSpPr/>
          <p:nvPr userDrawn="1"/>
        </p:nvGrpSpPr>
        <p:grpSpPr>
          <a:xfrm>
            <a:off x="9215268" y="2219022"/>
            <a:ext cx="1039685" cy="1481802"/>
            <a:chOff x="9215268" y="3023356"/>
            <a:chExt cx="1039685" cy="1481802"/>
          </a:xfrm>
        </p:grpSpPr>
        <p:sp>
          <p:nvSpPr>
            <p:cNvPr id="66" name="Rectangle 65"/>
            <p:cNvSpPr/>
            <p:nvPr userDrawn="1"/>
          </p:nvSpPr>
          <p:spPr>
            <a:xfrm>
              <a:off x="9215268" y="3023356"/>
              <a:ext cx="1039685" cy="14818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bg1"/>
                  </a:solidFill>
                </a:rPr>
                <a:t>Only use </a:t>
              </a:r>
              <a:r>
                <a:rPr lang="en-US" sz="1000" b="0" baseline="0" dirty="0">
                  <a:solidFill>
                    <a:srgbClr val="D6002A"/>
                  </a:solidFill>
                </a:rPr>
                <a:t>S&amp;P Global Red </a:t>
              </a:r>
              <a:r>
                <a:rPr lang="en-US" sz="1000" b="0" baseline="0" dirty="0">
                  <a:solidFill>
                    <a:schemeClr val="bg1"/>
                  </a:solidFill>
                </a:rPr>
                <a:t>for key text high-lights, not shapes or charts. </a:t>
              </a:r>
              <a:br>
                <a:rPr lang="en-US" sz="1000" b="0" baseline="0" dirty="0">
                  <a:solidFill>
                    <a:schemeClr val="bg1"/>
                  </a:solidFill>
                </a:rPr>
              </a:br>
              <a:r>
                <a:rPr lang="en-US" sz="1000" b="0" baseline="0" dirty="0">
                  <a:solidFill>
                    <a:schemeClr val="bg1"/>
                  </a:solidFill>
                </a:rPr>
                <a:t>It’s available in the custom color palette. </a:t>
              </a:r>
            </a:p>
          </p:txBody>
        </p:sp>
        <p:sp>
          <p:nvSpPr>
            <p:cNvPr id="67" name="Rectangle 66"/>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grpSp>
        <p:nvGrpSpPr>
          <p:cNvPr id="68" name="Group 67"/>
          <p:cNvGrpSpPr/>
          <p:nvPr userDrawn="1"/>
        </p:nvGrpSpPr>
        <p:grpSpPr>
          <a:xfrm>
            <a:off x="3459665" y="7065273"/>
            <a:ext cx="778165" cy="100584"/>
            <a:chOff x="1566748" y="7022234"/>
            <a:chExt cx="778165" cy="100584"/>
          </a:xfrm>
        </p:grpSpPr>
        <p:sp>
          <p:nvSpPr>
            <p:cNvPr id="69" name="Rectangle 68"/>
            <p:cNvSpPr/>
            <p:nvPr userDrawn="1"/>
          </p:nvSpPr>
          <p:spPr>
            <a:xfrm>
              <a:off x="1566748" y="7022234"/>
              <a:ext cx="100584" cy="100584"/>
            </a:xfrm>
            <a:prstGeom prst="rect">
              <a:avLst/>
            </a:prstGeom>
            <a:solidFill>
              <a:srgbClr val="007EAE"/>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0" name="Rectangle 69"/>
            <p:cNvSpPr/>
            <p:nvPr userDrawn="1"/>
          </p:nvSpPr>
          <p:spPr>
            <a:xfrm>
              <a:off x="1793022" y="7022234"/>
              <a:ext cx="100584" cy="100584"/>
            </a:xfrm>
            <a:prstGeom prst="rect">
              <a:avLst/>
            </a:prstGeom>
            <a:solidFill>
              <a:srgbClr val="C4006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71" name="Rectangle 70"/>
            <p:cNvSpPr/>
            <p:nvPr userDrawn="1"/>
          </p:nvSpPr>
          <p:spPr>
            <a:xfrm>
              <a:off x="1679885" y="7022234"/>
              <a:ext cx="100584" cy="100584"/>
            </a:xfrm>
            <a:prstGeom prst="rect">
              <a:avLst/>
            </a:prstGeom>
            <a:solidFill>
              <a:srgbClr val="FFAC1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2" name="Rectangle 71"/>
            <p:cNvSpPr/>
            <p:nvPr userDrawn="1"/>
          </p:nvSpPr>
          <p:spPr>
            <a:xfrm>
              <a:off x="1906159" y="7022234"/>
              <a:ext cx="100584" cy="100584"/>
            </a:xfrm>
            <a:prstGeom prst="rect">
              <a:avLst/>
            </a:prstGeom>
            <a:solidFill>
              <a:srgbClr val="08C3A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3" name="Rectangle 72"/>
            <p:cNvSpPr/>
            <p:nvPr userDrawn="1"/>
          </p:nvSpPr>
          <p:spPr>
            <a:xfrm>
              <a:off x="2019296" y="7022234"/>
              <a:ext cx="100584" cy="100584"/>
            </a:xfrm>
            <a:prstGeom prst="rect">
              <a:avLst/>
            </a:prstGeom>
            <a:solidFill>
              <a:srgbClr val="F36C3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4" name="Rectangle 73"/>
            <p:cNvSpPr/>
            <p:nvPr userDrawn="1"/>
          </p:nvSpPr>
          <p:spPr>
            <a:xfrm>
              <a:off x="2132432" y="7022234"/>
              <a:ext cx="100584" cy="100584"/>
            </a:xfrm>
            <a:prstGeom prst="rect">
              <a:avLst/>
            </a:prstGeom>
            <a:solidFill>
              <a:srgbClr val="6A6AB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5" name="Rectangle 74"/>
            <p:cNvSpPr/>
            <p:nvPr userDrawn="1"/>
          </p:nvSpPr>
          <p:spPr>
            <a:xfrm>
              <a:off x="2244329" y="7022234"/>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96" name="Group 95"/>
          <p:cNvGrpSpPr/>
          <p:nvPr userDrawn="1"/>
        </p:nvGrpSpPr>
        <p:grpSpPr>
          <a:xfrm>
            <a:off x="3174448" y="6907927"/>
            <a:ext cx="549776" cy="100584"/>
            <a:chOff x="3141899" y="6907927"/>
            <a:chExt cx="549776" cy="100584"/>
          </a:xfrm>
        </p:grpSpPr>
        <p:sp>
          <p:nvSpPr>
            <p:cNvPr id="97" name="Rectangle 96"/>
            <p:cNvSpPr/>
            <p:nvPr/>
          </p:nvSpPr>
          <p:spPr>
            <a:xfrm>
              <a:off x="3141899" y="6907927"/>
              <a:ext cx="100584" cy="100584"/>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8" name="Rectangle 97"/>
            <p:cNvSpPr/>
            <p:nvPr/>
          </p:nvSpPr>
          <p:spPr>
            <a:xfrm>
              <a:off x="3366495" y="6907927"/>
              <a:ext cx="100584" cy="100584"/>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99" name="Rectangle 98"/>
            <p:cNvSpPr/>
            <p:nvPr/>
          </p:nvSpPr>
          <p:spPr>
            <a:xfrm>
              <a:off x="3254197" y="6907927"/>
              <a:ext cx="100584" cy="100584"/>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0" name="Rectangle 99"/>
            <p:cNvSpPr/>
            <p:nvPr/>
          </p:nvSpPr>
          <p:spPr>
            <a:xfrm>
              <a:off x="3478793" y="6907927"/>
              <a:ext cx="100584" cy="100584"/>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1" name="Rectangle 100"/>
            <p:cNvSpPr/>
            <p:nvPr/>
          </p:nvSpPr>
          <p:spPr>
            <a:xfrm>
              <a:off x="3591091" y="6907927"/>
              <a:ext cx="100584" cy="100584"/>
            </a:xfrm>
            <a:prstGeom prst="rect">
              <a:avLst/>
            </a:prstGeom>
            <a:solidFill>
              <a:srgbClr val="CCCCCC"/>
            </a:solidFill>
            <a:ln w="3175">
              <a:solidFill>
                <a:srgbClr val="A7A9AC"/>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102" name="Group 101"/>
          <p:cNvGrpSpPr/>
          <p:nvPr userDrawn="1"/>
        </p:nvGrpSpPr>
        <p:grpSpPr>
          <a:xfrm>
            <a:off x="3809159" y="6907927"/>
            <a:ext cx="549777" cy="100584"/>
            <a:chOff x="2057435" y="7026985"/>
            <a:chExt cx="549777" cy="100584"/>
          </a:xfrm>
        </p:grpSpPr>
        <p:sp>
          <p:nvSpPr>
            <p:cNvPr id="103" name="Rectangle 102"/>
            <p:cNvSpPr/>
            <p:nvPr/>
          </p:nvSpPr>
          <p:spPr>
            <a:xfrm>
              <a:off x="2057435" y="7026985"/>
              <a:ext cx="100584" cy="100584"/>
            </a:xfrm>
            <a:prstGeom prst="rect">
              <a:avLst/>
            </a:prstGeom>
            <a:solidFill>
              <a:srgbClr val="47372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4" name="Rectangle 103"/>
            <p:cNvSpPr/>
            <p:nvPr/>
          </p:nvSpPr>
          <p:spPr>
            <a:xfrm>
              <a:off x="2282031" y="7026985"/>
              <a:ext cx="100584" cy="100584"/>
            </a:xfrm>
            <a:prstGeom prst="rect">
              <a:avLst/>
            </a:prstGeom>
            <a:solidFill>
              <a:srgbClr val="A3938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05" name="Rectangle 104"/>
            <p:cNvSpPr/>
            <p:nvPr/>
          </p:nvSpPr>
          <p:spPr>
            <a:xfrm>
              <a:off x="2169733" y="7026985"/>
              <a:ext cx="100584" cy="100584"/>
            </a:xfrm>
            <a:prstGeom prst="rect">
              <a:avLst/>
            </a:prstGeom>
            <a:solidFill>
              <a:srgbClr val="7A685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6" name="Rectangle 105"/>
            <p:cNvSpPr/>
            <p:nvPr/>
          </p:nvSpPr>
          <p:spPr>
            <a:xfrm>
              <a:off x="2394329" y="7026985"/>
              <a:ext cx="100584" cy="100584"/>
            </a:xfrm>
            <a:prstGeom prst="rect">
              <a:avLst/>
            </a:prstGeom>
            <a:solidFill>
              <a:srgbClr val="B7A99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7" name="Rectangle 106"/>
            <p:cNvSpPr/>
            <p:nvPr/>
          </p:nvSpPr>
          <p:spPr>
            <a:xfrm>
              <a:off x="2506628" y="7026985"/>
              <a:ext cx="100584" cy="100584"/>
            </a:xfrm>
            <a:prstGeom prst="rect">
              <a:avLst/>
            </a:prstGeom>
            <a:solidFill>
              <a:srgbClr val="CEC2B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spTree>
    <p:extLst>
      <p:ext uri="{BB962C8B-B14F-4D97-AF65-F5344CB8AC3E}">
        <p14:creationId xmlns:p14="http://schemas.microsoft.com/office/powerpoint/2010/main" val="59183700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Image Big title">
    <p:spTree>
      <p:nvGrpSpPr>
        <p:cNvPr id="1" name=""/>
        <p:cNvGrpSpPr/>
        <p:nvPr/>
      </p:nvGrpSpPr>
      <p:grpSpPr>
        <a:xfrm>
          <a:off x="0" y="0"/>
          <a:ext cx="0" cy="0"/>
          <a:chOff x="0" y="0"/>
          <a:chExt cx="0" cy="0"/>
        </a:xfrm>
      </p:grpSpPr>
      <p:sp>
        <p:nvSpPr>
          <p:cNvPr id="2" name="Title 1"/>
          <p:cNvSpPr>
            <a:spLocks noGrp="1"/>
          </p:cNvSpPr>
          <p:nvPr>
            <p:ph type="title"/>
          </p:nvPr>
        </p:nvSpPr>
        <p:spPr>
          <a:xfrm>
            <a:off x="304800" y="206376"/>
            <a:ext cx="7117976" cy="2115484"/>
          </a:xfrm>
        </p:spPr>
        <p:txBody>
          <a:bodyPr tIns="0" anchor="t"/>
          <a:lstStyle>
            <a:lvl1pPr>
              <a:defRPr sz="4400" b="1"/>
            </a:lvl1pPr>
          </a:lstStyle>
          <a:p>
            <a:r>
              <a:rPr lang="en-US" smtClean="0"/>
              <a:t>Click to edit Master title style</a:t>
            </a:r>
            <a:endParaRPr lang="en-US" dirty="0"/>
          </a:p>
        </p:txBody>
      </p:sp>
      <p:sp>
        <p:nvSpPr>
          <p:cNvPr id="5" name="Picture Placeholder 4"/>
          <p:cNvSpPr>
            <a:spLocks noGrp="1"/>
          </p:cNvSpPr>
          <p:nvPr>
            <p:ph type="pic" sz="quarter" idx="10" hasCustomPrompt="1"/>
          </p:nvPr>
        </p:nvSpPr>
        <p:spPr>
          <a:xfrm>
            <a:off x="304800" y="2411508"/>
            <a:ext cx="8534400" cy="3390900"/>
          </a:xfrm>
        </p:spPr>
        <p:txBody>
          <a:bodyPr anchor="ctr"/>
          <a:lstStyle>
            <a:lvl1pPr marL="0" indent="0" algn="ctr">
              <a:buNone/>
              <a:defRPr b="1"/>
            </a:lvl1pPr>
          </a:lstStyle>
          <a:p>
            <a:r>
              <a:rPr lang="en-US" dirty="0"/>
              <a:t>Click to add image</a:t>
            </a:r>
          </a:p>
        </p:txBody>
      </p:sp>
      <p:sp>
        <p:nvSpPr>
          <p:cNvPr id="4" name="Rectangle 3"/>
          <p:cNvSpPr/>
          <p:nvPr userDrawn="1"/>
        </p:nvSpPr>
        <p:spPr>
          <a:xfrm>
            <a:off x="9215268" y="-4043"/>
            <a:ext cx="1039685" cy="21148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Divider + Image</a:t>
            </a:r>
            <a:endParaRPr lang="en-US" sz="1000" b="1" baseline="0" dirty="0">
              <a:solidFill>
                <a:schemeClr val="tx1"/>
              </a:solidFill>
            </a:endParaRPr>
          </a:p>
          <a:p>
            <a:pPr algn="l"/>
            <a:r>
              <a:rPr lang="en-US" sz="1000" baseline="0" dirty="0">
                <a:solidFill>
                  <a:schemeClr val="tx1"/>
                </a:solidFill>
              </a:rPr>
              <a:t>Click image icon to insert rectangular image. </a:t>
            </a:r>
            <a:endParaRPr lang="en-US" sz="1000" dirty="0">
              <a:solidFill>
                <a:schemeClr val="tx1"/>
              </a:solidFill>
            </a:endParaRPr>
          </a:p>
        </p:txBody>
      </p:sp>
      <p:grpSp>
        <p:nvGrpSpPr>
          <p:cNvPr id="10" name="Group 9"/>
          <p:cNvGrpSpPr/>
          <p:nvPr userDrawn="1"/>
        </p:nvGrpSpPr>
        <p:grpSpPr>
          <a:xfrm>
            <a:off x="9215268" y="2212324"/>
            <a:ext cx="1039685" cy="1481802"/>
            <a:chOff x="9215268" y="3023356"/>
            <a:chExt cx="1039685" cy="1481802"/>
          </a:xfrm>
        </p:grpSpPr>
        <p:sp>
          <p:nvSpPr>
            <p:cNvPr id="11" name="Rectangle 10"/>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2" name="Rectangle 11"/>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34268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Black Image Small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10896" y="206376"/>
            <a:ext cx="7117976" cy="2115484"/>
          </a:xfrm>
        </p:spPr>
        <p:txBody>
          <a:bodyPr tIns="0" anchor="t"/>
          <a:lstStyle>
            <a:lvl1pPr>
              <a:defRPr sz="4400" b="1"/>
            </a:lvl1pPr>
          </a:lstStyle>
          <a:p>
            <a:r>
              <a:rPr lang="en-US" smtClean="0"/>
              <a:t>Click to edit Master title style</a:t>
            </a:r>
            <a:endParaRPr lang="en-US" dirty="0"/>
          </a:p>
        </p:txBody>
      </p:sp>
      <p:sp>
        <p:nvSpPr>
          <p:cNvPr id="5" name="Picture Placeholder 4"/>
          <p:cNvSpPr>
            <a:spLocks noGrp="1"/>
          </p:cNvSpPr>
          <p:nvPr>
            <p:ph type="pic" sz="quarter" idx="10" hasCustomPrompt="1"/>
          </p:nvPr>
        </p:nvSpPr>
        <p:spPr>
          <a:xfrm>
            <a:off x="310896" y="2411508"/>
            <a:ext cx="8534400" cy="3390900"/>
          </a:xfrm>
        </p:spPr>
        <p:txBody>
          <a:bodyPr anchor="ctr"/>
          <a:lstStyle>
            <a:lvl1pPr marL="0" indent="0" algn="ctr">
              <a:buNone/>
              <a:defRPr b="1"/>
            </a:lvl1pPr>
          </a:lstStyle>
          <a:p>
            <a:r>
              <a:rPr lang="en-US" dirty="0"/>
              <a:t>Click to add image</a:t>
            </a:r>
          </a:p>
        </p:txBody>
      </p:sp>
      <p:sp>
        <p:nvSpPr>
          <p:cNvPr id="8" name="Rectangle 7"/>
          <p:cNvSpPr/>
          <p:nvPr userDrawn="1"/>
        </p:nvSpPr>
        <p:spPr>
          <a:xfrm>
            <a:off x="9215268" y="-4043"/>
            <a:ext cx="1039685" cy="2114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bg1"/>
                </a:solidFill>
              </a:rPr>
              <a:t>Divider + Image</a:t>
            </a:r>
            <a:endParaRPr lang="en-US" sz="1000" b="1" baseline="0" dirty="0">
              <a:solidFill>
                <a:schemeClr val="bg1"/>
              </a:solidFill>
            </a:endParaRPr>
          </a:p>
          <a:p>
            <a:pPr algn="l"/>
            <a:r>
              <a:rPr lang="en-US" sz="1000" baseline="0" dirty="0">
                <a:solidFill>
                  <a:schemeClr val="bg1"/>
                </a:solidFill>
              </a:rPr>
              <a:t>Click image icon to insert rectangular image. </a:t>
            </a:r>
            <a:endParaRPr lang="en-US" sz="1000" dirty="0">
              <a:solidFill>
                <a:schemeClr val="bg1"/>
              </a:solidFill>
            </a:endParaRPr>
          </a:p>
        </p:txBody>
      </p:sp>
      <p:cxnSp>
        <p:nvCxnSpPr>
          <p:cNvPr id="15" name="Straight Connector 14"/>
          <p:cNvCxnSpPr/>
          <p:nvPr userDrawn="1"/>
        </p:nvCxnSpPr>
        <p:spPr>
          <a:xfrm>
            <a:off x="-296716" y="6174700"/>
            <a:ext cx="296716" cy="0"/>
          </a:xfrm>
          <a:prstGeom prst="line">
            <a:avLst/>
          </a:prstGeom>
          <a:ln w="31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144000" y="6174700"/>
            <a:ext cx="296716" cy="0"/>
          </a:xfrm>
          <a:prstGeom prst="line">
            <a:avLst/>
          </a:prstGeom>
          <a:ln w="31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9215268" y="6058651"/>
            <a:ext cx="1280160" cy="142555"/>
          </a:xfrm>
          <a:prstGeom prst="rect">
            <a:avLst/>
          </a:prstGeom>
          <a:noFill/>
        </p:spPr>
        <p:txBody>
          <a:bodyPr wrap="square" lIns="0" tIns="0" rIns="0" bIns="0" rtlCol="0">
            <a:noAutofit/>
          </a:bodyPr>
          <a:lstStyle/>
          <a:p>
            <a:pPr algn="l"/>
            <a:r>
              <a:rPr lang="en-US" sz="800" dirty="0">
                <a:solidFill>
                  <a:schemeClr val="tx2">
                    <a:lumMod val="75000"/>
                  </a:schemeClr>
                </a:solidFill>
                <a:latin typeface="Arial Narrow" panose="020B0606020202030204" pitchFamily="34" charset="0"/>
              </a:rPr>
              <a:t>No content below the line</a:t>
            </a:r>
          </a:p>
        </p:txBody>
      </p:sp>
      <p:sp>
        <p:nvSpPr>
          <p:cNvPr id="18" name="TextBox 17"/>
          <p:cNvSpPr txBox="1"/>
          <p:nvPr userDrawn="1"/>
        </p:nvSpPr>
        <p:spPr>
          <a:xfrm>
            <a:off x="-1340117" y="6058651"/>
            <a:ext cx="1280160" cy="142555"/>
          </a:xfrm>
          <a:prstGeom prst="rect">
            <a:avLst/>
          </a:prstGeom>
          <a:noFill/>
        </p:spPr>
        <p:txBody>
          <a:bodyPr wrap="square" lIns="0" tIns="0" rIns="0" bIns="0" rtlCol="0">
            <a:noAutofit/>
          </a:bodyPr>
          <a:lstStyle/>
          <a:p>
            <a:pPr algn="r"/>
            <a:r>
              <a:rPr lang="en-US" sz="800" dirty="0">
                <a:solidFill>
                  <a:schemeClr val="tx2">
                    <a:lumMod val="75000"/>
                  </a:schemeClr>
                </a:solidFill>
                <a:latin typeface="Arial Narrow" panose="020B0606020202030204" pitchFamily="34" charset="0"/>
              </a:rPr>
              <a:t>No content below the line</a:t>
            </a:r>
          </a:p>
        </p:txBody>
      </p:sp>
      <p:sp>
        <p:nvSpPr>
          <p:cNvPr id="12" name="Rectangle 11"/>
          <p:cNvSpPr/>
          <p:nvPr userDrawn="1"/>
        </p:nvSpPr>
        <p:spPr>
          <a:xfrm>
            <a:off x="-2959" y="6873240"/>
            <a:ext cx="9144000" cy="342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 name="Rectangle 12"/>
          <p:cNvSpPr/>
          <p:nvPr userDrawn="1"/>
        </p:nvSpPr>
        <p:spPr>
          <a:xfrm>
            <a:off x="0" y="6879917"/>
            <a:ext cx="9153939" cy="36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4" name="Rectangle 13"/>
          <p:cNvSpPr/>
          <p:nvPr userDrawn="1"/>
        </p:nvSpPr>
        <p:spPr>
          <a:xfrm>
            <a:off x="-2959" y="6873240"/>
            <a:ext cx="9144000" cy="3428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2" name="Rectangle 21"/>
          <p:cNvSpPr/>
          <p:nvPr userDrawn="1"/>
        </p:nvSpPr>
        <p:spPr>
          <a:xfrm>
            <a:off x="4472630" y="6886532"/>
            <a:ext cx="4640580" cy="2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1000" b="1" baseline="0" dirty="0">
                <a:solidFill>
                  <a:schemeClr val="bg1"/>
                </a:solidFill>
              </a:rPr>
              <a:t>Footer :  </a:t>
            </a:r>
            <a:r>
              <a:rPr lang="en-US" sz="1000" baseline="0" dirty="0">
                <a:solidFill>
                  <a:schemeClr val="bg1"/>
                </a:solidFill>
                <a:sym typeface="Wingdings 3" panose="05040102010807070707" pitchFamily="18" charset="2"/>
              </a:rPr>
              <a:t>Never change the footer text on individual slides. Change, t</a:t>
            </a:r>
            <a:r>
              <a:rPr lang="en-US" sz="1000" baseline="0" dirty="0">
                <a:solidFill>
                  <a:schemeClr val="bg1"/>
                </a:solidFill>
              </a:rPr>
              <a:t>urn on or off footer by using Insert </a:t>
            </a:r>
            <a:r>
              <a:rPr lang="en-US" sz="1000" baseline="0" dirty="0">
                <a:solidFill>
                  <a:schemeClr val="bg1"/>
                </a:solidFill>
                <a:sym typeface="Wingdings 3" panose="05040102010807070707" pitchFamily="18" charset="2"/>
              </a:rPr>
              <a:t> Header &amp; Footer Enter / change text  Click Apply All. </a:t>
            </a:r>
            <a:endParaRPr lang="en-US" sz="1000" baseline="0" dirty="0">
              <a:solidFill>
                <a:schemeClr val="bg1"/>
              </a:solidFill>
            </a:endParaRPr>
          </a:p>
        </p:txBody>
      </p:sp>
      <p:sp>
        <p:nvSpPr>
          <p:cNvPr id="23" name="TextBox 22"/>
          <p:cNvSpPr txBox="1"/>
          <p:nvPr userDrawn="1"/>
        </p:nvSpPr>
        <p:spPr>
          <a:xfrm>
            <a:off x="18645" y="6883558"/>
            <a:ext cx="677372" cy="142555"/>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Data color order</a:t>
            </a:r>
            <a:r>
              <a:rPr lang="en-US" sz="800" baseline="0" dirty="0">
                <a:solidFill>
                  <a:schemeClr val="bg1"/>
                </a:solidFill>
                <a:latin typeface="Arial Narrow" panose="020B0606020202030204" pitchFamily="34" charset="0"/>
              </a:rPr>
              <a:t>:</a:t>
            </a:r>
            <a:endParaRPr lang="en-US" sz="800" dirty="0">
              <a:solidFill>
                <a:schemeClr val="bg1"/>
              </a:solidFill>
              <a:latin typeface="Arial Narrow" panose="020B0606020202030204" pitchFamily="34" charset="0"/>
            </a:endParaRPr>
          </a:p>
        </p:txBody>
      </p:sp>
      <p:sp>
        <p:nvSpPr>
          <p:cNvPr id="31" name="TextBox 30"/>
          <p:cNvSpPr txBox="1"/>
          <p:nvPr userDrawn="1"/>
        </p:nvSpPr>
        <p:spPr>
          <a:xfrm>
            <a:off x="2509157" y="7042641"/>
            <a:ext cx="990472" cy="136444"/>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Used with accent colors: </a:t>
            </a:r>
          </a:p>
        </p:txBody>
      </p:sp>
      <p:grpSp>
        <p:nvGrpSpPr>
          <p:cNvPr id="44" name="Group 43"/>
          <p:cNvGrpSpPr/>
          <p:nvPr userDrawn="1"/>
        </p:nvGrpSpPr>
        <p:grpSpPr>
          <a:xfrm>
            <a:off x="679056" y="6907927"/>
            <a:ext cx="1558450" cy="100584"/>
            <a:chOff x="914339" y="6913770"/>
            <a:chExt cx="1558450" cy="100584"/>
          </a:xfrm>
        </p:grpSpPr>
        <p:sp>
          <p:nvSpPr>
            <p:cNvPr id="45" name="Rectangle 44"/>
            <p:cNvSpPr/>
            <p:nvPr/>
          </p:nvSpPr>
          <p:spPr>
            <a:xfrm>
              <a:off x="914339" y="6913770"/>
              <a:ext cx="100584" cy="100584"/>
            </a:xfrm>
            <a:prstGeom prst="rect">
              <a:avLst/>
            </a:prstGeom>
            <a:solidFill>
              <a:srgbClr val="4F99C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6" name="Rectangle 45"/>
            <p:cNvSpPr/>
            <p:nvPr/>
          </p:nvSpPr>
          <p:spPr>
            <a:xfrm>
              <a:off x="1138627" y="6913770"/>
              <a:ext cx="100584" cy="100584"/>
            </a:xfrm>
            <a:prstGeom prst="rect">
              <a:avLst/>
            </a:prstGeom>
            <a:solidFill>
              <a:srgbClr val="FCB31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47" name="Rectangle 46"/>
            <p:cNvSpPr/>
            <p:nvPr/>
          </p:nvSpPr>
          <p:spPr>
            <a:xfrm>
              <a:off x="1026483" y="6913770"/>
              <a:ext cx="100584" cy="100584"/>
            </a:xfrm>
            <a:prstGeom prst="rect">
              <a:avLst/>
            </a:prstGeom>
            <a:solidFill>
              <a:srgbClr val="002B5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8" name="Rectangle 47"/>
            <p:cNvSpPr/>
            <p:nvPr/>
          </p:nvSpPr>
          <p:spPr>
            <a:xfrm>
              <a:off x="1250771" y="6913770"/>
              <a:ext cx="100584" cy="100584"/>
            </a:xfrm>
            <a:prstGeom prst="rect">
              <a:avLst/>
            </a:prstGeom>
            <a:solidFill>
              <a:srgbClr val="50280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49" name="Rectangle 48"/>
            <p:cNvSpPr/>
            <p:nvPr/>
          </p:nvSpPr>
          <p:spPr>
            <a:xfrm>
              <a:off x="1362915" y="6913770"/>
              <a:ext cx="100584" cy="100584"/>
            </a:xfrm>
            <a:prstGeom prst="rect">
              <a:avLst/>
            </a:prstGeom>
            <a:solidFill>
              <a:srgbClr val="DE8BA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0" name="Rectangle 49"/>
            <p:cNvSpPr/>
            <p:nvPr/>
          </p:nvSpPr>
          <p:spPr>
            <a:xfrm>
              <a:off x="1475059" y="6913770"/>
              <a:ext cx="100584" cy="100584"/>
            </a:xfrm>
            <a:prstGeom prst="rect">
              <a:avLst/>
            </a:prstGeom>
            <a:solidFill>
              <a:srgbClr val="6A035C"/>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1" name="Rectangle 50"/>
            <p:cNvSpPr/>
            <p:nvPr/>
          </p:nvSpPr>
          <p:spPr>
            <a:xfrm>
              <a:off x="1587203" y="6913770"/>
              <a:ext cx="100584" cy="100584"/>
            </a:xfrm>
            <a:prstGeom prst="rect">
              <a:avLst/>
            </a:prstGeom>
            <a:solidFill>
              <a:srgbClr val="00B3A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2" name="Rectangle 51"/>
            <p:cNvSpPr/>
            <p:nvPr/>
          </p:nvSpPr>
          <p:spPr>
            <a:xfrm>
              <a:off x="1699347" y="6913770"/>
              <a:ext cx="100584" cy="100584"/>
            </a:xfrm>
            <a:prstGeom prst="rect">
              <a:avLst/>
            </a:prstGeom>
            <a:solidFill>
              <a:srgbClr val="004D4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53" name="Rectangle 52"/>
            <p:cNvSpPr/>
            <p:nvPr/>
          </p:nvSpPr>
          <p:spPr>
            <a:xfrm>
              <a:off x="1811491" y="6913770"/>
              <a:ext cx="100584" cy="100584"/>
            </a:xfrm>
            <a:prstGeom prst="rect">
              <a:avLst/>
            </a:prstGeom>
            <a:solidFill>
              <a:srgbClr val="F79668"/>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54" name="Rectangle 53"/>
            <p:cNvSpPr/>
            <p:nvPr/>
          </p:nvSpPr>
          <p:spPr>
            <a:xfrm>
              <a:off x="1923635" y="6913770"/>
              <a:ext cx="100584" cy="100584"/>
            </a:xfrm>
            <a:prstGeom prst="rect">
              <a:avLst/>
            </a:prstGeom>
            <a:solidFill>
              <a:srgbClr val="7123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sp>
          <p:nvSpPr>
            <p:cNvPr id="55" name="Rectangle 54"/>
            <p:cNvSpPr/>
            <p:nvPr/>
          </p:nvSpPr>
          <p:spPr>
            <a:xfrm>
              <a:off x="2035779" y="6913770"/>
              <a:ext cx="100584" cy="100584"/>
            </a:xfrm>
            <a:prstGeom prst="rect">
              <a:avLst/>
            </a:prstGeom>
            <a:solidFill>
              <a:srgbClr val="908EC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56" name="Rectangle 55"/>
            <p:cNvSpPr/>
            <p:nvPr/>
          </p:nvSpPr>
          <p:spPr>
            <a:xfrm>
              <a:off x="2147923" y="6913770"/>
              <a:ext cx="100584" cy="100584"/>
            </a:xfrm>
            <a:prstGeom prst="rect">
              <a:avLst/>
            </a:prstGeom>
            <a:solidFill>
              <a:srgbClr val="37237B"/>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57" name="Rectangle 56"/>
            <p:cNvSpPr/>
            <p:nvPr/>
          </p:nvSpPr>
          <p:spPr>
            <a:xfrm>
              <a:off x="2260067" y="6913770"/>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58" name="Rectangle 57"/>
            <p:cNvSpPr/>
            <p:nvPr/>
          </p:nvSpPr>
          <p:spPr>
            <a:xfrm>
              <a:off x="2372205" y="6913770"/>
              <a:ext cx="100584" cy="100584"/>
            </a:xfrm>
            <a:prstGeom prst="rect">
              <a:avLst/>
            </a:prstGeom>
            <a:solidFill>
              <a:srgbClr val="2C3B0D"/>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grpSp>
      <p:sp>
        <p:nvSpPr>
          <p:cNvPr id="59" name="TextBox 58"/>
          <p:cNvSpPr txBox="1"/>
          <p:nvPr userDrawn="1"/>
        </p:nvSpPr>
        <p:spPr>
          <a:xfrm>
            <a:off x="2306868" y="6883558"/>
            <a:ext cx="1280160" cy="142555"/>
          </a:xfrm>
          <a:prstGeom prst="rect">
            <a:avLst/>
          </a:prstGeom>
          <a:noFill/>
        </p:spPr>
        <p:txBody>
          <a:bodyPr wrap="square" lIns="0" tIns="0" rIns="0" bIns="0" rtlCol="0">
            <a:noAutofit/>
          </a:bodyPr>
          <a:lstStyle/>
          <a:p>
            <a:pPr algn="l"/>
            <a:r>
              <a:rPr lang="en-US" sz="800" dirty="0">
                <a:solidFill>
                  <a:schemeClr val="bg1"/>
                </a:solidFill>
                <a:latin typeface="Arial Narrow" panose="020B0606020202030204" pitchFamily="34" charset="0"/>
              </a:rPr>
              <a:t>Complimentary colors:</a:t>
            </a:r>
          </a:p>
        </p:txBody>
      </p:sp>
      <p:grpSp>
        <p:nvGrpSpPr>
          <p:cNvPr id="60" name="Group 59"/>
          <p:cNvGrpSpPr/>
          <p:nvPr userDrawn="1"/>
        </p:nvGrpSpPr>
        <p:grpSpPr>
          <a:xfrm>
            <a:off x="2319218" y="7022893"/>
            <a:ext cx="164223" cy="91440"/>
            <a:chOff x="2279174" y="7027888"/>
            <a:chExt cx="164223" cy="91440"/>
          </a:xfrm>
        </p:grpSpPr>
        <p:cxnSp>
          <p:nvCxnSpPr>
            <p:cNvPr id="61" name="Straight Arrow Connector 60"/>
            <p:cNvCxnSpPr>
              <a:cxnSpLocks/>
            </p:cNvCxnSpPr>
            <p:nvPr userDrawn="1"/>
          </p:nvCxnSpPr>
          <p:spPr>
            <a:xfrm>
              <a:off x="2279174" y="7114593"/>
              <a:ext cx="164223" cy="0"/>
            </a:xfrm>
            <a:prstGeom prst="straightConnector1">
              <a:avLst/>
            </a:prstGeom>
            <a:ln w="95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a:xfrm flipV="1">
              <a:off x="2281672" y="7027888"/>
              <a:ext cx="0" cy="9144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userDrawn="1"/>
        </p:nvGrpSpPr>
        <p:grpSpPr>
          <a:xfrm>
            <a:off x="9215268" y="2219022"/>
            <a:ext cx="1039685" cy="1481802"/>
            <a:chOff x="9215268" y="3023356"/>
            <a:chExt cx="1039685" cy="1481802"/>
          </a:xfrm>
        </p:grpSpPr>
        <p:sp>
          <p:nvSpPr>
            <p:cNvPr id="64" name="Rectangle 63"/>
            <p:cNvSpPr/>
            <p:nvPr userDrawn="1"/>
          </p:nvSpPr>
          <p:spPr>
            <a:xfrm>
              <a:off x="9215268" y="3023356"/>
              <a:ext cx="1039685" cy="14818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bg1"/>
                  </a:solidFill>
                </a:rPr>
                <a:t>Only use </a:t>
              </a:r>
              <a:r>
                <a:rPr lang="en-US" sz="1000" b="0" baseline="0" dirty="0">
                  <a:solidFill>
                    <a:srgbClr val="D6002A"/>
                  </a:solidFill>
                </a:rPr>
                <a:t>S&amp;P Global Red </a:t>
              </a:r>
              <a:r>
                <a:rPr lang="en-US" sz="1000" b="0" baseline="0" dirty="0">
                  <a:solidFill>
                    <a:schemeClr val="bg1"/>
                  </a:solidFill>
                </a:rPr>
                <a:t>for key text high-lights, not shapes or charts. </a:t>
              </a:r>
              <a:br>
                <a:rPr lang="en-US" sz="1000" b="0" baseline="0" dirty="0">
                  <a:solidFill>
                    <a:schemeClr val="bg1"/>
                  </a:solidFill>
                </a:rPr>
              </a:br>
              <a:r>
                <a:rPr lang="en-US" sz="1000" b="0" baseline="0" dirty="0">
                  <a:solidFill>
                    <a:schemeClr val="bg1"/>
                  </a:solidFill>
                </a:rPr>
                <a:t>It’s available in the custom color palette. </a:t>
              </a:r>
            </a:p>
          </p:txBody>
        </p:sp>
        <p:sp>
          <p:nvSpPr>
            <p:cNvPr id="65" name="Rectangle 64"/>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grpSp>
        <p:nvGrpSpPr>
          <p:cNvPr id="66" name="Group 65"/>
          <p:cNvGrpSpPr/>
          <p:nvPr userDrawn="1"/>
        </p:nvGrpSpPr>
        <p:grpSpPr>
          <a:xfrm>
            <a:off x="3459665" y="7065273"/>
            <a:ext cx="778165" cy="100584"/>
            <a:chOff x="1566748" y="7022234"/>
            <a:chExt cx="778165" cy="100584"/>
          </a:xfrm>
        </p:grpSpPr>
        <p:sp>
          <p:nvSpPr>
            <p:cNvPr id="67" name="Rectangle 66"/>
            <p:cNvSpPr/>
            <p:nvPr userDrawn="1"/>
          </p:nvSpPr>
          <p:spPr>
            <a:xfrm>
              <a:off x="1566748" y="7022234"/>
              <a:ext cx="100584" cy="100584"/>
            </a:xfrm>
            <a:prstGeom prst="rect">
              <a:avLst/>
            </a:prstGeom>
            <a:solidFill>
              <a:srgbClr val="007EAE"/>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68" name="Rectangle 67"/>
            <p:cNvSpPr/>
            <p:nvPr userDrawn="1"/>
          </p:nvSpPr>
          <p:spPr>
            <a:xfrm>
              <a:off x="1793022" y="7022234"/>
              <a:ext cx="100584" cy="100584"/>
            </a:xfrm>
            <a:prstGeom prst="rect">
              <a:avLst/>
            </a:prstGeom>
            <a:solidFill>
              <a:srgbClr val="C4006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69" name="Rectangle 68"/>
            <p:cNvSpPr/>
            <p:nvPr userDrawn="1"/>
          </p:nvSpPr>
          <p:spPr>
            <a:xfrm>
              <a:off x="1679885" y="7022234"/>
              <a:ext cx="100584" cy="100584"/>
            </a:xfrm>
            <a:prstGeom prst="rect">
              <a:avLst/>
            </a:prstGeom>
            <a:solidFill>
              <a:srgbClr val="FFAC1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0" name="Rectangle 69"/>
            <p:cNvSpPr/>
            <p:nvPr userDrawn="1"/>
          </p:nvSpPr>
          <p:spPr>
            <a:xfrm>
              <a:off x="1906159" y="7022234"/>
              <a:ext cx="100584" cy="100584"/>
            </a:xfrm>
            <a:prstGeom prst="rect">
              <a:avLst/>
            </a:prstGeom>
            <a:solidFill>
              <a:srgbClr val="08C3A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1" name="Rectangle 70"/>
            <p:cNvSpPr/>
            <p:nvPr userDrawn="1"/>
          </p:nvSpPr>
          <p:spPr>
            <a:xfrm>
              <a:off x="2019296" y="7022234"/>
              <a:ext cx="100584" cy="100584"/>
            </a:xfrm>
            <a:prstGeom prst="rect">
              <a:avLst/>
            </a:prstGeom>
            <a:solidFill>
              <a:srgbClr val="F36C3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2" name="Rectangle 71"/>
            <p:cNvSpPr/>
            <p:nvPr userDrawn="1"/>
          </p:nvSpPr>
          <p:spPr>
            <a:xfrm>
              <a:off x="2132432" y="7022234"/>
              <a:ext cx="100584" cy="100584"/>
            </a:xfrm>
            <a:prstGeom prst="rect">
              <a:avLst/>
            </a:prstGeom>
            <a:solidFill>
              <a:srgbClr val="6A6AB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73" name="Rectangle 72"/>
            <p:cNvSpPr/>
            <p:nvPr userDrawn="1"/>
          </p:nvSpPr>
          <p:spPr>
            <a:xfrm>
              <a:off x="2244329" y="7022234"/>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86" name="Group 85"/>
          <p:cNvGrpSpPr/>
          <p:nvPr userDrawn="1"/>
        </p:nvGrpSpPr>
        <p:grpSpPr>
          <a:xfrm>
            <a:off x="3174448" y="6907927"/>
            <a:ext cx="549776" cy="100584"/>
            <a:chOff x="3141899" y="6907927"/>
            <a:chExt cx="549776" cy="100584"/>
          </a:xfrm>
        </p:grpSpPr>
        <p:sp>
          <p:nvSpPr>
            <p:cNvPr id="87" name="Rectangle 86"/>
            <p:cNvSpPr/>
            <p:nvPr/>
          </p:nvSpPr>
          <p:spPr>
            <a:xfrm>
              <a:off x="3141899" y="6907927"/>
              <a:ext cx="100584" cy="100584"/>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88" name="Rectangle 87"/>
            <p:cNvSpPr/>
            <p:nvPr/>
          </p:nvSpPr>
          <p:spPr>
            <a:xfrm>
              <a:off x="3366495" y="6907927"/>
              <a:ext cx="100584" cy="100584"/>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89" name="Rectangle 88"/>
            <p:cNvSpPr/>
            <p:nvPr/>
          </p:nvSpPr>
          <p:spPr>
            <a:xfrm>
              <a:off x="3254197" y="6907927"/>
              <a:ext cx="100584" cy="100584"/>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0" name="Rectangle 89"/>
            <p:cNvSpPr/>
            <p:nvPr/>
          </p:nvSpPr>
          <p:spPr>
            <a:xfrm>
              <a:off x="3478793" y="6907927"/>
              <a:ext cx="100584" cy="100584"/>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1" name="Rectangle 90"/>
            <p:cNvSpPr/>
            <p:nvPr/>
          </p:nvSpPr>
          <p:spPr>
            <a:xfrm>
              <a:off x="3591091" y="6907927"/>
              <a:ext cx="100584" cy="100584"/>
            </a:xfrm>
            <a:prstGeom prst="rect">
              <a:avLst/>
            </a:prstGeom>
            <a:solidFill>
              <a:srgbClr val="CCCCCC"/>
            </a:solidFill>
            <a:ln w="3175">
              <a:solidFill>
                <a:srgbClr val="A7A9AC"/>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92" name="Group 91"/>
          <p:cNvGrpSpPr/>
          <p:nvPr userDrawn="1"/>
        </p:nvGrpSpPr>
        <p:grpSpPr>
          <a:xfrm>
            <a:off x="3809159" y="6907927"/>
            <a:ext cx="549777" cy="100584"/>
            <a:chOff x="2057435" y="7026985"/>
            <a:chExt cx="549777" cy="100584"/>
          </a:xfrm>
        </p:grpSpPr>
        <p:sp>
          <p:nvSpPr>
            <p:cNvPr id="93" name="Rectangle 92"/>
            <p:cNvSpPr/>
            <p:nvPr/>
          </p:nvSpPr>
          <p:spPr>
            <a:xfrm>
              <a:off x="2057435" y="7026985"/>
              <a:ext cx="100584" cy="100584"/>
            </a:xfrm>
            <a:prstGeom prst="rect">
              <a:avLst/>
            </a:prstGeom>
            <a:solidFill>
              <a:srgbClr val="47372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4" name="Rectangle 93"/>
            <p:cNvSpPr/>
            <p:nvPr/>
          </p:nvSpPr>
          <p:spPr>
            <a:xfrm>
              <a:off x="2282031" y="7026985"/>
              <a:ext cx="100584" cy="100584"/>
            </a:xfrm>
            <a:prstGeom prst="rect">
              <a:avLst/>
            </a:prstGeom>
            <a:solidFill>
              <a:srgbClr val="A3938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95" name="Rectangle 94"/>
            <p:cNvSpPr/>
            <p:nvPr/>
          </p:nvSpPr>
          <p:spPr>
            <a:xfrm>
              <a:off x="2169733" y="7026985"/>
              <a:ext cx="100584" cy="100584"/>
            </a:xfrm>
            <a:prstGeom prst="rect">
              <a:avLst/>
            </a:prstGeom>
            <a:solidFill>
              <a:srgbClr val="7A685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6" name="Rectangle 95"/>
            <p:cNvSpPr/>
            <p:nvPr/>
          </p:nvSpPr>
          <p:spPr>
            <a:xfrm>
              <a:off x="2394329" y="7026985"/>
              <a:ext cx="100584" cy="100584"/>
            </a:xfrm>
            <a:prstGeom prst="rect">
              <a:avLst/>
            </a:prstGeom>
            <a:solidFill>
              <a:srgbClr val="B7A99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97" name="Rectangle 96"/>
            <p:cNvSpPr/>
            <p:nvPr/>
          </p:nvSpPr>
          <p:spPr>
            <a:xfrm>
              <a:off x="2506628" y="7026985"/>
              <a:ext cx="100584" cy="100584"/>
            </a:xfrm>
            <a:prstGeom prst="rect">
              <a:avLst/>
            </a:prstGeom>
            <a:solidFill>
              <a:srgbClr val="CEC2B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pic>
        <p:nvPicPr>
          <p:cNvPr id="74" name="Picture 7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300" y="6444004"/>
            <a:ext cx="960120" cy="210312"/>
          </a:xfrm>
          <a:prstGeom prst="rect">
            <a:avLst/>
          </a:prstGeom>
        </p:spPr>
      </p:pic>
    </p:spTree>
    <p:extLst>
      <p:ext uri="{BB962C8B-B14F-4D97-AF65-F5344CB8AC3E}">
        <p14:creationId xmlns:p14="http://schemas.microsoft.com/office/powerpoint/2010/main" val="150275229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25440" cy="4381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0ABEB-2C27-4789-BD17-059622CB5D14}" type="datetime1">
              <a:rPr lang="en-US" smtClean="0"/>
              <a:t>3/26/2020</a:t>
            </a:fld>
            <a:endParaRPr lang="en-US"/>
          </a:p>
        </p:txBody>
      </p:sp>
      <p:sp>
        <p:nvSpPr>
          <p:cNvPr id="5" name="Footer Placeholder 4"/>
          <p:cNvSpPr>
            <a:spLocks noGrp="1"/>
          </p:cNvSpPr>
          <p:nvPr>
            <p:ph type="ftr" sz="quarter" idx="11"/>
          </p:nvPr>
        </p:nvSpPr>
        <p:spPr/>
        <p:txBody>
          <a:bodyPr/>
          <a:lstStyle/>
          <a:p>
            <a:r>
              <a:rPr lang="en-US"/>
              <a:t>To change, turn on or off footer: Insert &gt; Header &amp; Footer &gt; Enter / change text &gt; Click Apply All. </a:t>
            </a:r>
          </a:p>
        </p:txBody>
      </p:sp>
      <p:sp>
        <p:nvSpPr>
          <p:cNvPr id="6" name="Slide Number Placeholder 5"/>
          <p:cNvSpPr>
            <a:spLocks noGrp="1"/>
          </p:cNvSpPr>
          <p:nvPr>
            <p:ph type="sldNum" sz="quarter" idx="12"/>
          </p:nvPr>
        </p:nvSpPr>
        <p:spPr/>
        <p:txBody>
          <a:bodyPr/>
          <a:lstStyle/>
          <a:p>
            <a:fld id="{5246FB18-5DF1-419A-B975-14AFDDD65B9F}" type="slidenum">
              <a:rPr lang="en-US" smtClean="0"/>
              <a:t>‹#›</a:t>
            </a:fld>
            <a:endParaRPr lang="en-US"/>
          </a:p>
        </p:txBody>
      </p:sp>
      <p:sp>
        <p:nvSpPr>
          <p:cNvPr id="8" name="Rectangle 7"/>
          <p:cNvSpPr/>
          <p:nvPr userDrawn="1"/>
        </p:nvSpPr>
        <p:spPr>
          <a:xfrm>
            <a:off x="9215268" y="-4042"/>
            <a:ext cx="1039685" cy="31351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r>
              <a:rPr lang="en-US" sz="1000" b="1" dirty="0">
                <a:solidFill>
                  <a:schemeClr val="tx1"/>
                </a:solidFill>
              </a:rPr>
              <a:t>Content – No subtitle</a:t>
            </a:r>
          </a:p>
          <a:p>
            <a:pPr algn="l"/>
            <a:r>
              <a:rPr lang="en-US" sz="1000" b="0" baseline="0" dirty="0">
                <a:solidFill>
                  <a:schemeClr val="tx1"/>
                </a:solidFill>
              </a:rPr>
              <a:t>Level 1 has a bullet turned on – you can turn bullets off by marking the Level 1 text and unclick the bullet icon on the Home Tab. </a:t>
            </a:r>
          </a:p>
          <a:p>
            <a:pPr algn="l"/>
            <a:endParaRPr lang="en-US" sz="1000" b="0" baseline="0" dirty="0">
              <a:solidFill>
                <a:schemeClr val="tx1"/>
              </a:solidFill>
            </a:endParaRPr>
          </a:p>
          <a:p>
            <a:pPr algn="l"/>
            <a:endParaRPr lang="en-US" sz="1000" b="0" baseline="0" dirty="0">
              <a:solidFill>
                <a:schemeClr val="tx1"/>
              </a:solidFill>
            </a:endParaRPr>
          </a:p>
          <a:p>
            <a:pPr algn="l"/>
            <a:r>
              <a:rPr lang="en-US" sz="1000" b="0" baseline="0" dirty="0">
                <a:solidFill>
                  <a:schemeClr val="tx1"/>
                </a:solidFill>
              </a:rPr>
              <a:t>To get to the next bullet level, use “Increase List level” on the Home Tab. </a:t>
            </a:r>
          </a:p>
        </p:txBody>
      </p:sp>
      <p:sp>
        <p:nvSpPr>
          <p:cNvPr id="9" name="Text Placeholder 11"/>
          <p:cNvSpPr>
            <a:spLocks noGrp="1"/>
          </p:cNvSpPr>
          <p:nvPr>
            <p:ph type="body" sz="quarter" idx="15"/>
          </p:nvPr>
        </p:nvSpPr>
        <p:spPr>
          <a:xfrm>
            <a:off x="310897" y="5753100"/>
            <a:ext cx="8519160" cy="419100"/>
          </a:xfrm>
        </p:spPr>
        <p:txBody>
          <a:bodyPr tIns="0" bIns="0" anchor="b"/>
          <a:lstStyle>
            <a:lvl1pPr marL="0" indent="0">
              <a:lnSpc>
                <a:spcPct val="70000"/>
              </a:lnSpc>
              <a:spcBef>
                <a:spcPts val="0"/>
              </a:spcBef>
              <a:spcAft>
                <a:spcPts val="200"/>
              </a:spcAft>
              <a:buSzPct val="25000"/>
              <a:buFont typeface="Arial" panose="020B0604020202020204" pitchFamily="34" charset="0"/>
              <a:buChar char=" "/>
              <a:defRPr sz="900">
                <a:latin typeface="Arial Narrow" panose="020B0606020202030204" pitchFamily="34" charset="0"/>
              </a:defRPr>
            </a:lvl1pPr>
            <a:lvl2pPr marL="169863" indent="-112713">
              <a:lnSpc>
                <a:spcPct val="70000"/>
              </a:lnSpc>
              <a:spcBef>
                <a:spcPts val="0"/>
              </a:spcBef>
              <a:buFont typeface="Arial" panose="020B0604020202020204" pitchFamily="34" charset="0"/>
              <a:buChar char="•"/>
              <a:defRPr sz="900">
                <a:latin typeface="Arial Narrow" panose="020B0606020202030204" pitchFamily="34" charset="0"/>
              </a:defRPr>
            </a:lvl2pPr>
            <a:lvl3pPr marL="341312" indent="0">
              <a:buNone/>
              <a:defRPr/>
            </a:lvl3pPr>
          </a:lstStyle>
          <a:p>
            <a:pPr lvl="0"/>
            <a:r>
              <a:rPr lang="en-US" smtClean="0"/>
              <a:t>Edit Master text styles</a:t>
            </a:r>
          </a:p>
          <a:p>
            <a:pPr lvl="1"/>
            <a:r>
              <a:rPr lang="en-US" smtClean="0"/>
              <a:t>Second level</a:t>
            </a:r>
          </a:p>
        </p:txBody>
      </p:sp>
      <p:pic>
        <p:nvPicPr>
          <p:cNvPr id="10" name="bullets"/>
          <p:cNvPicPr>
            <a:picLocks noChangeAspect="1"/>
          </p:cNvPicPr>
          <p:nvPr userDrawn="1"/>
        </p:nvPicPr>
        <p:blipFill rotWithShape="1">
          <a:blip r:embed="rId2"/>
          <a:srcRect l="3717" t="5566" r="8072" b="8645"/>
          <a:stretch/>
        </p:blipFill>
        <p:spPr>
          <a:xfrm>
            <a:off x="9277715" y="1750216"/>
            <a:ext cx="295776" cy="241890"/>
          </a:xfrm>
          <a:prstGeom prst="rect">
            <a:avLst/>
          </a:prstGeom>
          <a:ln>
            <a:noFill/>
          </a:ln>
        </p:spPr>
      </p:pic>
      <p:pic>
        <p:nvPicPr>
          <p:cNvPr id="11" name="increase list level"/>
          <p:cNvPicPr>
            <a:picLocks noChangeAspect="1"/>
          </p:cNvPicPr>
          <p:nvPr userDrawn="1"/>
        </p:nvPicPr>
        <p:blipFill rotWithShape="1">
          <a:blip r:embed="rId3"/>
          <a:srcRect l="3946" t="825" r="7728" b="5818"/>
          <a:stretch/>
        </p:blipFill>
        <p:spPr>
          <a:xfrm>
            <a:off x="9276091" y="2834949"/>
            <a:ext cx="417328" cy="241890"/>
          </a:xfrm>
          <a:prstGeom prst="rect">
            <a:avLst/>
          </a:prstGeom>
        </p:spPr>
      </p:pic>
      <p:grpSp>
        <p:nvGrpSpPr>
          <p:cNvPr id="16" name="Group 15"/>
          <p:cNvGrpSpPr/>
          <p:nvPr userDrawn="1"/>
        </p:nvGrpSpPr>
        <p:grpSpPr>
          <a:xfrm>
            <a:off x="9215268" y="3230090"/>
            <a:ext cx="1039685" cy="1481802"/>
            <a:chOff x="9215268" y="3023356"/>
            <a:chExt cx="1039685" cy="1481802"/>
          </a:xfrm>
        </p:grpSpPr>
        <p:sp>
          <p:nvSpPr>
            <p:cNvPr id="17" name="Rectangle 16"/>
            <p:cNvSpPr/>
            <p:nvPr userDrawn="1"/>
          </p:nvSpPr>
          <p:spPr>
            <a:xfrm>
              <a:off x="9215268" y="3023356"/>
              <a:ext cx="1039685" cy="14818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0" rtlCol="0" anchor="t"/>
            <a:lstStyle/>
            <a:p>
              <a:pPr algn="l"/>
              <a:r>
                <a:rPr lang="en-US" sz="1000" b="0" baseline="0" dirty="0">
                  <a:solidFill>
                    <a:schemeClr val="tx1"/>
                  </a:solidFill>
                </a:rPr>
                <a:t>Only use </a:t>
              </a:r>
              <a:r>
                <a:rPr lang="en-US" sz="1000" b="0" baseline="0" dirty="0">
                  <a:solidFill>
                    <a:srgbClr val="D6002A"/>
                  </a:solidFill>
                </a:rPr>
                <a:t>S&amp;P Global Red </a:t>
              </a:r>
              <a:r>
                <a:rPr lang="en-US" sz="1000" b="0" baseline="0" dirty="0">
                  <a:solidFill>
                    <a:schemeClr val="tx1"/>
                  </a:solidFill>
                </a:rPr>
                <a:t>for key text high-lights, not shapes or charts. </a:t>
              </a:r>
              <a:br>
                <a:rPr lang="en-US" sz="1000" b="0" baseline="0" dirty="0">
                  <a:solidFill>
                    <a:schemeClr val="tx1"/>
                  </a:solidFill>
                </a:rPr>
              </a:br>
              <a:r>
                <a:rPr lang="en-US" sz="1000" b="0" baseline="0" dirty="0">
                  <a:solidFill>
                    <a:schemeClr val="tx1"/>
                  </a:solidFill>
                </a:rPr>
                <a:t>It’s available in the custom color palette. </a:t>
              </a:r>
            </a:p>
          </p:txBody>
        </p:sp>
        <p:sp>
          <p:nvSpPr>
            <p:cNvPr id="18" name="Rectangle 17"/>
            <p:cNvSpPr/>
            <p:nvPr userDrawn="1"/>
          </p:nvSpPr>
          <p:spPr>
            <a:xfrm>
              <a:off x="9264542" y="4329961"/>
              <a:ext cx="126397" cy="126397"/>
            </a:xfrm>
            <a:prstGeom prst="rect">
              <a:avLst/>
            </a:prstGeom>
            <a:solidFill>
              <a:srgbClr val="D60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spTree>
    <p:extLst>
      <p:ext uri="{BB962C8B-B14F-4D97-AF65-F5344CB8AC3E}">
        <p14:creationId xmlns:p14="http://schemas.microsoft.com/office/powerpoint/2010/main" val="37878663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40"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userDrawn="1">
            <p:custDataLst>
              <p:tags r:id="rId36"/>
            </p:custDataLst>
            <p:extLst>
              <p:ext uri="{D42A27DB-BD31-4B8C-83A1-F6EECF244321}">
                <p14:modId xmlns:p14="http://schemas.microsoft.com/office/powerpoint/2010/main" val="365199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0" name="think-cell Slide" r:id="rId38" imgW="216" imgH="216" progId="TCLayout.ActiveDocument.1">
                  <p:embed/>
                </p:oleObj>
              </mc:Choice>
              <mc:Fallback>
                <p:oleObj name="think-cell Slide" r:id="rId38" imgW="216" imgH="216" progId="TCLayout.ActiveDocument.1">
                  <p:embed/>
                  <p:pic>
                    <p:nvPicPr>
                      <p:cNvPr id="0" name=""/>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16" name="Rectangle 15" hidden="1"/>
          <p:cNvSpPr/>
          <p:nvPr userDrawn="1">
            <p:custDataLst>
              <p:tags r:id="rId37"/>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800" b="1" i="0" baseline="0" dirty="0" err="1" smtClean="0">
              <a:solidFill>
                <a:schemeClr val="tx1"/>
              </a:solidFill>
              <a:latin typeface="Arial" panose="020B0604020202020204" pitchFamily="34" charset="0"/>
              <a:ea typeface="+mj-ea"/>
              <a:cs typeface="+mj-cs"/>
              <a:sym typeface="Arial" panose="020B0604020202020204" pitchFamily="34" charset="0"/>
            </a:endParaRPr>
          </a:p>
        </p:txBody>
      </p:sp>
      <p:pic>
        <p:nvPicPr>
          <p:cNvPr id="27" name="Picture 26"/>
          <p:cNvPicPr>
            <a:picLocks noChangeAspect="1"/>
          </p:cNvPicPr>
          <p:nvPr userDrawn="1"/>
        </p:nvPicPr>
        <p:blipFill>
          <a:blip r:embed="rId40" cstate="print">
            <a:extLst>
              <a:ext uri="{28A0092B-C50C-407E-A947-70E740481C1C}">
                <a14:useLocalDpi xmlns:a14="http://schemas.microsoft.com/office/drawing/2010/main"/>
              </a:ext>
            </a:extLst>
          </a:blip>
          <a:stretch>
            <a:fillRect/>
          </a:stretch>
        </p:blipFill>
        <p:spPr>
          <a:xfrm>
            <a:off x="309415" y="6445079"/>
            <a:ext cx="965347" cy="211456"/>
          </a:xfrm>
          <a:prstGeom prst="rect">
            <a:avLst/>
          </a:prstGeom>
        </p:spPr>
      </p:pic>
      <p:sp>
        <p:nvSpPr>
          <p:cNvPr id="2" name="Title Placeholder 1"/>
          <p:cNvSpPr>
            <a:spLocks noGrp="1"/>
          </p:cNvSpPr>
          <p:nvPr>
            <p:ph type="title"/>
          </p:nvPr>
        </p:nvSpPr>
        <p:spPr>
          <a:xfrm>
            <a:off x="310896" y="219456"/>
            <a:ext cx="8519160" cy="865273"/>
          </a:xfrm>
          <a:prstGeom prst="rect">
            <a:avLst/>
          </a:prstGeom>
          <a:ln w="3175">
            <a:noFill/>
            <a:prstDash val="dash"/>
          </a:ln>
        </p:spPr>
        <p:txBody>
          <a:bodyPr vert="horz" lIns="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10896" y="1371599"/>
            <a:ext cx="8525440" cy="4381501"/>
          </a:xfrm>
          <a:prstGeom prst="rect">
            <a:avLst/>
          </a:prstGeom>
          <a:ln>
            <a:noFill/>
          </a:ln>
        </p:spPr>
        <p:txBody>
          <a:bodyPr vert="horz" lIns="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09590" y="-180"/>
            <a:ext cx="1529615" cy="206650"/>
          </a:xfrm>
          <a:prstGeom prst="rect">
            <a:avLst/>
          </a:prstGeom>
        </p:spPr>
        <p:txBody>
          <a:bodyPr vert="horz" lIns="91440" tIns="0" rIns="0" bIns="0" rtlCol="0" anchor="ctr"/>
          <a:lstStyle>
            <a:lvl1pPr algn="r">
              <a:defRPr sz="900">
                <a:solidFill>
                  <a:schemeClr val="tx1">
                    <a:tint val="75000"/>
                  </a:schemeClr>
                </a:solidFill>
              </a:defRPr>
            </a:lvl1pPr>
          </a:lstStyle>
          <a:p>
            <a:fld id="{528C5A3E-4D4F-410F-963A-2E907063C271}" type="datetime1">
              <a:rPr lang="en-US" smtClean="0"/>
              <a:t>3/26/2020</a:t>
            </a:fld>
            <a:endParaRPr lang="en-US" dirty="0"/>
          </a:p>
        </p:txBody>
      </p:sp>
      <p:sp>
        <p:nvSpPr>
          <p:cNvPr id="5" name="Footer Placeholder 4"/>
          <p:cNvSpPr>
            <a:spLocks noGrp="1"/>
          </p:cNvSpPr>
          <p:nvPr>
            <p:ph type="ftr" sz="quarter" idx="3"/>
          </p:nvPr>
        </p:nvSpPr>
        <p:spPr>
          <a:xfrm>
            <a:off x="2580003" y="6316980"/>
            <a:ext cx="5800092" cy="365113"/>
          </a:xfrm>
          <a:prstGeom prst="rect">
            <a:avLst/>
          </a:prstGeom>
        </p:spPr>
        <p:txBody>
          <a:bodyPr vert="horz" lIns="0" tIns="0" rIns="0" bIns="0" rtlCol="0" anchor="b"/>
          <a:lstStyle>
            <a:lvl1pPr algn="r">
              <a:defRPr sz="900">
                <a:solidFill>
                  <a:schemeClr val="tx1">
                    <a:tint val="75000"/>
                  </a:schemeClr>
                </a:solidFill>
              </a:defRPr>
            </a:lvl1pPr>
          </a:lstStyle>
          <a:p>
            <a:r>
              <a:rPr lang="en-US"/>
              <a:t>To change, turn on or off footer: Insert &gt; Header &amp; Footer &gt; Enter / change text &gt; Click Apply All. </a:t>
            </a:r>
            <a:endParaRPr lang="en-US" dirty="0"/>
          </a:p>
        </p:txBody>
      </p:sp>
      <p:sp>
        <p:nvSpPr>
          <p:cNvPr id="6" name="Slide Number Placeholder 5"/>
          <p:cNvSpPr>
            <a:spLocks noGrp="1"/>
          </p:cNvSpPr>
          <p:nvPr>
            <p:ph type="sldNum" sz="quarter" idx="4"/>
          </p:nvPr>
        </p:nvSpPr>
        <p:spPr>
          <a:xfrm>
            <a:off x="8412480" y="6316980"/>
            <a:ext cx="428096" cy="373694"/>
          </a:xfrm>
          <a:prstGeom prst="rect">
            <a:avLst/>
          </a:prstGeom>
        </p:spPr>
        <p:txBody>
          <a:bodyPr vert="horz" lIns="91440" tIns="0" rIns="0" bIns="0" rtlCol="0" anchor="b"/>
          <a:lstStyle>
            <a:lvl1pPr algn="r">
              <a:defRPr sz="1050">
                <a:solidFill>
                  <a:schemeClr val="tx1"/>
                </a:solidFill>
              </a:defRPr>
            </a:lvl1pPr>
          </a:lstStyle>
          <a:p>
            <a:fld id="{5246FB18-5DF1-419A-B975-14AFDDD65B9F}" type="slidenum">
              <a:rPr lang="en-US" smtClean="0"/>
              <a:pPr/>
              <a:t>‹#›</a:t>
            </a:fld>
            <a:endParaRPr lang="en-US" dirty="0"/>
          </a:p>
        </p:txBody>
      </p:sp>
      <p:cxnSp>
        <p:nvCxnSpPr>
          <p:cNvPr id="7" name="Straight Connector 6"/>
          <p:cNvCxnSpPr/>
          <p:nvPr userDrawn="1"/>
        </p:nvCxnSpPr>
        <p:spPr>
          <a:xfrm>
            <a:off x="-296716" y="218525"/>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96716" y="13716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96716" y="179294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96716" y="3429754"/>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296716" y="61747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6716" y="664828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flipH="1" flipV="1">
            <a:off x="156437" y="-1524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flipH="1" flipV="1">
            <a:off x="4423642" y="-1524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flipH="1" flipV="1">
            <a:off x="8690847" y="-1524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144000" y="218525"/>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144000" y="13716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144000" y="179294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144000" y="3429754"/>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9144000" y="617470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9144000" y="6648280"/>
            <a:ext cx="296716" cy="0"/>
          </a:xfrm>
          <a:prstGeom prst="line">
            <a:avLst/>
          </a:prstGeom>
          <a:ln w="31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9215268" y="6058651"/>
            <a:ext cx="1280160" cy="142555"/>
          </a:xfrm>
          <a:prstGeom prst="rect">
            <a:avLst/>
          </a:prstGeom>
          <a:noFill/>
        </p:spPr>
        <p:txBody>
          <a:bodyPr wrap="square" lIns="0" tIns="0" rIns="0" bIns="0" rtlCol="0">
            <a:noAutofit/>
          </a:bodyPr>
          <a:lstStyle/>
          <a:p>
            <a:pPr algn="l"/>
            <a:r>
              <a:rPr lang="en-US" sz="800" dirty="0">
                <a:solidFill>
                  <a:schemeClr val="tx2">
                    <a:lumMod val="60000"/>
                    <a:lumOff val="40000"/>
                  </a:schemeClr>
                </a:solidFill>
                <a:latin typeface="Arial Narrow" panose="020B0606020202030204" pitchFamily="34" charset="0"/>
              </a:rPr>
              <a:t>No content below the line</a:t>
            </a:r>
          </a:p>
        </p:txBody>
      </p:sp>
      <p:sp>
        <p:nvSpPr>
          <p:cNvPr id="30" name="TextBox 29"/>
          <p:cNvSpPr txBox="1"/>
          <p:nvPr userDrawn="1"/>
        </p:nvSpPr>
        <p:spPr>
          <a:xfrm>
            <a:off x="-1340117" y="6058651"/>
            <a:ext cx="1280160" cy="142555"/>
          </a:xfrm>
          <a:prstGeom prst="rect">
            <a:avLst/>
          </a:prstGeom>
          <a:noFill/>
        </p:spPr>
        <p:txBody>
          <a:bodyPr wrap="square" lIns="0" tIns="0" rIns="0" bIns="0" rtlCol="0">
            <a:noAutofit/>
          </a:bodyPr>
          <a:lstStyle/>
          <a:p>
            <a:pPr algn="r"/>
            <a:r>
              <a:rPr lang="en-US" sz="800" dirty="0">
                <a:solidFill>
                  <a:schemeClr val="tx2">
                    <a:lumMod val="60000"/>
                    <a:lumOff val="40000"/>
                  </a:schemeClr>
                </a:solidFill>
                <a:latin typeface="Arial Narrow" panose="020B0606020202030204" pitchFamily="34" charset="0"/>
              </a:rPr>
              <a:t>No content below the line</a:t>
            </a:r>
          </a:p>
        </p:txBody>
      </p:sp>
      <p:sp>
        <p:nvSpPr>
          <p:cNvPr id="19" name="Rectangle 18"/>
          <p:cNvSpPr/>
          <p:nvPr userDrawn="1"/>
        </p:nvSpPr>
        <p:spPr>
          <a:xfrm>
            <a:off x="9215268" y="-4042"/>
            <a:ext cx="1039685" cy="1796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l"/>
            <a:endParaRPr lang="en-US" sz="1000" dirty="0"/>
          </a:p>
        </p:txBody>
      </p:sp>
      <p:sp>
        <p:nvSpPr>
          <p:cNvPr id="26" name="Rectangle 25"/>
          <p:cNvSpPr/>
          <p:nvPr userDrawn="1"/>
        </p:nvSpPr>
        <p:spPr>
          <a:xfrm>
            <a:off x="-2959" y="6873240"/>
            <a:ext cx="9144000" cy="3428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65" name="Rectangle 64"/>
          <p:cNvSpPr/>
          <p:nvPr userDrawn="1"/>
        </p:nvSpPr>
        <p:spPr>
          <a:xfrm>
            <a:off x="4472630" y="6886532"/>
            <a:ext cx="4640580" cy="2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l"/>
            <a:r>
              <a:rPr lang="en-US" sz="1000" b="1" baseline="0" dirty="0">
                <a:solidFill>
                  <a:schemeClr val="tx1"/>
                </a:solidFill>
              </a:rPr>
              <a:t>Footer :  </a:t>
            </a:r>
            <a:r>
              <a:rPr lang="en-US" sz="1000" baseline="0" dirty="0">
                <a:solidFill>
                  <a:schemeClr val="tx1"/>
                </a:solidFill>
                <a:sym typeface="Wingdings 3" panose="05040102010807070707" pitchFamily="18" charset="2"/>
              </a:rPr>
              <a:t>Never change the footer text on individual slides. Change, t</a:t>
            </a:r>
            <a:r>
              <a:rPr lang="en-US" sz="1000" baseline="0" dirty="0">
                <a:solidFill>
                  <a:schemeClr val="tx1"/>
                </a:solidFill>
              </a:rPr>
              <a:t>urn on or off footer by using Insert </a:t>
            </a:r>
            <a:r>
              <a:rPr lang="en-US" sz="1000" baseline="0" dirty="0">
                <a:solidFill>
                  <a:schemeClr val="tx1"/>
                </a:solidFill>
                <a:sym typeface="Wingdings 3" panose="05040102010807070707" pitchFamily="18" charset="2"/>
              </a:rPr>
              <a:t> Header &amp; Footer Enter / change text  Click Apply All. </a:t>
            </a:r>
            <a:endParaRPr lang="en-US" sz="1000" baseline="0" dirty="0">
              <a:solidFill>
                <a:schemeClr val="tx1"/>
              </a:solidFill>
            </a:endParaRPr>
          </a:p>
        </p:txBody>
      </p:sp>
      <p:sp>
        <p:nvSpPr>
          <p:cNvPr id="117" name="TextBox 116"/>
          <p:cNvSpPr txBox="1"/>
          <p:nvPr/>
        </p:nvSpPr>
        <p:spPr>
          <a:xfrm>
            <a:off x="18645" y="6883558"/>
            <a:ext cx="677372" cy="142555"/>
          </a:xfrm>
          <a:prstGeom prst="rect">
            <a:avLst/>
          </a:prstGeom>
          <a:noFill/>
        </p:spPr>
        <p:txBody>
          <a:bodyPr wrap="square" lIns="0" tIns="0" rIns="0" bIns="0" rtlCol="0">
            <a:noAutofit/>
          </a:bodyPr>
          <a:lstStyle/>
          <a:p>
            <a:pPr algn="l"/>
            <a:r>
              <a:rPr lang="en-US" sz="800" dirty="0">
                <a:solidFill>
                  <a:schemeClr val="tx1"/>
                </a:solidFill>
                <a:latin typeface="Arial Narrow" panose="020B0606020202030204" pitchFamily="34" charset="0"/>
              </a:rPr>
              <a:t>Data color order</a:t>
            </a:r>
            <a:r>
              <a:rPr lang="en-US" sz="800" baseline="0" dirty="0">
                <a:solidFill>
                  <a:schemeClr val="tx1"/>
                </a:solidFill>
                <a:latin typeface="Arial Narrow" panose="020B0606020202030204" pitchFamily="34" charset="0"/>
              </a:rPr>
              <a:t>:</a:t>
            </a:r>
            <a:endParaRPr lang="en-US" sz="800" dirty="0">
              <a:solidFill>
                <a:schemeClr val="tx1"/>
              </a:solidFill>
              <a:latin typeface="Arial Narrow" panose="020B0606020202030204" pitchFamily="34" charset="0"/>
            </a:endParaRPr>
          </a:p>
        </p:txBody>
      </p:sp>
      <p:grpSp>
        <p:nvGrpSpPr>
          <p:cNvPr id="148" name="Group 147"/>
          <p:cNvGrpSpPr/>
          <p:nvPr userDrawn="1"/>
        </p:nvGrpSpPr>
        <p:grpSpPr>
          <a:xfrm>
            <a:off x="3459665" y="7065273"/>
            <a:ext cx="778165" cy="100584"/>
            <a:chOff x="1566748" y="7022234"/>
            <a:chExt cx="778165" cy="100584"/>
          </a:xfrm>
        </p:grpSpPr>
        <p:sp>
          <p:nvSpPr>
            <p:cNvPr id="140" name="Rectangle 139"/>
            <p:cNvSpPr/>
            <p:nvPr userDrawn="1"/>
          </p:nvSpPr>
          <p:spPr>
            <a:xfrm>
              <a:off x="1566748" y="7022234"/>
              <a:ext cx="100584" cy="100584"/>
            </a:xfrm>
            <a:prstGeom prst="rect">
              <a:avLst/>
            </a:prstGeom>
            <a:solidFill>
              <a:srgbClr val="007EAE"/>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41" name="Rectangle 140"/>
            <p:cNvSpPr/>
            <p:nvPr userDrawn="1"/>
          </p:nvSpPr>
          <p:spPr>
            <a:xfrm>
              <a:off x="1793022" y="7022234"/>
              <a:ext cx="100584" cy="100584"/>
            </a:xfrm>
            <a:prstGeom prst="rect">
              <a:avLst/>
            </a:prstGeom>
            <a:solidFill>
              <a:srgbClr val="C4006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42" name="Rectangle 141"/>
            <p:cNvSpPr/>
            <p:nvPr userDrawn="1"/>
          </p:nvSpPr>
          <p:spPr>
            <a:xfrm>
              <a:off x="1679885" y="7022234"/>
              <a:ext cx="100584" cy="100584"/>
            </a:xfrm>
            <a:prstGeom prst="rect">
              <a:avLst/>
            </a:prstGeom>
            <a:solidFill>
              <a:srgbClr val="FFAC1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43" name="Rectangle 142"/>
            <p:cNvSpPr/>
            <p:nvPr userDrawn="1"/>
          </p:nvSpPr>
          <p:spPr>
            <a:xfrm>
              <a:off x="1906159" y="7022234"/>
              <a:ext cx="100584" cy="100584"/>
            </a:xfrm>
            <a:prstGeom prst="rect">
              <a:avLst/>
            </a:prstGeom>
            <a:solidFill>
              <a:srgbClr val="08C3A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44" name="Rectangle 143"/>
            <p:cNvSpPr/>
            <p:nvPr userDrawn="1"/>
          </p:nvSpPr>
          <p:spPr>
            <a:xfrm>
              <a:off x="2019296" y="7022234"/>
              <a:ext cx="100584" cy="100584"/>
            </a:xfrm>
            <a:prstGeom prst="rect">
              <a:avLst/>
            </a:prstGeom>
            <a:solidFill>
              <a:srgbClr val="F36C3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45" name="Rectangle 144"/>
            <p:cNvSpPr/>
            <p:nvPr userDrawn="1"/>
          </p:nvSpPr>
          <p:spPr>
            <a:xfrm>
              <a:off x="2132432" y="7022234"/>
              <a:ext cx="100584" cy="100584"/>
            </a:xfrm>
            <a:prstGeom prst="rect">
              <a:avLst/>
            </a:prstGeom>
            <a:solidFill>
              <a:srgbClr val="6A6AB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68" name="Rectangle 67"/>
            <p:cNvSpPr/>
            <p:nvPr userDrawn="1"/>
          </p:nvSpPr>
          <p:spPr>
            <a:xfrm>
              <a:off x="2244329" y="7022234"/>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sp>
        <p:nvSpPr>
          <p:cNvPr id="119" name="TextBox 118"/>
          <p:cNvSpPr txBox="1"/>
          <p:nvPr userDrawn="1"/>
        </p:nvSpPr>
        <p:spPr>
          <a:xfrm>
            <a:off x="2509157" y="7042641"/>
            <a:ext cx="990472" cy="136444"/>
          </a:xfrm>
          <a:prstGeom prst="rect">
            <a:avLst/>
          </a:prstGeom>
          <a:noFill/>
        </p:spPr>
        <p:txBody>
          <a:bodyPr wrap="square" lIns="0" tIns="0" rIns="0" bIns="0" rtlCol="0">
            <a:noAutofit/>
          </a:bodyPr>
          <a:lstStyle/>
          <a:p>
            <a:pPr algn="l"/>
            <a:r>
              <a:rPr lang="en-US" sz="800" dirty="0">
                <a:solidFill>
                  <a:schemeClr val="tx1"/>
                </a:solidFill>
                <a:latin typeface="Arial Narrow" panose="020B0606020202030204" pitchFamily="34" charset="0"/>
              </a:rPr>
              <a:t>Used with accent colors: </a:t>
            </a:r>
          </a:p>
        </p:txBody>
      </p:sp>
      <p:grpSp>
        <p:nvGrpSpPr>
          <p:cNvPr id="149" name="Group 148"/>
          <p:cNvGrpSpPr/>
          <p:nvPr userDrawn="1"/>
        </p:nvGrpSpPr>
        <p:grpSpPr>
          <a:xfrm>
            <a:off x="3174448" y="6907927"/>
            <a:ext cx="549776" cy="100584"/>
            <a:chOff x="3141899" y="6907927"/>
            <a:chExt cx="549776" cy="100584"/>
          </a:xfrm>
        </p:grpSpPr>
        <p:sp>
          <p:nvSpPr>
            <p:cNvPr id="135" name="Rectangle 134"/>
            <p:cNvSpPr/>
            <p:nvPr/>
          </p:nvSpPr>
          <p:spPr>
            <a:xfrm>
              <a:off x="3141899" y="6907927"/>
              <a:ext cx="100584" cy="100584"/>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6" name="Rectangle 135"/>
            <p:cNvSpPr/>
            <p:nvPr/>
          </p:nvSpPr>
          <p:spPr>
            <a:xfrm>
              <a:off x="3366495" y="6907927"/>
              <a:ext cx="100584" cy="100584"/>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37" name="Rectangle 136"/>
            <p:cNvSpPr/>
            <p:nvPr/>
          </p:nvSpPr>
          <p:spPr>
            <a:xfrm>
              <a:off x="3254197" y="6907927"/>
              <a:ext cx="100584" cy="100584"/>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8" name="Rectangle 137"/>
            <p:cNvSpPr/>
            <p:nvPr/>
          </p:nvSpPr>
          <p:spPr>
            <a:xfrm>
              <a:off x="3478793" y="6907927"/>
              <a:ext cx="100584" cy="100584"/>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9" name="Rectangle 138"/>
            <p:cNvSpPr/>
            <p:nvPr/>
          </p:nvSpPr>
          <p:spPr>
            <a:xfrm>
              <a:off x="3591091" y="6907927"/>
              <a:ext cx="100584" cy="100584"/>
            </a:xfrm>
            <a:prstGeom prst="rect">
              <a:avLst/>
            </a:prstGeom>
            <a:solidFill>
              <a:srgbClr val="CCCCCC"/>
            </a:solidFill>
            <a:ln w="3175">
              <a:solidFill>
                <a:srgbClr val="A7A9AC"/>
              </a:solid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62" name="Group 61"/>
          <p:cNvGrpSpPr/>
          <p:nvPr userDrawn="1"/>
        </p:nvGrpSpPr>
        <p:grpSpPr>
          <a:xfrm>
            <a:off x="3809159" y="6907927"/>
            <a:ext cx="549777" cy="100584"/>
            <a:chOff x="2057435" y="7026985"/>
            <a:chExt cx="549777" cy="100584"/>
          </a:xfrm>
        </p:grpSpPr>
        <p:sp>
          <p:nvSpPr>
            <p:cNvPr id="130" name="Rectangle 129"/>
            <p:cNvSpPr/>
            <p:nvPr/>
          </p:nvSpPr>
          <p:spPr>
            <a:xfrm>
              <a:off x="2057435" y="7026985"/>
              <a:ext cx="100584" cy="100584"/>
            </a:xfrm>
            <a:prstGeom prst="rect">
              <a:avLst/>
            </a:prstGeom>
            <a:solidFill>
              <a:srgbClr val="473729"/>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1" name="Rectangle 130"/>
            <p:cNvSpPr/>
            <p:nvPr/>
          </p:nvSpPr>
          <p:spPr>
            <a:xfrm>
              <a:off x="2282031" y="7026985"/>
              <a:ext cx="100584" cy="100584"/>
            </a:xfrm>
            <a:prstGeom prst="rect">
              <a:avLst/>
            </a:prstGeom>
            <a:solidFill>
              <a:srgbClr val="A3938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32" name="Rectangle 131"/>
            <p:cNvSpPr/>
            <p:nvPr/>
          </p:nvSpPr>
          <p:spPr>
            <a:xfrm>
              <a:off x="2169733" y="7026985"/>
              <a:ext cx="100584" cy="100584"/>
            </a:xfrm>
            <a:prstGeom prst="rect">
              <a:avLst/>
            </a:prstGeom>
            <a:solidFill>
              <a:srgbClr val="7A685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3" name="Rectangle 132"/>
            <p:cNvSpPr/>
            <p:nvPr/>
          </p:nvSpPr>
          <p:spPr>
            <a:xfrm>
              <a:off x="2394329" y="7026985"/>
              <a:ext cx="100584" cy="100584"/>
            </a:xfrm>
            <a:prstGeom prst="rect">
              <a:avLst/>
            </a:prstGeom>
            <a:solidFill>
              <a:srgbClr val="B7A99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34" name="Rectangle 133"/>
            <p:cNvSpPr/>
            <p:nvPr/>
          </p:nvSpPr>
          <p:spPr>
            <a:xfrm>
              <a:off x="2506628" y="7026985"/>
              <a:ext cx="100584" cy="100584"/>
            </a:xfrm>
            <a:prstGeom prst="rect">
              <a:avLst/>
            </a:prstGeom>
            <a:solidFill>
              <a:srgbClr val="CEC2B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grpSp>
      <p:grpSp>
        <p:nvGrpSpPr>
          <p:cNvPr id="60" name="Group 59"/>
          <p:cNvGrpSpPr/>
          <p:nvPr userDrawn="1"/>
        </p:nvGrpSpPr>
        <p:grpSpPr>
          <a:xfrm>
            <a:off x="679056" y="6907927"/>
            <a:ext cx="1558450" cy="100584"/>
            <a:chOff x="914339" y="6913770"/>
            <a:chExt cx="1558450" cy="100584"/>
          </a:xfrm>
        </p:grpSpPr>
        <p:sp>
          <p:nvSpPr>
            <p:cNvPr id="107" name="Rectangle 106"/>
            <p:cNvSpPr/>
            <p:nvPr/>
          </p:nvSpPr>
          <p:spPr>
            <a:xfrm>
              <a:off x="914339" y="6913770"/>
              <a:ext cx="100584" cy="100584"/>
            </a:xfrm>
            <a:prstGeom prst="rect">
              <a:avLst/>
            </a:prstGeom>
            <a:solidFill>
              <a:srgbClr val="4F99C1"/>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08" name="Rectangle 107"/>
            <p:cNvSpPr/>
            <p:nvPr/>
          </p:nvSpPr>
          <p:spPr>
            <a:xfrm>
              <a:off x="1138627" y="6913770"/>
              <a:ext cx="100584" cy="100584"/>
            </a:xfrm>
            <a:prstGeom prst="rect">
              <a:avLst/>
            </a:prstGeom>
            <a:solidFill>
              <a:srgbClr val="FCB316"/>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09" name="Rectangle 108"/>
            <p:cNvSpPr/>
            <p:nvPr/>
          </p:nvSpPr>
          <p:spPr>
            <a:xfrm>
              <a:off x="1026483" y="6913770"/>
              <a:ext cx="100584" cy="100584"/>
            </a:xfrm>
            <a:prstGeom prst="rect">
              <a:avLst/>
            </a:prstGeom>
            <a:solidFill>
              <a:srgbClr val="002B5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10" name="Rectangle 109"/>
            <p:cNvSpPr/>
            <p:nvPr/>
          </p:nvSpPr>
          <p:spPr>
            <a:xfrm>
              <a:off x="1250771" y="6913770"/>
              <a:ext cx="100584" cy="100584"/>
            </a:xfrm>
            <a:prstGeom prst="rect">
              <a:avLst/>
            </a:prstGeom>
            <a:solidFill>
              <a:srgbClr val="50280A"/>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NL"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11" name="Rectangle 110"/>
            <p:cNvSpPr/>
            <p:nvPr/>
          </p:nvSpPr>
          <p:spPr>
            <a:xfrm>
              <a:off x="1362915" y="6913770"/>
              <a:ext cx="100584" cy="100584"/>
            </a:xfrm>
            <a:prstGeom prst="rect">
              <a:avLst/>
            </a:prstGeom>
            <a:solidFill>
              <a:srgbClr val="DE8BA4"/>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12" name="Rectangle 111"/>
            <p:cNvSpPr/>
            <p:nvPr/>
          </p:nvSpPr>
          <p:spPr>
            <a:xfrm>
              <a:off x="1475059" y="6913770"/>
              <a:ext cx="100584" cy="100584"/>
            </a:xfrm>
            <a:prstGeom prst="rect">
              <a:avLst/>
            </a:prstGeom>
            <a:solidFill>
              <a:srgbClr val="6A035C"/>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13" name="Rectangle 112"/>
            <p:cNvSpPr/>
            <p:nvPr/>
          </p:nvSpPr>
          <p:spPr>
            <a:xfrm>
              <a:off x="1587203" y="6913770"/>
              <a:ext cx="100584" cy="100584"/>
            </a:xfrm>
            <a:prstGeom prst="rect">
              <a:avLst/>
            </a:prstGeom>
            <a:solidFill>
              <a:srgbClr val="00B3A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14" name="Rectangle 113"/>
            <p:cNvSpPr/>
            <p:nvPr/>
          </p:nvSpPr>
          <p:spPr>
            <a:xfrm>
              <a:off x="1699347" y="6913770"/>
              <a:ext cx="100584" cy="100584"/>
            </a:xfrm>
            <a:prstGeom prst="rect">
              <a:avLst/>
            </a:prstGeom>
            <a:solidFill>
              <a:srgbClr val="004D47"/>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115" name="Rectangle 114"/>
            <p:cNvSpPr/>
            <p:nvPr/>
          </p:nvSpPr>
          <p:spPr>
            <a:xfrm>
              <a:off x="1811491" y="6913770"/>
              <a:ext cx="100584" cy="100584"/>
            </a:xfrm>
            <a:prstGeom prst="rect">
              <a:avLst/>
            </a:prstGeom>
            <a:solidFill>
              <a:srgbClr val="F79668"/>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16" name="Rectangle 115"/>
            <p:cNvSpPr/>
            <p:nvPr/>
          </p:nvSpPr>
          <p:spPr>
            <a:xfrm>
              <a:off x="1923635" y="6913770"/>
              <a:ext cx="100584" cy="100584"/>
            </a:xfrm>
            <a:prstGeom prst="rect">
              <a:avLst/>
            </a:prstGeom>
            <a:solidFill>
              <a:srgbClr val="712300"/>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sp>
          <p:nvSpPr>
            <p:cNvPr id="124" name="Rectangle 123"/>
            <p:cNvSpPr/>
            <p:nvPr/>
          </p:nvSpPr>
          <p:spPr>
            <a:xfrm>
              <a:off x="2035779" y="6913770"/>
              <a:ext cx="100584" cy="100584"/>
            </a:xfrm>
            <a:prstGeom prst="rect">
              <a:avLst/>
            </a:prstGeom>
            <a:solidFill>
              <a:srgbClr val="908EC5"/>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ysClr val="windowText" lastClr="000000"/>
                </a:solidFill>
                <a:effectLst/>
                <a:uLnTx/>
                <a:uFillTx/>
                <a:latin typeface="Akkurat Pro" pitchFamily="34" charset="0"/>
                <a:cs typeface="Arial"/>
              </a:endParaRPr>
            </a:p>
          </p:txBody>
        </p:sp>
        <p:sp>
          <p:nvSpPr>
            <p:cNvPr id="125" name="Rectangle 124"/>
            <p:cNvSpPr/>
            <p:nvPr/>
          </p:nvSpPr>
          <p:spPr>
            <a:xfrm>
              <a:off x="2147923" y="6913770"/>
              <a:ext cx="100584" cy="100584"/>
            </a:xfrm>
            <a:prstGeom prst="rect">
              <a:avLst/>
            </a:prstGeom>
            <a:solidFill>
              <a:srgbClr val="37237B"/>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712300"/>
                </a:solidFill>
                <a:effectLst/>
                <a:uLnTx/>
                <a:uFillTx/>
                <a:latin typeface="Akkurat Pro" pitchFamily="34" charset="0"/>
                <a:cs typeface="Arial"/>
              </a:endParaRPr>
            </a:p>
          </p:txBody>
        </p:sp>
        <p:sp>
          <p:nvSpPr>
            <p:cNvPr id="126" name="Rectangle 125"/>
            <p:cNvSpPr/>
            <p:nvPr/>
          </p:nvSpPr>
          <p:spPr>
            <a:xfrm>
              <a:off x="2260067" y="6913770"/>
              <a:ext cx="100584" cy="100584"/>
            </a:xfrm>
            <a:prstGeom prst="rect">
              <a:avLst/>
            </a:prstGeom>
            <a:solidFill>
              <a:srgbClr val="A4C032"/>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pt-BR" sz="200" b="0" i="0" u="none" strike="noStrike" kern="0" cap="none" spc="0" normalizeH="0" baseline="0" noProof="0" dirty="0">
                <a:ln>
                  <a:noFill/>
                </a:ln>
                <a:solidFill>
                  <a:schemeClr val="bg1"/>
                </a:solidFill>
                <a:effectLst/>
                <a:uLnTx/>
                <a:uFillTx/>
                <a:latin typeface="Akkurat Pro" pitchFamily="34" charset="0"/>
                <a:cs typeface="Arial"/>
              </a:endParaRPr>
            </a:p>
          </p:txBody>
        </p:sp>
        <p:sp>
          <p:nvSpPr>
            <p:cNvPr id="127" name="Rectangle 126"/>
            <p:cNvSpPr/>
            <p:nvPr/>
          </p:nvSpPr>
          <p:spPr>
            <a:xfrm>
              <a:off x="2372205" y="6913770"/>
              <a:ext cx="100584" cy="100584"/>
            </a:xfrm>
            <a:prstGeom prst="rect">
              <a:avLst/>
            </a:prstGeom>
            <a:solidFill>
              <a:srgbClr val="2C3B0D"/>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dirty="0">
                <a:ln>
                  <a:noFill/>
                </a:ln>
                <a:solidFill>
                  <a:srgbClr val="6A035C"/>
                </a:solidFill>
                <a:effectLst/>
                <a:uLnTx/>
                <a:uFillTx/>
                <a:latin typeface="Akkurat Pro" pitchFamily="34" charset="0"/>
                <a:cs typeface="Arial"/>
              </a:endParaRPr>
            </a:p>
          </p:txBody>
        </p:sp>
      </p:grpSp>
      <p:sp>
        <p:nvSpPr>
          <p:cNvPr id="128" name="TextBox 127"/>
          <p:cNvSpPr txBox="1"/>
          <p:nvPr userDrawn="1"/>
        </p:nvSpPr>
        <p:spPr>
          <a:xfrm>
            <a:off x="2306868" y="6883558"/>
            <a:ext cx="903639" cy="142555"/>
          </a:xfrm>
          <a:prstGeom prst="rect">
            <a:avLst/>
          </a:prstGeom>
          <a:noFill/>
        </p:spPr>
        <p:txBody>
          <a:bodyPr wrap="square" lIns="0" tIns="0" rIns="0" bIns="0" rtlCol="0">
            <a:noAutofit/>
          </a:bodyPr>
          <a:lstStyle/>
          <a:p>
            <a:pPr algn="l"/>
            <a:r>
              <a:rPr lang="en-US" sz="800" dirty="0">
                <a:solidFill>
                  <a:schemeClr val="tx1"/>
                </a:solidFill>
                <a:latin typeface="Arial Narrow" panose="020B0606020202030204" pitchFamily="34" charset="0"/>
              </a:rPr>
              <a:t>Complimentary colors:</a:t>
            </a:r>
          </a:p>
        </p:txBody>
      </p:sp>
      <p:grpSp>
        <p:nvGrpSpPr>
          <p:cNvPr id="172" name="Group 171"/>
          <p:cNvGrpSpPr/>
          <p:nvPr userDrawn="1"/>
        </p:nvGrpSpPr>
        <p:grpSpPr>
          <a:xfrm>
            <a:off x="2319218" y="7022893"/>
            <a:ext cx="164223" cy="91440"/>
            <a:chOff x="2279174" y="7027888"/>
            <a:chExt cx="164223" cy="91440"/>
          </a:xfrm>
        </p:grpSpPr>
        <p:cxnSp>
          <p:nvCxnSpPr>
            <p:cNvPr id="163" name="Straight Arrow Connector 162"/>
            <p:cNvCxnSpPr>
              <a:cxnSpLocks/>
            </p:cNvCxnSpPr>
            <p:nvPr userDrawn="1"/>
          </p:nvCxnSpPr>
          <p:spPr>
            <a:xfrm>
              <a:off x="2279174" y="7114593"/>
              <a:ext cx="16422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cxnSpLocks/>
            </p:cNvCxnSpPr>
            <p:nvPr userDrawn="1"/>
          </p:nvCxnSpPr>
          <p:spPr>
            <a:xfrm flipV="1">
              <a:off x="2281672" y="7027888"/>
              <a:ext cx="0" cy="914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98202"/>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3" r:id="rId3"/>
    <p:sldLayoutId id="2147483674" r:id="rId4"/>
    <p:sldLayoutId id="2147483663" r:id="rId5"/>
    <p:sldLayoutId id="2147483676" r:id="rId6"/>
    <p:sldLayoutId id="2147483677" r:id="rId7"/>
    <p:sldLayoutId id="2147483678" r:id="rId8"/>
    <p:sldLayoutId id="2147483662" r:id="rId9"/>
    <p:sldLayoutId id="2147483664" r:id="rId10"/>
    <p:sldLayoutId id="2147483691" r:id="rId11"/>
    <p:sldLayoutId id="2147483682" r:id="rId12"/>
    <p:sldLayoutId id="2147483668" r:id="rId13"/>
    <p:sldLayoutId id="2147483697" r:id="rId14"/>
    <p:sldLayoutId id="2147483693" r:id="rId15"/>
    <p:sldLayoutId id="2147483683" r:id="rId16"/>
    <p:sldLayoutId id="2147483698" r:id="rId17"/>
    <p:sldLayoutId id="2147483690" r:id="rId18"/>
    <p:sldLayoutId id="2147483699" r:id="rId19"/>
    <p:sldLayoutId id="2147483688" r:id="rId20"/>
    <p:sldLayoutId id="2147483692" r:id="rId21"/>
    <p:sldLayoutId id="2147483695" r:id="rId22"/>
    <p:sldLayoutId id="2147483665" r:id="rId23"/>
    <p:sldLayoutId id="2147483694" r:id="rId24"/>
    <p:sldLayoutId id="2147483681" r:id="rId25"/>
    <p:sldLayoutId id="2147483684" r:id="rId26"/>
    <p:sldLayoutId id="2147483686" r:id="rId27"/>
    <p:sldLayoutId id="2147483666" r:id="rId28"/>
    <p:sldLayoutId id="2147483667" r:id="rId29"/>
    <p:sldLayoutId id="2147483689" r:id="rId30"/>
    <p:sldLayoutId id="2147483700" r:id="rId31"/>
    <p:sldLayoutId id="2147483670" r:id="rId32"/>
    <p:sldLayoutId id="2147483671" r:id="rId33"/>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69863" indent="-169863" algn="l" defTabSz="914400" rtl="0" eaLnBrk="1" latinLnBrk="0" hangingPunct="1">
        <a:lnSpc>
          <a:spcPct val="90000"/>
        </a:lnSpc>
        <a:spcBef>
          <a:spcPts val="1200"/>
        </a:spcBef>
        <a:spcAft>
          <a:spcPts val="200"/>
        </a:spcAft>
        <a:buFont typeface="Arial" panose="020B0604020202020204" pitchFamily="34" charset="0"/>
        <a:buChar char="•"/>
        <a:defRPr sz="2000" b="0" kern="1200">
          <a:solidFill>
            <a:schemeClr val="tx1"/>
          </a:solidFill>
          <a:latin typeface="+mn-lt"/>
          <a:ea typeface="+mn-ea"/>
          <a:cs typeface="+mn-cs"/>
        </a:defRPr>
      </a:lvl1pPr>
      <a:lvl2pPr marL="403225" indent="-219456" algn="l" defTabSz="914400" rtl="0" eaLnBrk="1" latinLnBrk="0" hangingPunct="1">
        <a:lnSpc>
          <a:spcPct val="90000"/>
        </a:lnSpc>
        <a:spcBef>
          <a:spcPts val="300"/>
        </a:spcBef>
        <a:spcAft>
          <a:spcPts val="0"/>
        </a:spcAft>
        <a:buFont typeface="Arial" panose="020B0604020202020204" pitchFamily="34" charset="0"/>
        <a:buChar char="–"/>
        <a:defRPr sz="1800" b="0" kern="1200">
          <a:solidFill>
            <a:schemeClr val="tx1"/>
          </a:solidFill>
          <a:latin typeface="+mn-lt"/>
          <a:ea typeface="+mn-ea"/>
          <a:cs typeface="+mn-cs"/>
        </a:defRPr>
      </a:lvl2pPr>
      <a:lvl3pPr marL="566928" indent="-173736" algn="l" defTabSz="914400" rtl="0" eaLnBrk="1" latinLnBrk="0" hangingPunct="1">
        <a:lnSpc>
          <a:spcPct val="90000"/>
        </a:lnSpc>
        <a:spcBef>
          <a:spcPts val="300"/>
        </a:spcBef>
        <a:spcAft>
          <a:spcPts val="0"/>
        </a:spcAft>
        <a:buFont typeface="Wingdings" panose="05000000000000000000" pitchFamily="2" charset="2"/>
        <a:buChar char="§"/>
        <a:defRPr sz="1600" b="0" kern="1200">
          <a:solidFill>
            <a:schemeClr val="tx1"/>
          </a:solidFill>
          <a:latin typeface="+mn-lt"/>
          <a:ea typeface="+mn-ea"/>
          <a:cs typeface="+mn-cs"/>
        </a:defRPr>
      </a:lvl3pPr>
      <a:lvl4pPr marL="740664" indent="-173736"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4pPr>
      <a:lvl5pPr marL="914400" indent="-173038" algn="l" defTabSz="914400" rtl="0" eaLnBrk="1" latinLnBrk="0" hangingPunct="1">
        <a:lnSpc>
          <a:spcPct val="90000"/>
        </a:lnSpc>
        <a:spcBef>
          <a:spcPts val="3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A4A3A4"/>
          </p15:clr>
        </p15:guide>
        <p15:guide id="2" pos="2880" userDrawn="1">
          <p15:clr>
            <a:srgbClr val="A4A3A4"/>
          </p15:clr>
        </p15:guide>
        <p15:guide id="3" orient="horz" pos="1128" userDrawn="1">
          <p15:clr>
            <a:srgbClr val="F26B43"/>
          </p15:clr>
        </p15:guide>
        <p15:guide id="5" orient="horz" pos="864" userDrawn="1">
          <p15:clr>
            <a:srgbClr val="5ACBF0"/>
          </p15:clr>
        </p15:guide>
        <p15:guide id="6" orient="horz" pos="137" userDrawn="1">
          <p15:clr>
            <a:srgbClr val="A4A3A4"/>
          </p15:clr>
        </p15:guide>
        <p15:guide id="7" orient="horz" pos="3888" userDrawn="1">
          <p15:clr>
            <a:srgbClr val="F26B43"/>
          </p15:clr>
        </p15:guide>
        <p15:guide id="8" orient="horz" pos="4190" userDrawn="1">
          <p15:clr>
            <a:srgbClr val="A4A3A4"/>
          </p15:clr>
        </p15:guide>
        <p15:guide id="9" pos="5568" userDrawn="1">
          <p15:clr>
            <a:srgbClr val="F26B43"/>
          </p15:clr>
        </p15:guide>
        <p15:guide id="10" pos="192" userDrawn="1">
          <p15:clr>
            <a:srgbClr val="F26B43"/>
          </p15:clr>
        </p15:guide>
        <p15:guide id="12" orient="horz" pos="362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606446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4"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800" b="1" dirty="0" err="1" smtClean="0">
              <a:solidFill>
                <a:schemeClr val="tx1"/>
              </a:solidFill>
              <a:latin typeface="Arial" panose="020B0604020202020204" pitchFamily="34" charset="0"/>
              <a:ea typeface="+mj-ea"/>
              <a:cs typeface="+mj-cs"/>
              <a:sym typeface="Arial" panose="020B0604020202020204" pitchFamily="34" charset="0"/>
            </a:endParaRPr>
          </a:p>
        </p:txBody>
      </p:sp>
      <p:sp>
        <p:nvSpPr>
          <p:cNvPr id="9" name="Title 8"/>
          <p:cNvSpPr>
            <a:spLocks noGrp="1"/>
          </p:cNvSpPr>
          <p:nvPr>
            <p:ph type="title"/>
          </p:nvPr>
        </p:nvSpPr>
        <p:spPr>
          <a:xfrm>
            <a:off x="310896" y="219457"/>
            <a:ext cx="8519160" cy="588264"/>
          </a:xfrm>
        </p:spPr>
        <p:txBody>
          <a:bodyPr/>
          <a:lstStyle/>
          <a:p>
            <a:r>
              <a:rPr lang="en-US" dirty="0" smtClean="0"/>
              <a:t>ML </a:t>
            </a:r>
            <a:r>
              <a:rPr lang="en-US" dirty="0" smtClean="0"/>
              <a:t>@ </a:t>
            </a:r>
            <a:r>
              <a:rPr lang="en-US" dirty="0" smtClean="0"/>
              <a:t>E- Recruitment </a:t>
            </a:r>
            <a:endParaRPr lang="en-US" dirty="0"/>
          </a:p>
        </p:txBody>
      </p:sp>
      <p:sp>
        <p:nvSpPr>
          <p:cNvPr id="10" name="Content Placeholder 9"/>
          <p:cNvSpPr>
            <a:spLocks noGrp="1"/>
          </p:cNvSpPr>
          <p:nvPr>
            <p:ph idx="1"/>
          </p:nvPr>
        </p:nvSpPr>
        <p:spPr>
          <a:xfrm>
            <a:off x="310896" y="679269"/>
            <a:ext cx="8525440" cy="5154931"/>
          </a:xfrm>
        </p:spPr>
        <p:txBody>
          <a:bodyPr/>
          <a:lstStyle/>
          <a:p>
            <a:pPr marL="0" indent="0">
              <a:buNone/>
            </a:pPr>
            <a:r>
              <a:rPr lang="en-US" sz="1400" b="1" dirty="0" smtClean="0"/>
              <a:t>Problem Statement: </a:t>
            </a:r>
          </a:p>
          <a:p>
            <a:pPr marL="0" indent="0">
              <a:buNone/>
            </a:pPr>
            <a:r>
              <a:rPr lang="en-US" sz="1400" dirty="0"/>
              <a:t>One of the biggest challenges facing HR professionals today is finding the best talent to hire. This task has proven burdensome in the past, in part due to inefficient manual tasks that plague the recruiting process and the lack of access to the right data to make informed decisions. In fact, per research conducted by LinkedIn, 46% of recruiters and hiring managers have identified "finding the right candidate" as the biggest hurdle in hiring today. To tackle these challenges, new technology companies are rapidly emerging in the HR tech ecosystem with robust solutions that use Big Data, predictive analytics, and AI to automate and improve everything in the recruitment process from job advertising and resume screening to applicant engagement, scheduling, and recruiting by text. These new tools offer us ways to help overcome the limitations and biases inherent in recruiting with automated processes that are hyper-responsive to market data, complex metrics, and even budget constraints.</a:t>
            </a:r>
          </a:p>
          <a:p>
            <a:pPr marL="0" indent="0">
              <a:buNone/>
            </a:pPr>
            <a:r>
              <a:rPr lang="en-US" sz="1400" dirty="0"/>
              <a:t>Hence this project is to find out on very fist problem, where we would like to find out a solution to match job requisition with candidate’s resume.</a:t>
            </a:r>
            <a:endParaRPr lang="en-US" sz="1400" dirty="0"/>
          </a:p>
          <a:p>
            <a:pPr marL="0" indent="0">
              <a:buNone/>
            </a:pPr>
            <a:r>
              <a:rPr lang="en-US" sz="1400" b="1" dirty="0" smtClean="0"/>
              <a:t>Solution: </a:t>
            </a:r>
            <a:r>
              <a:rPr lang="en-US" sz="1400" dirty="0" smtClean="0"/>
              <a:t>Our approach was two-fold similarity &amp; relevance i.e.</a:t>
            </a:r>
          </a:p>
          <a:p>
            <a:pPr marL="228600" indent="-228600">
              <a:buAutoNum type="arabicPeriod"/>
            </a:pPr>
            <a:r>
              <a:rPr lang="en-US" sz="1400" dirty="0" smtClean="0"/>
              <a:t>Finding similarities between Job description &amp; resume.</a:t>
            </a:r>
          </a:p>
          <a:p>
            <a:pPr marL="228600" indent="-228600">
              <a:buAutoNum type="arabicPeriod"/>
            </a:pPr>
            <a:r>
              <a:rPr lang="en-US" sz="1400" dirty="0" smtClean="0"/>
              <a:t>Finding the relevance betwee</a:t>
            </a:r>
            <a:r>
              <a:rPr lang="en-US" sz="1400" dirty="0" smtClean="0"/>
              <a:t>n JD &amp; Resume by abstraction</a:t>
            </a:r>
            <a:endParaRPr lang="en-US" sz="1400" dirty="0" smtClean="0"/>
          </a:p>
          <a:p>
            <a:pPr marL="0" indent="0">
              <a:buNone/>
            </a:pPr>
            <a:endParaRPr lang="en-US" sz="1400" b="1" dirty="0" smtClean="0"/>
          </a:p>
        </p:txBody>
      </p:sp>
      <p:sp>
        <p:nvSpPr>
          <p:cNvPr id="5" name="Slide Number Placeholder 4"/>
          <p:cNvSpPr>
            <a:spLocks noGrp="1"/>
          </p:cNvSpPr>
          <p:nvPr>
            <p:ph type="sldNum" sz="quarter" idx="12"/>
          </p:nvPr>
        </p:nvSpPr>
        <p:spPr/>
        <p:txBody>
          <a:bodyPr/>
          <a:lstStyle/>
          <a:p>
            <a:fld id="{5246FB18-5DF1-419A-B975-14AFDDD65B9F}" type="slidenum">
              <a:rPr lang="en-US" smtClean="0"/>
              <a:pPr/>
              <a:t>1</a:t>
            </a:fld>
            <a:endParaRPr lang="en-US"/>
          </a:p>
        </p:txBody>
      </p:sp>
    </p:spTree>
    <p:extLst>
      <p:ext uri="{BB962C8B-B14F-4D97-AF65-F5344CB8AC3E}">
        <p14:creationId xmlns:p14="http://schemas.microsoft.com/office/powerpoint/2010/main" val="2269712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246FB18-5DF1-419A-B975-14AFDDD65B9F}" type="slidenum">
              <a:rPr lang="en-US" smtClean="0"/>
              <a:t>2</a:t>
            </a:fld>
            <a:endParaRPr lang="en-US"/>
          </a:p>
        </p:txBody>
      </p:sp>
      <p:sp>
        <p:nvSpPr>
          <p:cNvPr id="11" name="Left Arrow Callout 10"/>
          <p:cNvSpPr/>
          <p:nvPr/>
        </p:nvSpPr>
        <p:spPr>
          <a:xfrm>
            <a:off x="6904280" y="223974"/>
            <a:ext cx="1936296" cy="1820091"/>
          </a:xfrm>
          <a:prstGeom prst="leftArrowCallout">
            <a:avLst/>
          </a:prstGeom>
          <a:ln/>
        </p:spPr>
        <p:style>
          <a:lnRef idx="2">
            <a:schemeClr val="dk1"/>
          </a:lnRef>
          <a:fillRef idx="1">
            <a:schemeClr val="lt1"/>
          </a:fillRef>
          <a:effectRef idx="0">
            <a:schemeClr val="dk1"/>
          </a:effectRef>
          <a:fontRef idx="minor">
            <a:schemeClr val="dk1"/>
          </a:fontRef>
        </p:style>
        <p:txBody>
          <a:bodyPr rtlCol="0" anchor="ctr"/>
          <a:lstStyle/>
          <a:p>
            <a:r>
              <a:rPr lang="en-US" sz="1200" dirty="0" smtClean="0">
                <a:solidFill>
                  <a:schemeClr val="tx1"/>
                </a:solidFill>
              </a:rPr>
              <a:t>Steps for corpus cleaning and predictive modeling</a:t>
            </a:r>
            <a:endParaRPr lang="en-US" sz="1200" dirty="0" smtClean="0">
              <a:solidFill>
                <a:schemeClr val="tx1"/>
              </a:solidFill>
            </a:endParaRPr>
          </a:p>
        </p:txBody>
      </p:sp>
      <p:sp>
        <p:nvSpPr>
          <p:cNvPr id="14" name="Right Arrow Callout 13"/>
          <p:cNvSpPr/>
          <p:nvPr/>
        </p:nvSpPr>
        <p:spPr>
          <a:xfrm>
            <a:off x="174172" y="3611608"/>
            <a:ext cx="3117668" cy="2333897"/>
          </a:xfrm>
          <a:prstGeom prst="rightArrowCallo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Text classifier from training data (Logistic regression, TF-IDF, Multinomial Naïve Bayes)</a:t>
            </a:r>
            <a:endParaRPr lang="en-US" sz="1200" dirty="0" smtClean="0">
              <a:solidFill>
                <a:schemeClr val="tx1"/>
              </a:solidFill>
            </a:endParaRPr>
          </a:p>
        </p:txBody>
      </p:sp>
      <p:pic>
        <p:nvPicPr>
          <p:cNvPr id="7" name="Picture 6"/>
          <p:cNvPicPr/>
          <p:nvPr/>
        </p:nvPicPr>
        <p:blipFill>
          <a:blip r:embed="rId2"/>
          <a:stretch>
            <a:fillRect/>
          </a:stretch>
        </p:blipFill>
        <p:spPr>
          <a:xfrm>
            <a:off x="259080" y="333829"/>
            <a:ext cx="6484620" cy="1710236"/>
          </a:xfrm>
          <a:prstGeom prst="rect">
            <a:avLst/>
          </a:prstGeom>
        </p:spPr>
      </p:pic>
      <p:pic>
        <p:nvPicPr>
          <p:cNvPr id="9" name="Picture 8">
            <a:extLst>
              <a:ext uri="{FF2B5EF4-FFF2-40B4-BE49-F238E27FC236}">
                <a16:creationId xmlns:a16="http://schemas.microsoft.com/office/drawing/2014/main" id="{2598B627-632F-40A1-9247-C6CFC361C5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91840" y="2965178"/>
            <a:ext cx="5433060" cy="3351802"/>
          </a:xfrm>
          <a:prstGeom prst="rect">
            <a:avLst/>
          </a:prstGeom>
          <a:noFill/>
        </p:spPr>
      </p:pic>
    </p:spTree>
    <p:extLst>
      <p:ext uri="{BB962C8B-B14F-4D97-AF65-F5344CB8AC3E}">
        <p14:creationId xmlns:p14="http://schemas.microsoft.com/office/powerpoint/2010/main" val="271629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246FB18-5DF1-419A-B975-14AFDDD65B9F}" type="slidenum">
              <a:rPr lang="en-US" smtClean="0"/>
              <a:t>3</a:t>
            </a:fld>
            <a:endParaRPr lang="en-US"/>
          </a:p>
        </p:txBody>
      </p:sp>
      <p:sp>
        <p:nvSpPr>
          <p:cNvPr id="14" name="Right Arrow Callout 13"/>
          <p:cNvSpPr/>
          <p:nvPr/>
        </p:nvSpPr>
        <p:spPr>
          <a:xfrm>
            <a:off x="136072" y="1954259"/>
            <a:ext cx="2447108" cy="2312942"/>
          </a:xfrm>
          <a:prstGeom prst="rightArrowCallo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tx1"/>
                </a:solidFill>
              </a:rPr>
              <a:t>Feature collection and running supervised model for prediction</a:t>
            </a:r>
            <a:endParaRPr lang="en-US" sz="1200" dirty="0" smtClean="0">
              <a:solidFill>
                <a:schemeClr val="tx1"/>
              </a:solidFill>
            </a:endParaRPr>
          </a:p>
        </p:txBody>
      </p:sp>
      <p:pic>
        <p:nvPicPr>
          <p:cNvPr id="10" name="Picture 9"/>
          <p:cNvPicPr/>
          <p:nvPr/>
        </p:nvPicPr>
        <p:blipFill>
          <a:blip r:embed="rId2"/>
          <a:stretch>
            <a:fillRect/>
          </a:stretch>
        </p:blipFill>
        <p:spPr>
          <a:xfrm>
            <a:off x="2583180" y="535305"/>
            <a:ext cx="6560820" cy="4693920"/>
          </a:xfrm>
          <a:prstGeom prst="rect">
            <a:avLst/>
          </a:prstGeom>
        </p:spPr>
      </p:pic>
    </p:spTree>
    <p:extLst>
      <p:ext uri="{BB962C8B-B14F-4D97-AF65-F5344CB8AC3E}">
        <p14:creationId xmlns:p14="http://schemas.microsoft.com/office/powerpoint/2010/main" val="13929163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NzRi9eEcHG3mqRaN9QS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lu.1CDc13e5PjNexUr7Dg"/>
</p:tagLst>
</file>

<file path=ppt/theme/theme1.xml><?xml version="1.0" encoding="utf-8"?>
<a:theme xmlns:a="http://schemas.openxmlformats.org/drawingml/2006/main" name="S-P Global 4:3 Template">
  <a:themeElements>
    <a:clrScheme name="S-P Global Color Theme">
      <a:dk1>
        <a:sysClr val="windowText" lastClr="000000"/>
      </a:dk1>
      <a:lt1>
        <a:sysClr val="window" lastClr="FFFFFF"/>
      </a:lt1>
      <a:dk2>
        <a:srgbClr val="404040"/>
      </a:dk2>
      <a:lt2>
        <a:srgbClr val="DCDCDC"/>
      </a:lt2>
      <a:accent1>
        <a:srgbClr val="4F99C1"/>
      </a:accent1>
      <a:accent2>
        <a:srgbClr val="002B5F"/>
      </a:accent2>
      <a:accent3>
        <a:srgbClr val="FFAC17"/>
      </a:accent3>
      <a:accent4>
        <a:srgbClr val="4B2514"/>
      </a:accent4>
      <a:accent5>
        <a:srgbClr val="DE8BA5"/>
      </a:accent5>
      <a:accent6>
        <a:srgbClr val="6A035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lumMod val="90000"/>
            </a:schemeClr>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AQUA">
      <a:srgbClr val="08C3A5"/>
    </a:custClr>
    <a:custClr name="DARKTEAL">
      <a:srgbClr val="06423D"/>
    </a:custClr>
    <a:custClr name="MELON">
      <a:srgbClr val="F79668"/>
    </a:custClr>
    <a:custClr name="DARKSIENNA">
      <a:srgbClr val="712300"/>
    </a:custClr>
    <a:custClr name="IRIS">
      <a:srgbClr val="908EC5"/>
    </a:custClr>
    <a:custClr name="INDIGO">
      <a:srgbClr val="37237B"/>
    </a:custClr>
    <a:custClr name="TREE">
      <a:srgbClr val="A4C032"/>
    </a:custClr>
    <a:custClr name="FOREST">
      <a:srgbClr val="2C3B0D"/>
    </a:custClr>
    <a:custClr name="White">
      <a:srgbClr val="FFFFFF"/>
    </a:custClr>
    <a:custClr name="White">
      <a:srgbClr val="FFFFFF"/>
    </a:custClr>
    <a:custClr name="BLACK100">
      <a:srgbClr val="000000"/>
    </a:custClr>
    <a:custClr name="BLACK80">
      <a:srgbClr val="333333"/>
    </a:custClr>
    <a:custClr name="BLACK60">
      <a:srgbClr val="666666"/>
    </a:custClr>
    <a:custClr name="BLACK40">
      <a:srgbClr val="999999"/>
    </a:custClr>
    <a:custClr name="BLACK20">
      <a:srgbClr val="CCCCCC"/>
    </a:custClr>
    <a:custClr name="White">
      <a:srgbClr val="FFFFFF"/>
    </a:custClr>
    <a:custClr name="White">
      <a:srgbClr val="FFFFFF"/>
    </a:custClr>
    <a:custClr name="White">
      <a:srgbClr val="FFFFFF"/>
    </a:custClr>
    <a:custClr name="White">
      <a:srgbClr val="FFFFFF"/>
    </a:custClr>
    <a:custClr name="White">
      <a:srgbClr val="FFFFFF"/>
    </a:custClr>
    <a:custClr name="Neutral5">
      <a:srgbClr val="473729"/>
    </a:custClr>
    <a:custClr name="Neutral4">
      <a:srgbClr val="7A6855"/>
    </a:custClr>
    <a:custClr name="Neutral3">
      <a:srgbClr val="A39382"/>
    </a:custClr>
    <a:custClr name="Neutral2">
      <a:srgbClr val="B7A99A"/>
    </a:custClr>
    <a:custClr name="Neutral1">
      <a:srgbClr val="CEC2B4"/>
    </a:custClr>
    <a:custClr name="White">
      <a:srgbClr val="FFFFFF"/>
    </a:custClr>
    <a:custClr name="White">
      <a:srgbClr val="FFFFFF"/>
    </a:custClr>
    <a:custClr name="White">
      <a:srgbClr val="FFFFFF"/>
    </a:custClr>
    <a:custClr name="White">
      <a:srgbClr val="FFFFFF"/>
    </a:custClr>
    <a:custClr name="White">
      <a:srgbClr val="FFFFFF"/>
    </a:custClr>
    <a:custClr name="OCEAN ">
      <a:srgbClr val="007EAE"/>
    </a:custClr>
    <a:custClr name="HONEY">
      <a:srgbClr val="FFAC17"/>
    </a:custClr>
    <a:custClr name="RUBINE">
      <a:srgbClr val="C40067"/>
    </a:custClr>
    <a:custClr name="AQUA">
      <a:srgbClr val="08C3A5"/>
    </a:custClr>
    <a:custClr name="COPPERPLATE">
      <a:srgbClr val="F36C35"/>
    </a:custClr>
    <a:custClr name="PETRO">
      <a:srgbClr val="6A6AB1"/>
    </a:custClr>
    <a:custClr name="TREE">
      <a:srgbClr val="A4C032"/>
    </a:custClr>
    <a:custClr name="White">
      <a:srgbClr val="FFFFFF"/>
    </a:custClr>
    <a:custClr name="White">
      <a:srgbClr val="FFFFFF"/>
    </a:custClr>
    <a:custClr name="White">
      <a:srgbClr val="FFFFFF"/>
    </a:custClr>
    <a:custClr name="SPGRed">
      <a:srgbClr val="D6002A"/>
    </a:custClr>
  </a:custClrLst>
  <a:extLst>
    <a:ext uri="{05A4C25C-085E-4340-85A3-A5531E510DB2}">
      <thm15:themeFamily xmlns:thm15="http://schemas.microsoft.com/office/thememl/2012/main" name="SPGlobal 4-3 Template" id="{47A85C9A-351B-4C35-B74C-138C7DE22453}" vid="{E1C38574-CB87-423D-8737-34198446CDFF}"/>
    </a:ext>
  </a:extLst>
</a:theme>
</file>

<file path=ppt/theme/theme2.xml><?xml version="1.0" encoding="utf-8"?>
<a:theme xmlns:a="http://schemas.openxmlformats.org/drawingml/2006/main" name="Office Theme">
  <a:themeElements>
    <a:clrScheme name="S-P Global Color Theme">
      <a:dk1>
        <a:sysClr val="windowText" lastClr="000000"/>
      </a:dk1>
      <a:lt1>
        <a:sysClr val="window" lastClr="FFFFFF"/>
      </a:lt1>
      <a:dk2>
        <a:srgbClr val="404040"/>
      </a:dk2>
      <a:lt2>
        <a:srgbClr val="DCDCDC"/>
      </a:lt2>
      <a:accent1>
        <a:srgbClr val="4F99C1"/>
      </a:accent1>
      <a:accent2>
        <a:srgbClr val="002B5F"/>
      </a:accent2>
      <a:accent3>
        <a:srgbClr val="FFAC17"/>
      </a:accent3>
      <a:accent4>
        <a:srgbClr val="4B2514"/>
      </a:accent4>
      <a:accent5>
        <a:srgbClr val="DE8BA5"/>
      </a:accent5>
      <a:accent6>
        <a:srgbClr val="6A035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P Global Color Theme">
      <a:dk1>
        <a:sysClr val="windowText" lastClr="000000"/>
      </a:dk1>
      <a:lt1>
        <a:sysClr val="window" lastClr="FFFFFF"/>
      </a:lt1>
      <a:dk2>
        <a:srgbClr val="404040"/>
      </a:dk2>
      <a:lt2>
        <a:srgbClr val="DCDCDC"/>
      </a:lt2>
      <a:accent1>
        <a:srgbClr val="4F99C1"/>
      </a:accent1>
      <a:accent2>
        <a:srgbClr val="002B5F"/>
      </a:accent2>
      <a:accent3>
        <a:srgbClr val="FFAC17"/>
      </a:accent3>
      <a:accent4>
        <a:srgbClr val="4B2514"/>
      </a:accent4>
      <a:accent5>
        <a:srgbClr val="DE8BA5"/>
      </a:accent5>
      <a:accent6>
        <a:srgbClr val="6A035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SPGlobal 4-3 Template</Template>
  <TotalTime>230</TotalTime>
  <Words>270</Words>
  <Application>Microsoft Office PowerPoint</Application>
  <PresentationFormat>On-screen Show (4:3)</PresentationFormat>
  <Paragraphs>13</Paragraphs>
  <Slides>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0" baseType="lpstr">
      <vt:lpstr>Akkurat Pro</vt:lpstr>
      <vt:lpstr>Arial</vt:lpstr>
      <vt:lpstr>Arial Narrow</vt:lpstr>
      <vt:lpstr>Wingdings</vt:lpstr>
      <vt:lpstr>Wingdings 3</vt:lpstr>
      <vt:lpstr>S-P Global 4:3 Template</vt:lpstr>
      <vt:lpstr>think-cell Slide</vt:lpstr>
      <vt:lpstr>ML @ E- Recruitment </vt:lpstr>
      <vt:lpstr>PowerPoint Presentation</vt:lpstr>
      <vt:lpstr>PowerPoint Presentation</vt:lpstr>
    </vt:vector>
  </TitlesOfParts>
  <Company>S&amp;P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Parshivanikar, Sachin</dc:creator>
  <cp:lastModifiedBy>Dattatrey, Surendra</cp:lastModifiedBy>
  <cp:revision>35</cp:revision>
  <cp:lastPrinted>2016-09-30T18:43:28Z</cp:lastPrinted>
  <dcterms:created xsi:type="dcterms:W3CDTF">2020-03-18T09:38:14Z</dcterms:created>
  <dcterms:modified xsi:type="dcterms:W3CDTF">2020-03-26T12:29:53Z</dcterms:modified>
</cp:coreProperties>
</file>