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7"/>
  </p:notesMasterIdLst>
  <p:handoutMasterIdLst>
    <p:handoutMasterId r:id="rId8"/>
  </p:handoutMasterIdLst>
  <p:sldIdLst>
    <p:sldId id="749" r:id="rId3"/>
    <p:sldId id="750" r:id="rId4"/>
    <p:sldId id="751" r:id="rId5"/>
    <p:sldId id="754" r:id="rId6"/>
  </p:sldIdLst>
  <p:sldSz cx="12192000" cy="6858000"/>
  <p:notesSz cx="6980238" cy="118872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9386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- </a:t>
            </a:r>
            <a:r>
              <a:rPr lang="en-US" sz="3600" dirty="0" err="1" smtClean="0">
                <a:solidFill>
                  <a:schemeClr val="tx1"/>
                </a:solidFill>
              </a:rPr>
              <a:t>FactSet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1400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lunch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 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73" y="966490"/>
            <a:ext cx="3114652" cy="3156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634" y="966490"/>
            <a:ext cx="3205103" cy="31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27230</TotalTime>
  <Words>97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- FactSet</vt:lpstr>
      <vt:lpstr>Agenda</vt:lpstr>
      <vt:lpstr>Executive Summary</vt:lpstr>
      <vt:lpstr>Overall Word Cloud for Pros and Cons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809</cp:revision>
  <cp:lastPrinted>2018-10-09T20:26:37Z</cp:lastPrinted>
  <dcterms:created xsi:type="dcterms:W3CDTF">2018-06-06T19:57:16Z</dcterms:created>
  <dcterms:modified xsi:type="dcterms:W3CDTF">2019-11-13T14:32:05Z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