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7"/>
  </p:notesMasterIdLst>
  <p:handoutMasterIdLst>
    <p:handoutMasterId r:id="rId8"/>
  </p:handoutMasterIdLst>
  <p:sldIdLst>
    <p:sldId id="749" r:id="rId3"/>
    <p:sldId id="750" r:id="rId4"/>
    <p:sldId id="751" r:id="rId5"/>
    <p:sldId id="754" r:id="rId6"/>
  </p:sldIdLst>
  <p:sldSz cx="12192000" cy="6858000"/>
  <p:notesSz cx="6980238" cy="118872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36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9039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– ICE ( Intercontinental Exchange)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close to 90% of reviews.</a:t>
            </a:r>
          </a:p>
          <a:p>
            <a:r>
              <a:rPr lang="en-US" sz="1800" dirty="0" smtClean="0"/>
              <a:t>Total 310 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425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passed 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Stock options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 for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168435"/>
            <a:ext cx="3349375" cy="2852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726" y="1168436"/>
            <a:ext cx="3788354" cy="29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27252</TotalTime>
  <Words>99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– ICE ( Intercontinental Exchange)</vt:lpstr>
      <vt:lpstr>Agenda</vt:lpstr>
      <vt:lpstr>Executive Summary</vt:lpstr>
      <vt:lpstr>Overall Word Cloud for Pros and Cons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824</cp:revision>
  <cp:lastPrinted>2018-10-09T20:26:37Z</cp:lastPrinted>
  <dcterms:created xsi:type="dcterms:W3CDTF">2018-06-06T19:57:16Z</dcterms:created>
  <dcterms:modified xsi:type="dcterms:W3CDTF">2019-11-13T14:32:19Z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