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omments/comment1.xml" ContentType="application/vnd.openxmlformats-officedocument.presentationml.comment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52" r:id="rId1"/>
    <p:sldMasterId id="2147484286" r:id="rId2"/>
  </p:sldMasterIdLst>
  <p:notesMasterIdLst>
    <p:notesMasterId r:id="rId18"/>
  </p:notesMasterIdLst>
  <p:handoutMasterIdLst>
    <p:handoutMasterId r:id="rId19"/>
  </p:handoutMasterIdLst>
  <p:sldIdLst>
    <p:sldId id="749" r:id="rId3"/>
    <p:sldId id="768" r:id="rId4"/>
    <p:sldId id="751" r:id="rId5"/>
    <p:sldId id="760" r:id="rId6"/>
    <p:sldId id="765" r:id="rId7"/>
    <p:sldId id="756" r:id="rId8"/>
    <p:sldId id="755" r:id="rId9"/>
    <p:sldId id="764" r:id="rId10"/>
    <p:sldId id="762" r:id="rId11"/>
    <p:sldId id="759" r:id="rId12"/>
    <p:sldId id="757" r:id="rId13"/>
    <p:sldId id="754" r:id="rId14"/>
    <p:sldId id="758" r:id="rId15"/>
    <p:sldId id="766" r:id="rId16"/>
    <p:sldId id="767" r:id="rId17"/>
  </p:sldIdLst>
  <p:sldSz cx="12192000" cy="6858000"/>
  <p:notesSz cx="6980238" cy="118872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EA75CE-F28D-4B23-B548-C390AB65053D}">
          <p14:sldIdLst>
            <p14:sldId id="749"/>
            <p14:sldId id="768"/>
            <p14:sldId id="751"/>
            <p14:sldId id="760"/>
            <p14:sldId id="765"/>
            <p14:sldId id="756"/>
            <p14:sldId id="755"/>
            <p14:sldId id="764"/>
            <p14:sldId id="762"/>
            <p14:sldId id="759"/>
            <p14:sldId id="757"/>
            <p14:sldId id="754"/>
            <p14:sldId id="758"/>
            <p14:sldId id="766"/>
            <p14:sldId id="767"/>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endino, Crista" initials="MC" lastIdx="2" clrIdx="0">
    <p:extLst>
      <p:ext uri="{19B8F6BF-5375-455C-9EA6-DF929625EA0E}">
        <p15:presenceInfo xmlns:p15="http://schemas.microsoft.com/office/powerpoint/2012/main" userId="S-1-5-21-1390067357-220523388-725345543-18382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1010"/>
    <a:srgbClr val="CBCBCB"/>
    <a:srgbClr val="D50024"/>
    <a:srgbClr val="D6002A"/>
    <a:srgbClr val="FECFCE"/>
    <a:srgbClr val="D6D2C4"/>
    <a:srgbClr val="D70029"/>
    <a:srgbClr val="D50129"/>
    <a:srgbClr val="D7002A"/>
    <a:srgbClr val="7DFF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7" autoAdjust="0"/>
    <p:restoredTop sz="95343" autoAdjust="0"/>
  </p:normalViewPr>
  <p:slideViewPr>
    <p:cSldViewPr snapToGrid="0" showGuides="1">
      <p:cViewPr varScale="1">
        <p:scale>
          <a:sx n="88" d="100"/>
          <a:sy n="88" d="100"/>
        </p:scale>
        <p:origin x="701"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112" d="100"/>
          <a:sy n="112" d="100"/>
        </p:scale>
        <p:origin x="575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964591324874587E-2"/>
          <c:y val="7.4262461851475073E-2"/>
          <c:w val="0.86603717910888167"/>
          <c:h val="0.86266531027466931"/>
        </c:manualLayout>
      </c:layout>
      <c:barChart>
        <c:barDir val="col"/>
        <c:grouping val="stacked"/>
        <c:varyColors val="0"/>
        <c:ser>
          <c:idx val="0"/>
          <c:order val="0"/>
          <c:spPr>
            <a:solidFill>
              <a:srgbClr val="969696"/>
            </a:solidFill>
            <a:ln>
              <a:noFill/>
            </a:ln>
          </c:spPr>
          <c:invertIfNegative val="0"/>
          <c:dLbls>
            <c:dLbl>
              <c:idx val="0"/>
              <c:layout>
                <c:manualLayout>
                  <c:x val="0"/>
                  <c:y val="-0.46795523906408953"/>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313-4803-8C28-FDC2F886DB1B}"/>
                </c:ext>
              </c:extLst>
            </c:dLbl>
            <c:dLbl>
              <c:idx val="1"/>
              <c:layout>
                <c:manualLayout>
                  <c:x val="0"/>
                  <c:y val="-0.14242115971515767"/>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313-4803-8C28-FDC2F886DB1B}"/>
                </c:ext>
              </c:extLst>
            </c:dLbl>
            <c:dLbl>
              <c:idx val="2"/>
              <c:layout>
                <c:manualLayout>
                  <c:x val="0"/>
                  <c:y val="-0.1037639877924720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313-4803-8C28-FDC2F886DB1B}"/>
                </c:ext>
              </c:extLst>
            </c:dLbl>
            <c:dLbl>
              <c:idx val="3"/>
              <c:layout>
                <c:manualLayout>
                  <c:x val="0"/>
                  <c:y val="-7.019328585961343E-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313-4803-8C28-FDC2F886DB1B}"/>
                </c:ext>
              </c:extLst>
            </c:dLbl>
            <c:dLbl>
              <c:idx val="4"/>
              <c:layout>
                <c:manualLayout>
                  <c:x val="0"/>
                  <c:y val="-7.019328585961343E-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313-4803-8C28-FDC2F886DB1B}"/>
                </c:ext>
              </c:extLst>
            </c:dLbl>
            <c:dLbl>
              <c:idx val="5"/>
              <c:layout>
                <c:manualLayout>
                  <c:x val="0"/>
                  <c:y val="-6.8158697863682602E-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313-4803-8C28-FDC2F886DB1B}"/>
                </c:ext>
              </c:extLst>
            </c:dLbl>
            <c:dLbl>
              <c:idx val="6"/>
              <c:layout>
                <c:manualLayout>
                  <c:x val="0"/>
                  <c:y val="-8.1383519837232965E-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313-4803-8C28-FDC2F886DB1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Sheet1!$A$1:$G$1</c:f>
              <c:numCache>
                <c:formatCode>General</c:formatCode>
                <c:ptCount val="7"/>
                <c:pt idx="0">
                  <c:v>235</c:v>
                </c:pt>
                <c:pt idx="1">
                  <c:v>46</c:v>
                </c:pt>
                <c:pt idx="2">
                  <c:v>24</c:v>
                </c:pt>
                <c:pt idx="3">
                  <c:v>4</c:v>
                </c:pt>
                <c:pt idx="4">
                  <c:v>4</c:v>
                </c:pt>
                <c:pt idx="5">
                  <c:v>3</c:v>
                </c:pt>
                <c:pt idx="6">
                  <c:v>11</c:v>
                </c:pt>
              </c:numCache>
            </c:numRef>
          </c:val>
          <c:extLst>
            <c:ext xmlns:c16="http://schemas.microsoft.com/office/drawing/2014/chart" uri="{C3380CC4-5D6E-409C-BE32-E72D297353CC}">
              <c16:uniqueId val="{00000007-9313-4803-8C28-FDC2F886DB1B}"/>
            </c:ext>
          </c:extLst>
        </c:ser>
        <c:dLbls>
          <c:showLegendKey val="0"/>
          <c:showVal val="0"/>
          <c:showCatName val="0"/>
          <c:showSerName val="0"/>
          <c:showPercent val="0"/>
          <c:showBubbleSize val="0"/>
        </c:dLbls>
        <c:gapWidth val="80"/>
        <c:overlap val="100"/>
        <c:axId val="310415152"/>
        <c:axId val="1"/>
      </c:barChart>
      <c:lineChart>
        <c:grouping val="standard"/>
        <c:varyColors val="0"/>
        <c:ser>
          <c:idx val="1"/>
          <c:order val="1"/>
          <c:spPr>
            <a:ln w="28575" algn="ctr">
              <a:solidFill>
                <a:schemeClr val="tx2"/>
              </a:solidFill>
              <a:prstDash val="solid"/>
            </a:ln>
          </c:spPr>
          <c:marker>
            <c:symbol val="none"/>
          </c:marker>
          <c:dLbls>
            <c:dLbl>
              <c:idx val="1"/>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313-4803-8C28-FDC2F886DB1B}"/>
                </c:ext>
              </c:extLst>
            </c:dLbl>
            <c:dLbl>
              <c:idx val="2"/>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313-4803-8C28-FDC2F886DB1B}"/>
                </c:ext>
              </c:extLst>
            </c:dLbl>
            <c:dLbl>
              <c:idx val="3"/>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313-4803-8C28-FDC2F886DB1B}"/>
                </c:ext>
              </c:extLst>
            </c:dLbl>
            <c:dLbl>
              <c:idx val="4"/>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313-4803-8C28-FDC2F886DB1B}"/>
                </c:ext>
              </c:extLst>
            </c:dLbl>
            <c:dLbl>
              <c:idx val="5"/>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313-4803-8C28-FDC2F886DB1B}"/>
                </c:ext>
              </c:extLst>
            </c:dLbl>
            <c:dLbl>
              <c:idx val="6"/>
              <c:layout>
                <c:manualLayout>
                  <c:x val="0"/>
                  <c:y val="-8.0366225839267544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313-4803-8C28-FDC2F886DB1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Sheet1!$A$2:$G$2</c:f>
              <c:numCache>
                <c:formatCode>General</c:formatCode>
                <c:ptCount val="7"/>
                <c:pt idx="0">
                  <c:v>3.2</c:v>
                </c:pt>
                <c:pt idx="1">
                  <c:v>3.7</c:v>
                </c:pt>
                <c:pt idx="2">
                  <c:v>3.5</c:v>
                </c:pt>
                <c:pt idx="3">
                  <c:v>2.2999999999999998</c:v>
                </c:pt>
                <c:pt idx="4">
                  <c:v>2.2999999999999998</c:v>
                </c:pt>
                <c:pt idx="5">
                  <c:v>4</c:v>
                </c:pt>
                <c:pt idx="6">
                  <c:v>3.4545454545454546</c:v>
                </c:pt>
              </c:numCache>
            </c:numRef>
          </c:val>
          <c:smooth val="0"/>
          <c:extLst>
            <c:ext xmlns:c16="http://schemas.microsoft.com/office/drawing/2014/chart" uri="{C3380CC4-5D6E-409C-BE32-E72D297353CC}">
              <c16:uniqueId val="{0000000E-9313-4803-8C28-FDC2F886DB1B}"/>
            </c:ext>
          </c:extLst>
        </c:ser>
        <c:dLbls>
          <c:showLegendKey val="0"/>
          <c:showVal val="0"/>
          <c:showCatName val="0"/>
          <c:showSerName val="0"/>
          <c:showPercent val="0"/>
          <c:showBubbleSize val="0"/>
        </c:dLbls>
        <c:marker val="1"/>
        <c:smooth val="0"/>
        <c:axId val="310415152"/>
        <c:axId val="2"/>
      </c:lineChart>
      <c:catAx>
        <c:axId val="310415152"/>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5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310415152"/>
        <c:crosses val="min"/>
        <c:crossBetween val="between"/>
        <c:majorUnit val="50"/>
      </c:valAx>
      <c:valAx>
        <c:axId val="2"/>
        <c:scaling>
          <c:orientation val="minMax"/>
          <c:max val="5"/>
          <c:min val="0"/>
        </c:scaling>
        <c:delete val="0"/>
        <c:axPos val="r"/>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310415152"/>
        <c:crosses val="max"/>
        <c:crossBetween val="between"/>
        <c:majorUnit val="1"/>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0484351713859912E-2"/>
          <c:y val="8.3221476510067116E-2"/>
          <c:w val="0.91542473919523104"/>
          <c:h val="0.83355704697986577"/>
        </c:manualLayout>
      </c:layout>
      <c:barChart>
        <c:barDir val="col"/>
        <c:grouping val="stacked"/>
        <c:varyColors val="0"/>
        <c:ser>
          <c:idx val="0"/>
          <c:order val="0"/>
          <c:spPr>
            <a:solidFill>
              <a:srgbClr val="969696"/>
            </a:solidFill>
            <a:ln>
              <a:noFill/>
            </a:ln>
          </c:spPr>
          <c:invertIfNegative val="0"/>
          <c:dLbls>
            <c:dLbl>
              <c:idx val="0"/>
              <c:layout>
                <c:manualLayout>
                  <c:x val="0"/>
                  <c:y val="-0.12214765100671141"/>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54B-474E-8955-5BE3DB0A2816}"/>
                </c:ext>
              </c:extLst>
            </c:dLbl>
            <c:dLbl>
              <c:idx val="1"/>
              <c:layout>
                <c:manualLayout>
                  <c:x val="0"/>
                  <c:y val="-0.12751677852348994"/>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54B-474E-8955-5BE3DB0A2816}"/>
                </c:ext>
              </c:extLst>
            </c:dLbl>
            <c:dLbl>
              <c:idx val="2"/>
              <c:layout>
                <c:manualLayout>
                  <c:x val="0"/>
                  <c:y val="-0.1355704697986577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54B-474E-8955-5BE3DB0A2816}"/>
                </c:ext>
              </c:extLst>
            </c:dLbl>
            <c:dLbl>
              <c:idx val="3"/>
              <c:layout>
                <c:manualLayout>
                  <c:x val="0"/>
                  <c:y val="-0.17449664429530201"/>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54B-474E-8955-5BE3DB0A2816}"/>
                </c:ext>
              </c:extLst>
            </c:dLbl>
            <c:dLbl>
              <c:idx val="4"/>
              <c:layout>
                <c:manualLayout>
                  <c:x val="0"/>
                  <c:y val="-0.17449664429530201"/>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54B-474E-8955-5BE3DB0A2816}"/>
                </c:ext>
              </c:extLst>
            </c:dLbl>
            <c:dLbl>
              <c:idx val="5"/>
              <c:layout>
                <c:manualLayout>
                  <c:x val="0"/>
                  <c:y val="-0.22684563758389262"/>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54B-474E-8955-5BE3DB0A2816}"/>
                </c:ext>
              </c:extLst>
            </c:dLbl>
            <c:dLbl>
              <c:idx val="6"/>
              <c:layout>
                <c:manualLayout>
                  <c:x val="0"/>
                  <c:y val="-0.21073825503355706"/>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54B-474E-8955-5BE3DB0A2816}"/>
                </c:ext>
              </c:extLst>
            </c:dLbl>
            <c:dLbl>
              <c:idx val="7"/>
              <c:layout>
                <c:manualLayout>
                  <c:x val="0"/>
                  <c:y val="-0.26040268456375837"/>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54B-474E-8955-5BE3DB0A2816}"/>
                </c:ext>
              </c:extLst>
            </c:dLbl>
            <c:dLbl>
              <c:idx val="8"/>
              <c:layout>
                <c:manualLayout>
                  <c:x val="0"/>
                  <c:y val="-0.29395973154362415"/>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54B-474E-8955-5BE3DB0A2816}"/>
                </c:ext>
              </c:extLst>
            </c:dLbl>
            <c:dLbl>
              <c:idx val="9"/>
              <c:layout>
                <c:manualLayout>
                  <c:x val="0"/>
                  <c:y val="-0.30201342281879195"/>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54B-474E-8955-5BE3DB0A2816}"/>
                </c:ext>
              </c:extLst>
            </c:dLbl>
            <c:dLbl>
              <c:idx val="10"/>
              <c:layout>
                <c:manualLayout>
                  <c:x val="0"/>
                  <c:y val="-0.51006711409395977"/>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254B-474E-8955-5BE3DB0A2816}"/>
                </c:ext>
              </c:extLst>
            </c:dLbl>
            <c:dLbl>
              <c:idx val="11"/>
              <c:layout>
                <c:manualLayout>
                  <c:x val="0"/>
                  <c:y val="-0.17449664429530201"/>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254B-474E-8955-5BE3DB0A281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14</c:v>
                </c:pt>
                <c:pt idx="1">
                  <c:v>16</c:v>
                </c:pt>
                <c:pt idx="2">
                  <c:v>19</c:v>
                </c:pt>
                <c:pt idx="3">
                  <c:v>33</c:v>
                </c:pt>
                <c:pt idx="4">
                  <c:v>33</c:v>
                </c:pt>
                <c:pt idx="5">
                  <c:v>52</c:v>
                </c:pt>
                <c:pt idx="6">
                  <c:v>46</c:v>
                </c:pt>
                <c:pt idx="7">
                  <c:v>64</c:v>
                </c:pt>
                <c:pt idx="8">
                  <c:v>76</c:v>
                </c:pt>
                <c:pt idx="9">
                  <c:v>79</c:v>
                </c:pt>
                <c:pt idx="10">
                  <c:v>106</c:v>
                </c:pt>
                <c:pt idx="11">
                  <c:v>33</c:v>
                </c:pt>
              </c:numCache>
            </c:numRef>
          </c:val>
          <c:extLst>
            <c:ext xmlns:c16="http://schemas.microsoft.com/office/drawing/2014/chart" uri="{C3380CC4-5D6E-409C-BE32-E72D297353CC}">
              <c16:uniqueId val="{0000000C-254B-474E-8955-5BE3DB0A2816}"/>
            </c:ext>
          </c:extLst>
        </c:ser>
        <c:dLbls>
          <c:showLegendKey val="0"/>
          <c:showVal val="0"/>
          <c:showCatName val="0"/>
          <c:showSerName val="0"/>
          <c:showPercent val="0"/>
          <c:showBubbleSize val="0"/>
        </c:dLbls>
        <c:gapWidth val="80"/>
        <c:overlap val="100"/>
        <c:axId val="1091962216"/>
        <c:axId val="1"/>
      </c:barChart>
      <c:lineChart>
        <c:grouping val="standard"/>
        <c:varyColors val="0"/>
        <c:ser>
          <c:idx val="1"/>
          <c:order val="1"/>
          <c:spPr>
            <a:ln w="28575" algn="ctr">
              <a:solidFill>
                <a:schemeClr val="tx2"/>
              </a:solidFill>
              <a:prstDash val="solid"/>
            </a:ln>
          </c:spPr>
          <c:marker>
            <c:symbol val="none"/>
          </c:marker>
          <c:dLbls>
            <c:dLbl>
              <c:idx val="0"/>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54B-474E-8955-5BE3DB0A2816}"/>
                </c:ext>
              </c:extLst>
            </c:dLbl>
            <c:dLbl>
              <c:idx val="1"/>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254B-474E-8955-5BE3DB0A2816}"/>
                </c:ext>
              </c:extLst>
            </c:dLbl>
            <c:dLbl>
              <c:idx val="2"/>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254B-474E-8955-5BE3DB0A2816}"/>
                </c:ext>
              </c:extLst>
            </c:dLbl>
            <c:dLbl>
              <c:idx val="3"/>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254B-474E-8955-5BE3DB0A2816}"/>
                </c:ext>
              </c:extLst>
            </c:dLbl>
            <c:dLbl>
              <c:idx val="4"/>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254B-474E-8955-5BE3DB0A2816}"/>
                </c:ext>
              </c:extLst>
            </c:dLbl>
            <c:dLbl>
              <c:idx val="5"/>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254B-474E-8955-5BE3DB0A2816}"/>
                </c:ext>
              </c:extLst>
            </c:dLbl>
            <c:dLbl>
              <c:idx val="6"/>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254B-474E-8955-5BE3DB0A2816}"/>
                </c:ext>
              </c:extLst>
            </c:dLbl>
            <c:dLbl>
              <c:idx val="7"/>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254B-474E-8955-5BE3DB0A2816}"/>
                </c:ext>
              </c:extLst>
            </c:dLbl>
            <c:dLbl>
              <c:idx val="8"/>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254B-474E-8955-5BE3DB0A2816}"/>
                </c:ext>
              </c:extLst>
            </c:dLbl>
            <c:dLbl>
              <c:idx val="9"/>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254B-474E-8955-5BE3DB0A2816}"/>
                </c:ext>
              </c:extLst>
            </c:dLbl>
            <c:dLbl>
              <c:idx val="10"/>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254B-474E-8955-5BE3DB0A2816}"/>
                </c:ext>
              </c:extLst>
            </c:dLbl>
            <c:dLbl>
              <c:idx val="11"/>
              <c:layout>
                <c:manualLayout>
                  <c:x val="0"/>
                  <c:y val="-0.10604026845637583"/>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254B-474E-8955-5BE3DB0A281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Sheet1!$A$2:$L$2</c:f>
              <c:numCache>
                <c:formatCode>General</c:formatCode>
                <c:ptCount val="12"/>
                <c:pt idx="0">
                  <c:v>3.1</c:v>
                </c:pt>
                <c:pt idx="1">
                  <c:v>2.8</c:v>
                </c:pt>
                <c:pt idx="2">
                  <c:v>3.1</c:v>
                </c:pt>
                <c:pt idx="3">
                  <c:v>2.7</c:v>
                </c:pt>
                <c:pt idx="4">
                  <c:v>2.8</c:v>
                </c:pt>
                <c:pt idx="5">
                  <c:v>3.1</c:v>
                </c:pt>
                <c:pt idx="6">
                  <c:v>3.5</c:v>
                </c:pt>
                <c:pt idx="7">
                  <c:v>3.3</c:v>
                </c:pt>
                <c:pt idx="8">
                  <c:v>3.4</c:v>
                </c:pt>
                <c:pt idx="9">
                  <c:v>3.5</c:v>
                </c:pt>
                <c:pt idx="10">
                  <c:v>3.5</c:v>
                </c:pt>
                <c:pt idx="11">
                  <c:v>3.2</c:v>
                </c:pt>
              </c:numCache>
            </c:numRef>
          </c:val>
          <c:smooth val="0"/>
          <c:extLst>
            <c:ext xmlns:c16="http://schemas.microsoft.com/office/drawing/2014/chart" uri="{C3380CC4-5D6E-409C-BE32-E72D297353CC}">
              <c16:uniqueId val="{00000019-254B-474E-8955-5BE3DB0A2816}"/>
            </c:ext>
          </c:extLst>
        </c:ser>
        <c:dLbls>
          <c:showLegendKey val="0"/>
          <c:showVal val="0"/>
          <c:showCatName val="0"/>
          <c:showSerName val="0"/>
          <c:showPercent val="0"/>
          <c:showBubbleSize val="0"/>
        </c:dLbls>
        <c:marker val="1"/>
        <c:smooth val="0"/>
        <c:axId val="1091962216"/>
        <c:axId val="2"/>
      </c:lineChart>
      <c:catAx>
        <c:axId val="109196221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5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1091962216"/>
        <c:crosses val="min"/>
        <c:crossBetween val="between"/>
        <c:majorUnit val="50"/>
      </c:valAx>
      <c:valAx>
        <c:axId val="2"/>
        <c:scaling>
          <c:orientation val="minMax"/>
          <c:max val="5"/>
          <c:min val="0"/>
        </c:scaling>
        <c:delete val="0"/>
        <c:axPos val="r"/>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1091962216"/>
        <c:crosses val="max"/>
        <c:crossBetween val="between"/>
        <c:majorUnit val="1"/>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809376609994853E-2"/>
          <c:y val="4.9919484702093397E-2"/>
          <c:w val="0.88304997424008247"/>
          <c:h val="0.90016103059581321"/>
        </c:manualLayout>
      </c:layout>
      <c:barChart>
        <c:barDir val="col"/>
        <c:grouping val="stacked"/>
        <c:varyColors val="0"/>
        <c:ser>
          <c:idx val="0"/>
          <c:order val="0"/>
          <c:spPr>
            <a:solidFill>
              <a:srgbClr val="969696"/>
            </a:solidFill>
            <a:ln>
              <a:noFill/>
            </a:ln>
          </c:spPr>
          <c:invertIfNegative val="0"/>
          <c:dLbls>
            <c:dLbl>
              <c:idx val="0"/>
              <c:layout>
                <c:manualLayout>
                  <c:x val="0"/>
                  <c:y val="-0.46135265700483091"/>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E19-4228-BCF4-8376E2292CC6}"/>
                </c:ext>
              </c:extLst>
            </c:dLbl>
            <c:dLbl>
              <c:idx val="3"/>
              <c:layout>
                <c:manualLayout>
                  <c:x val="0"/>
                  <c:y val="-0.41626409017713367"/>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E19-4228-BCF4-8376E2292CC6}"/>
                </c:ext>
              </c:extLst>
            </c:dLbl>
            <c:dLbl>
              <c:idx val="4"/>
              <c:layout>
                <c:manualLayout>
                  <c:x val="0"/>
                  <c:y val="-0.43397745571658614"/>
                </c:manualLayout>
              </c:layout>
              <c:numFmt formatCode="#,##0;&quot;-&quot;#,##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E19-4228-BCF4-8376E2292CC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Sheet1!$A$1:$F$1</c:f>
              <c:numCache>
                <c:formatCode>General</c:formatCode>
                <c:ptCount val="6"/>
                <c:pt idx="0">
                  <c:v>75</c:v>
                </c:pt>
                <c:pt idx="1">
                  <c:v>59</c:v>
                </c:pt>
                <c:pt idx="2">
                  <c:v>64</c:v>
                </c:pt>
                <c:pt idx="3">
                  <c:v>69</c:v>
                </c:pt>
                <c:pt idx="4">
                  <c:v>69</c:v>
                </c:pt>
                <c:pt idx="5">
                  <c:v>62</c:v>
                </c:pt>
              </c:numCache>
            </c:numRef>
          </c:val>
          <c:extLst>
            <c:ext xmlns:c16="http://schemas.microsoft.com/office/drawing/2014/chart" uri="{C3380CC4-5D6E-409C-BE32-E72D297353CC}">
              <c16:uniqueId val="{00000003-2E19-4228-BCF4-8376E2292CC6}"/>
            </c:ext>
          </c:extLst>
        </c:ser>
        <c:dLbls>
          <c:showLegendKey val="0"/>
          <c:showVal val="0"/>
          <c:showCatName val="0"/>
          <c:showSerName val="0"/>
          <c:showPercent val="0"/>
          <c:showBubbleSize val="0"/>
        </c:dLbls>
        <c:gapWidth val="80"/>
        <c:overlap val="100"/>
        <c:axId val="233278208"/>
        <c:axId val="1"/>
      </c:barChart>
      <c:lineChart>
        <c:grouping val="standard"/>
        <c:varyColors val="0"/>
        <c:ser>
          <c:idx val="1"/>
          <c:order val="1"/>
          <c:spPr>
            <a:ln w="28575" algn="ctr">
              <a:solidFill>
                <a:schemeClr val="tx2"/>
              </a:solidFill>
              <a:prstDash val="solid"/>
            </a:ln>
          </c:spPr>
          <c:marker>
            <c:symbol val="none"/>
          </c:marker>
          <c:dLbls>
            <c:dLbl>
              <c:idx val="0"/>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E19-4228-BCF4-8376E2292CC6}"/>
                </c:ext>
              </c:extLst>
            </c:dLbl>
            <c:dLbl>
              <c:idx val="1"/>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E19-4228-BCF4-8376E2292CC6}"/>
                </c:ext>
              </c:extLst>
            </c:dLbl>
            <c:dLbl>
              <c:idx val="2"/>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E19-4228-BCF4-8376E2292CC6}"/>
                </c:ext>
              </c:extLst>
            </c:dLbl>
            <c:dLbl>
              <c:idx val="3"/>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E19-4228-BCF4-8376E2292CC6}"/>
                </c:ext>
              </c:extLst>
            </c:dLbl>
            <c:dLbl>
              <c:idx val="4"/>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E19-4228-BCF4-8376E2292CC6}"/>
                </c:ext>
              </c:extLst>
            </c:dLbl>
            <c:dLbl>
              <c:idx val="5"/>
              <c:layout>
                <c:manualLayout>
                  <c:x val="0"/>
                  <c:y val="-6.3607085346215786E-2"/>
                </c:manualLayout>
              </c:layout>
              <c:numFmt formatCode="#,##0.0;&quot;-&quot;#,##0.0" sourceLinked="0"/>
              <c:spPr>
                <a:noFill/>
                <a:ln>
                  <a:noFill/>
                </a:ln>
              </c:spPr>
              <c:txPr>
                <a:bodyPr wrap="none"/>
                <a:lstStyle/>
                <a:p>
                  <a:pPr>
                    <a:defRPr sz="10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E19-4228-BCF4-8376E2292CC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Sheet1!$A$2:$F$2</c:f>
              <c:numCache>
                <c:formatCode>General</c:formatCode>
                <c:ptCount val="6"/>
                <c:pt idx="0">
                  <c:v>3.7</c:v>
                </c:pt>
                <c:pt idx="1">
                  <c:v>3.1</c:v>
                </c:pt>
                <c:pt idx="2">
                  <c:v>3.4</c:v>
                </c:pt>
                <c:pt idx="3">
                  <c:v>3.3</c:v>
                </c:pt>
                <c:pt idx="4">
                  <c:v>3.4</c:v>
                </c:pt>
                <c:pt idx="5">
                  <c:v>3.2</c:v>
                </c:pt>
              </c:numCache>
            </c:numRef>
          </c:val>
          <c:smooth val="0"/>
          <c:extLst>
            <c:ext xmlns:c16="http://schemas.microsoft.com/office/drawing/2014/chart" uri="{C3380CC4-5D6E-409C-BE32-E72D297353CC}">
              <c16:uniqueId val="{0000000A-2E19-4228-BCF4-8376E2292CC6}"/>
            </c:ext>
          </c:extLst>
        </c:ser>
        <c:dLbls>
          <c:showLegendKey val="0"/>
          <c:showVal val="0"/>
          <c:showCatName val="0"/>
          <c:showSerName val="0"/>
          <c:showPercent val="0"/>
          <c:showBubbleSize val="0"/>
        </c:dLbls>
        <c:marker val="1"/>
        <c:smooth val="0"/>
        <c:axId val="233278208"/>
        <c:axId val="2"/>
      </c:lineChart>
      <c:catAx>
        <c:axId val="233278208"/>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233278208"/>
        <c:crosses val="min"/>
        <c:crossBetween val="between"/>
        <c:majorUnit val="50"/>
      </c:valAx>
      <c:valAx>
        <c:axId val="2"/>
        <c:scaling>
          <c:orientation val="minMax"/>
          <c:max val="5"/>
          <c:min val="0"/>
        </c:scaling>
        <c:delete val="0"/>
        <c:axPos val="r"/>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1000">
                <a:solidFill>
                  <a:schemeClr val="tx1"/>
                </a:solidFill>
                <a:latin typeface="+mn-lt"/>
                <a:ea typeface="+mn-ea"/>
                <a:cs typeface="+mn-cs"/>
                <a:sym typeface="+mn-lt"/>
              </a:defRPr>
            </a:pPr>
            <a:endParaRPr lang="en-US"/>
          </a:p>
        </c:txPr>
        <c:crossAx val="233278208"/>
        <c:crosses val="max"/>
        <c:crossBetween val="between"/>
        <c:majorUnit val="1"/>
      </c:valAx>
    </c:plotArea>
    <c:plotVisOnly val="0"/>
    <c:dispBlanksAs val="gap"/>
    <c:showDLblsOverMax val="1"/>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9-04-15T18:43:58.787" idx="2">
    <p:pos x="10" y="10"/>
    <p:text>Ithink we have to separate some of these visuals? They're hard to read in this format. Also, can we put them into ThinkCell instead?</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5402" cy="596796"/>
          </a:xfrm>
          <a:prstGeom prst="rect">
            <a:avLst/>
          </a:prstGeom>
        </p:spPr>
        <p:txBody>
          <a:bodyPr vert="horz" lIns="91102" tIns="45551" rIns="91102" bIns="45551" rtlCol="0"/>
          <a:lstStyle>
            <a:lvl1pPr algn="l">
              <a:defRPr sz="1200"/>
            </a:lvl1pPr>
          </a:lstStyle>
          <a:p>
            <a:endParaRPr lang="en-US" dirty="0"/>
          </a:p>
        </p:txBody>
      </p:sp>
      <p:sp>
        <p:nvSpPr>
          <p:cNvPr id="4" name="Footer Placeholder 3"/>
          <p:cNvSpPr>
            <a:spLocks noGrp="1"/>
          </p:cNvSpPr>
          <p:nvPr>
            <p:ph type="ftr" sz="quarter" idx="2"/>
          </p:nvPr>
        </p:nvSpPr>
        <p:spPr>
          <a:xfrm>
            <a:off x="2" y="11290407"/>
            <a:ext cx="3025402" cy="596796"/>
          </a:xfrm>
          <a:prstGeom prst="rect">
            <a:avLst/>
          </a:prstGeom>
        </p:spPr>
        <p:txBody>
          <a:bodyPr vert="horz" lIns="91102" tIns="45551" rIns="91102" bIns="4555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3257" y="11290407"/>
            <a:ext cx="3025402" cy="596796"/>
          </a:xfrm>
          <a:prstGeom prst="rect">
            <a:avLst/>
          </a:prstGeom>
        </p:spPr>
        <p:txBody>
          <a:bodyPr vert="horz" lIns="91102" tIns="45551" rIns="91102" bIns="45551" rtlCol="0" anchor="b"/>
          <a:lstStyle>
            <a:lvl1pPr algn="r">
              <a:defRPr sz="1200"/>
            </a:lvl1pPr>
          </a:lstStyle>
          <a:p>
            <a:fld id="{29BA910F-06FD-1D47-98E4-2062167C1A5E}" type="slidenum">
              <a:rPr lang="en-US" smtClean="0"/>
              <a:t>‹#›</a:t>
            </a:fld>
            <a:endParaRPr lang="en-US" dirty="0"/>
          </a:p>
        </p:txBody>
      </p:sp>
      <p:sp>
        <p:nvSpPr>
          <p:cNvPr id="6" name="Date Placeholder 5"/>
          <p:cNvSpPr>
            <a:spLocks noGrp="1"/>
          </p:cNvSpPr>
          <p:nvPr>
            <p:ph type="dt" sz="quarter" idx="1"/>
          </p:nvPr>
        </p:nvSpPr>
        <p:spPr>
          <a:xfrm>
            <a:off x="3953257" y="0"/>
            <a:ext cx="3025402" cy="596796"/>
          </a:xfrm>
          <a:prstGeom prst="rect">
            <a:avLst/>
          </a:prstGeom>
        </p:spPr>
        <p:txBody>
          <a:bodyPr vert="horz" lIns="91102" tIns="45551" rIns="91102" bIns="45551" rtlCol="0"/>
          <a:lstStyle>
            <a:lvl1pPr algn="r">
              <a:defRPr sz="1200"/>
            </a:lvl1pPr>
          </a:lstStyle>
          <a:p>
            <a:fld id="{794AC39F-CEB4-7845-82A2-92D741A20995}" type="datetimeFigureOut">
              <a:rPr lang="en-US" smtClean="0"/>
              <a:t>4/17/2019</a:t>
            </a:fld>
            <a:endParaRPr lang="en-US" dirty="0"/>
          </a:p>
        </p:txBody>
      </p:sp>
    </p:spTree>
    <p:extLst>
      <p:ext uri="{BB962C8B-B14F-4D97-AF65-F5344CB8AC3E}">
        <p14:creationId xmlns:p14="http://schemas.microsoft.com/office/powerpoint/2010/main" val="1295338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596424"/>
          </a:xfrm>
          <a:prstGeom prst="rect">
            <a:avLst/>
          </a:prstGeom>
        </p:spPr>
        <p:txBody>
          <a:bodyPr vert="horz" lIns="92840" tIns="46420" rIns="92840" bIns="46420" rtlCol="0"/>
          <a:lstStyle>
            <a:lvl1pPr algn="l">
              <a:defRPr sz="1200"/>
            </a:lvl1pPr>
          </a:lstStyle>
          <a:p>
            <a:endParaRPr lang="en-US" dirty="0"/>
          </a:p>
        </p:txBody>
      </p:sp>
      <p:sp>
        <p:nvSpPr>
          <p:cNvPr id="3" name="Date Placeholder 2"/>
          <p:cNvSpPr>
            <a:spLocks noGrp="1"/>
          </p:cNvSpPr>
          <p:nvPr>
            <p:ph type="dt" idx="1"/>
          </p:nvPr>
        </p:nvSpPr>
        <p:spPr>
          <a:xfrm>
            <a:off x="3953853" y="0"/>
            <a:ext cx="3024770" cy="596424"/>
          </a:xfrm>
          <a:prstGeom prst="rect">
            <a:avLst/>
          </a:prstGeom>
        </p:spPr>
        <p:txBody>
          <a:bodyPr vert="horz" lIns="92840" tIns="46420" rIns="92840" bIns="46420" rtlCol="0"/>
          <a:lstStyle>
            <a:lvl1pPr algn="r">
              <a:defRPr sz="1200"/>
            </a:lvl1pPr>
          </a:lstStyle>
          <a:p>
            <a:fld id="{F7C8D4B3-41E5-4D01-9ECE-A2C1BAD92CC0}" type="datetimeFigureOut">
              <a:rPr lang="en-US" smtClean="0"/>
              <a:t>4/17/2019</a:t>
            </a:fld>
            <a:endParaRPr lang="en-US" dirty="0"/>
          </a:p>
        </p:txBody>
      </p:sp>
      <p:sp>
        <p:nvSpPr>
          <p:cNvPr id="4" name="Slide Image Placeholder 3"/>
          <p:cNvSpPr>
            <a:spLocks noGrp="1" noRot="1" noChangeAspect="1"/>
          </p:cNvSpPr>
          <p:nvPr>
            <p:ph type="sldImg" idx="2"/>
          </p:nvPr>
        </p:nvSpPr>
        <p:spPr>
          <a:xfrm>
            <a:off x="-74613" y="1485900"/>
            <a:ext cx="7129463" cy="4011613"/>
          </a:xfrm>
          <a:prstGeom prst="rect">
            <a:avLst/>
          </a:prstGeom>
          <a:noFill/>
          <a:ln w="12700">
            <a:solidFill>
              <a:prstClr val="black"/>
            </a:solidFill>
          </a:ln>
        </p:spPr>
        <p:txBody>
          <a:bodyPr vert="horz" lIns="92840" tIns="46420" rIns="92840" bIns="46420" rtlCol="0" anchor="ctr"/>
          <a:lstStyle/>
          <a:p>
            <a:endParaRPr lang="en-US" dirty="0"/>
          </a:p>
        </p:txBody>
      </p:sp>
      <p:sp>
        <p:nvSpPr>
          <p:cNvPr id="5" name="Notes Placeholder 4"/>
          <p:cNvSpPr>
            <a:spLocks noGrp="1"/>
          </p:cNvSpPr>
          <p:nvPr>
            <p:ph type="body" sz="quarter" idx="3"/>
          </p:nvPr>
        </p:nvSpPr>
        <p:spPr>
          <a:xfrm>
            <a:off x="698024" y="5720716"/>
            <a:ext cx="5584190" cy="4680585"/>
          </a:xfrm>
          <a:prstGeom prst="rect">
            <a:avLst/>
          </a:prstGeom>
        </p:spPr>
        <p:txBody>
          <a:bodyPr vert="horz" lIns="92840" tIns="46420" rIns="92840" bIns="464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290782"/>
            <a:ext cx="3024770" cy="596423"/>
          </a:xfrm>
          <a:prstGeom prst="rect">
            <a:avLst/>
          </a:prstGeom>
        </p:spPr>
        <p:txBody>
          <a:bodyPr vert="horz" lIns="92840" tIns="46420" rIns="92840" bIns="464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3853" y="11290782"/>
            <a:ext cx="3024770" cy="596423"/>
          </a:xfrm>
          <a:prstGeom prst="rect">
            <a:avLst/>
          </a:prstGeom>
        </p:spPr>
        <p:txBody>
          <a:bodyPr vert="horz" lIns="92840" tIns="46420" rIns="92840" bIns="46420" rtlCol="0" anchor="b"/>
          <a:lstStyle>
            <a:lvl1pPr algn="r">
              <a:defRPr sz="1200"/>
            </a:lvl1pPr>
          </a:lstStyle>
          <a:p>
            <a:fld id="{A77D25D3-C290-4784-8BE1-8186D345F173}" type="slidenum">
              <a:rPr lang="en-US" smtClean="0"/>
              <a:t>‹#›</a:t>
            </a:fld>
            <a:endParaRPr lang="en-US" dirty="0"/>
          </a:p>
        </p:txBody>
      </p:sp>
    </p:spTree>
    <p:extLst>
      <p:ext uri="{BB962C8B-B14F-4D97-AF65-F5344CB8AC3E}">
        <p14:creationId xmlns:p14="http://schemas.microsoft.com/office/powerpoint/2010/main" val="395352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10" Type="http://schemas.openxmlformats.org/officeDocument/2006/relationships/image" Target="../media/image4.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8.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6.xml"/><Relationship Id="rId7" Type="http://schemas.openxmlformats.org/officeDocument/2006/relationships/image" Target="../media/image12.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hoto Splash Slid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456577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10" name="think-cell Slide" r:id="rId5" imgW="378" imgH="377" progId="TCLayout.ActiveDocument.1">
                  <p:embed/>
                </p:oleObj>
              </mc:Choice>
              <mc:Fallback>
                <p:oleObj name="think-cell Slide" r:id="rId5" imgW="378" imgH="377"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0160883" y="6410558"/>
            <a:ext cx="1616075" cy="280358"/>
          </a:xfrm>
          <a:prstGeom prst="rect">
            <a:avLst/>
          </a:prstGeom>
        </p:spPr>
      </p:pic>
      <p:sp>
        <p:nvSpPr>
          <p:cNvPr id="38" name="Picture Placeholder 37"/>
          <p:cNvSpPr>
            <a:spLocks noGrp="1"/>
          </p:cNvSpPr>
          <p:nvPr>
            <p:ph type="pic" sz="quarter" idx="10" hasCustomPrompt="1"/>
          </p:nvPr>
        </p:nvSpPr>
        <p:spPr>
          <a:xfrm>
            <a:off x="411175" y="415041"/>
            <a:ext cx="6556248" cy="4572000"/>
          </a:xfrm>
        </p:spPr>
        <p:txBody>
          <a:bodyPr anchor="ctr"/>
          <a:lstStyle>
            <a:lvl1pPr marL="0" indent="0" algn="ctr">
              <a:buNone/>
              <a:defRPr>
                <a:solidFill>
                  <a:schemeClr val="bg2">
                    <a:lumMod val="90000"/>
                  </a:schemeClr>
                </a:solidFill>
              </a:defRPr>
            </a:lvl1pPr>
          </a:lstStyle>
          <a:p>
            <a:r>
              <a:rPr lang="en-US" dirty="0"/>
              <a:t>Place Photo Here</a:t>
            </a:r>
          </a:p>
        </p:txBody>
      </p:sp>
      <p:graphicFrame>
        <p:nvGraphicFramePr>
          <p:cNvPr id="10" name="Object 9" hidden="1"/>
          <p:cNvGraphicFramePr>
            <a:graphicFrameLocks noChangeAspect="1"/>
          </p:cNvGraphicFramePr>
          <p:nvPr userDrawn="1">
            <p:custDataLst>
              <p:tags r:id="rId3"/>
            </p:custDataLst>
            <p:extLst>
              <p:ext uri="{D42A27DB-BD31-4B8C-83A1-F6EECF244321}">
                <p14:modId xmlns:p14="http://schemas.microsoft.com/office/powerpoint/2010/main" val="24456577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11" name="think-cell Slide" r:id="rId8" imgW="378" imgH="377" progId="TCLayout.ActiveDocument.1">
                  <p:embed/>
                </p:oleObj>
              </mc:Choice>
              <mc:Fallback>
                <p:oleObj name="think-cell Slide" r:id="rId8" imgW="378" imgH="377" progId="TCLayout.ActiveDocument.1">
                  <p:embed/>
                  <p:pic>
                    <p:nvPicPr>
                      <p:cNvPr id="10" name="Object 9"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Rectangle 18"/>
          <p:cNvSpPr>
            <a:spLocks noChangeAspect="1"/>
          </p:cNvSpPr>
          <p:nvPr userDrawn="1"/>
        </p:nvSpPr>
        <p:spPr>
          <a:xfrm>
            <a:off x="7204958" y="415041"/>
            <a:ext cx="4572000" cy="4572000"/>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20" name="TextBox 19"/>
          <p:cNvSpPr txBox="1"/>
          <p:nvPr userDrawn="1"/>
        </p:nvSpPr>
        <p:spPr>
          <a:xfrm>
            <a:off x="7204958" y="1420881"/>
            <a:ext cx="4572000" cy="3566160"/>
          </a:xfrm>
          <a:prstGeom prst="rect">
            <a:avLst/>
          </a:prstGeom>
          <a:ln w="3175">
            <a:noFill/>
            <a:prstDash val="dash"/>
          </a:ln>
        </p:spPr>
        <p:txBody>
          <a:bodyPr vert="horz" lIns="0" tIns="0" rIns="155448" bIns="219456" rtlCol="0" anchor="b">
            <a:noAutofit/>
          </a:bodyPr>
          <a:lstStyle>
            <a:lvl1pPr algn="r">
              <a:lnSpc>
                <a:spcPts val="5500"/>
              </a:lnSpc>
              <a:spcBef>
                <a:spcPct val="0"/>
              </a:spcBef>
              <a:buNone/>
              <a:defRPr sz="4700" b="1" baseline="0">
                <a:solidFill>
                  <a:schemeClr val="bg1"/>
                </a:solidFill>
                <a:latin typeface="+mj-lt"/>
                <a:ea typeface="+mj-ea"/>
                <a:cs typeface="+mj-cs"/>
              </a:defRPr>
            </a:lvl1pPr>
          </a:lstStyle>
          <a:p>
            <a:pPr lvl="0"/>
            <a:r>
              <a:rPr lang="en-US" dirty="0">
                <a:solidFill>
                  <a:srgbClr val="D6002A"/>
                </a:solidFill>
              </a:rPr>
              <a:t>Program</a:t>
            </a:r>
          </a:p>
          <a:p>
            <a:pPr lvl="0"/>
            <a:r>
              <a:rPr lang="en-US" dirty="0">
                <a:solidFill>
                  <a:srgbClr val="D6002A"/>
                </a:solidFill>
              </a:rPr>
              <a:t>Title</a:t>
            </a:r>
          </a:p>
        </p:txBody>
      </p:sp>
      <p:pic>
        <p:nvPicPr>
          <p:cNvPr id="14" name="Picture 13"/>
          <p:cNvPicPr>
            <a:picLocks noChangeAspect="1"/>
          </p:cNvPicPr>
          <p:nvPr userDrawn="1"/>
        </p:nvPicPr>
        <p:blipFill rotWithShape="1">
          <a:blip r:embed="rId9"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pic>
        <p:nvPicPr>
          <p:cNvPr id="13" name="Picture 12"/>
          <p:cNvPicPr>
            <a:picLocks noChangeAspect="1"/>
          </p:cNvPicPr>
          <p:nvPr userDrawn="1"/>
        </p:nvPicPr>
        <p:blipFill rotWithShape="1">
          <a:blip r:embed="rId10" cstate="screen">
            <a:extLst>
              <a:ext uri="{28A0092B-C50C-407E-A947-70E740481C1C}">
                <a14:useLocalDpi xmlns:a14="http://schemas.microsoft.com/office/drawing/2010/main"/>
              </a:ext>
            </a:extLst>
          </a:blip>
          <a:srcRect l="10120" t="3334" r="10120"/>
          <a:stretch/>
        </p:blipFill>
        <p:spPr>
          <a:xfrm>
            <a:off x="10563743" y="647586"/>
            <a:ext cx="996025" cy="1207139"/>
          </a:xfrm>
          <a:prstGeom prst="rect">
            <a:avLst/>
          </a:prstGeom>
        </p:spPr>
      </p:pic>
    </p:spTree>
    <p:extLst>
      <p:ext uri="{BB962C8B-B14F-4D97-AF65-F5344CB8AC3E}">
        <p14:creationId xmlns:p14="http://schemas.microsoft.com/office/powerpoint/2010/main" val="303686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s -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411480" y="219457"/>
            <a:ext cx="11358880" cy="8652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11480" y="1371600"/>
            <a:ext cx="5491389" cy="4381500"/>
          </a:xfrm>
        </p:spPr>
        <p:txBody>
          <a:bodyPr>
            <a:norm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6" y="1371600"/>
            <a:ext cx="5491389" cy="4381500"/>
          </a:xfrm>
        </p:spPr>
        <p:txBody>
          <a:bodyPr>
            <a:norm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9" name="Text Placeholder 11"/>
          <p:cNvSpPr>
            <a:spLocks noGrp="1"/>
          </p:cNvSpPr>
          <p:nvPr>
            <p:ph type="body" sz="quarter" idx="15"/>
          </p:nvPr>
        </p:nvSpPr>
        <p:spPr>
          <a:xfrm>
            <a:off x="414529" y="5753101"/>
            <a:ext cx="11358880" cy="419099"/>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 Takeawa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dirty="0"/>
          </a:p>
        </p:txBody>
      </p:sp>
      <p:sp>
        <p:nvSpPr>
          <p:cNvPr id="9" name="Text Placeholder 8"/>
          <p:cNvSpPr>
            <a:spLocks noGrp="1"/>
          </p:cNvSpPr>
          <p:nvPr>
            <p:ph type="body" sz="quarter" idx="16" hasCustomPrompt="1"/>
          </p:nvPr>
        </p:nvSpPr>
        <p:spPr>
          <a:xfrm>
            <a:off x="1046787" y="1814929"/>
            <a:ext cx="10738812" cy="652745"/>
          </a:xfrm>
        </p:spPr>
        <p:txBody>
          <a:bodyPr tIns="0" rIns="0" bIns="0" anchor="ctr"/>
          <a:lstStyle>
            <a:lvl1pPr marL="0" indent="0">
              <a:spcBef>
                <a:spcPts val="200"/>
              </a:spcBef>
              <a:spcAft>
                <a:spcPts val="0"/>
              </a:spcAft>
              <a:buFont typeface="Arial" panose="020B0604020202020204" pitchFamily="34" charset="0"/>
              <a:buNone/>
              <a:defRPr sz="1800" b="1" baseline="0"/>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1" name="Text Placeholder 10"/>
          <p:cNvSpPr>
            <a:spLocks noGrp="1"/>
          </p:cNvSpPr>
          <p:nvPr>
            <p:ph type="body" sz="quarter" idx="17" hasCustomPrompt="1"/>
          </p:nvPr>
        </p:nvSpPr>
        <p:spPr>
          <a:xfrm>
            <a:off x="411480" y="181492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12" name="Text Placeholder 10"/>
          <p:cNvSpPr>
            <a:spLocks noGrp="1"/>
          </p:cNvSpPr>
          <p:nvPr>
            <p:ph type="body" sz="quarter" idx="18" hasCustomPrompt="1"/>
          </p:nvPr>
        </p:nvSpPr>
        <p:spPr>
          <a:xfrm>
            <a:off x="411480" y="255858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13" name="Text Placeholder 10"/>
          <p:cNvSpPr>
            <a:spLocks noGrp="1"/>
          </p:cNvSpPr>
          <p:nvPr>
            <p:ph type="body" sz="quarter" idx="19" hasCustomPrompt="1"/>
          </p:nvPr>
        </p:nvSpPr>
        <p:spPr>
          <a:xfrm>
            <a:off x="411480" y="330224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14" name="Text Placeholder 10"/>
          <p:cNvSpPr>
            <a:spLocks noGrp="1"/>
          </p:cNvSpPr>
          <p:nvPr>
            <p:ph type="body" sz="quarter" idx="20" hasCustomPrompt="1"/>
          </p:nvPr>
        </p:nvSpPr>
        <p:spPr>
          <a:xfrm>
            <a:off x="411480" y="404590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15" name="Text Placeholder 8"/>
          <p:cNvSpPr>
            <a:spLocks noGrp="1"/>
          </p:cNvSpPr>
          <p:nvPr>
            <p:ph type="body" sz="quarter" idx="21" hasCustomPrompt="1"/>
          </p:nvPr>
        </p:nvSpPr>
        <p:spPr>
          <a:xfrm>
            <a:off x="1046787" y="2558589"/>
            <a:ext cx="10738812"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6" name="Text Placeholder 8"/>
          <p:cNvSpPr>
            <a:spLocks noGrp="1"/>
          </p:cNvSpPr>
          <p:nvPr>
            <p:ph type="body" sz="quarter" idx="22" hasCustomPrompt="1"/>
          </p:nvPr>
        </p:nvSpPr>
        <p:spPr>
          <a:xfrm>
            <a:off x="1046787" y="3302249"/>
            <a:ext cx="10738812"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7" name="Text Placeholder 8"/>
          <p:cNvSpPr>
            <a:spLocks noGrp="1"/>
          </p:cNvSpPr>
          <p:nvPr>
            <p:ph type="body" sz="quarter" idx="23" hasCustomPrompt="1"/>
          </p:nvPr>
        </p:nvSpPr>
        <p:spPr>
          <a:xfrm>
            <a:off x="1046787" y="4045909"/>
            <a:ext cx="10738812"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8" name="Text Placeholder 8"/>
          <p:cNvSpPr>
            <a:spLocks noGrp="1"/>
          </p:cNvSpPr>
          <p:nvPr>
            <p:ph type="body" sz="quarter" idx="24" hasCustomPrompt="1"/>
          </p:nvPr>
        </p:nvSpPr>
        <p:spPr>
          <a:xfrm>
            <a:off x="1046787" y="4789569"/>
            <a:ext cx="10738812"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20" name="Text Placeholder 10"/>
          <p:cNvSpPr>
            <a:spLocks noGrp="1"/>
          </p:cNvSpPr>
          <p:nvPr>
            <p:ph type="body" sz="quarter" idx="25" hasCustomPrompt="1"/>
          </p:nvPr>
        </p:nvSpPr>
        <p:spPr>
          <a:xfrm>
            <a:off x="411480" y="478956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21" name="Text Placeholder 8"/>
          <p:cNvSpPr>
            <a:spLocks noGrp="1"/>
          </p:cNvSpPr>
          <p:nvPr>
            <p:ph type="body" sz="quarter" idx="26" hasCustomPrompt="1"/>
          </p:nvPr>
        </p:nvSpPr>
        <p:spPr>
          <a:xfrm>
            <a:off x="1046787" y="5533229"/>
            <a:ext cx="10738812"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baseline="0"/>
            </a:lvl2pPr>
          </a:lstStyle>
          <a:p>
            <a:pPr lvl="0"/>
            <a:r>
              <a:rPr lang="en-US" dirty="0"/>
              <a:t>Click to add agenda item/takeaway/text – max two rows</a:t>
            </a:r>
          </a:p>
          <a:p>
            <a:pPr lvl="1"/>
            <a:r>
              <a:rPr lang="en-US" dirty="0"/>
              <a:t>Second level</a:t>
            </a:r>
          </a:p>
        </p:txBody>
      </p:sp>
      <p:sp>
        <p:nvSpPr>
          <p:cNvPr id="22" name="Text Placeholder 10"/>
          <p:cNvSpPr>
            <a:spLocks noGrp="1"/>
          </p:cNvSpPr>
          <p:nvPr>
            <p:ph type="body" sz="quarter" idx="27" hasCustomPrompt="1"/>
          </p:nvPr>
        </p:nvSpPr>
        <p:spPr>
          <a:xfrm>
            <a:off x="411480" y="5533229"/>
            <a:ext cx="490071" cy="652744"/>
          </a:xfrm>
        </p:spPr>
        <p:txBody>
          <a:bodyPr tIns="0" rIns="0" bIns="0"/>
          <a:lstStyle>
            <a:lvl1pPr marL="0" indent="0">
              <a:buNone/>
              <a:defRPr sz="4400" b="1"/>
            </a:lvl1pPr>
            <a:lvl2pPr marL="169862" indent="0">
              <a:buNone/>
              <a:defRPr/>
            </a:lvl2pPr>
          </a:lstStyle>
          <a:p>
            <a:pPr lvl="0"/>
            <a:r>
              <a:rPr lang="en-US" dirty="0"/>
              <a:t>#</a:t>
            </a:r>
          </a:p>
        </p:txBody>
      </p:sp>
      <p:sp>
        <p:nvSpPr>
          <p:cNvPr id="23" name="Text Placeholder 7"/>
          <p:cNvSpPr>
            <a:spLocks noGrp="1"/>
          </p:cNvSpPr>
          <p:nvPr>
            <p:ph type="body" sz="quarter" idx="13" hasCustomPrompt="1"/>
          </p:nvPr>
        </p:nvSpPr>
        <p:spPr>
          <a:xfrm>
            <a:off x="411480" y="1084264"/>
            <a:ext cx="11379200" cy="706437"/>
          </a:xfrm>
        </p:spPr>
        <p:txBody>
          <a:bodyPr/>
          <a:lstStyle>
            <a:lvl1pPr marL="0" indent="0">
              <a:buNone/>
              <a:defRPr sz="1800" b="0" baseline="0"/>
            </a:lvl1pPr>
            <a:lvl2pPr marL="169863" indent="0">
              <a:buNone/>
              <a:defRPr/>
            </a:lvl2pPr>
          </a:lstStyle>
          <a:p>
            <a:pPr lvl="0"/>
            <a:r>
              <a:rPr lang="en-US" dirty="0"/>
              <a:t>Click to edit date, place or introduction / summary</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act / Auth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dirty="0"/>
          </a:p>
        </p:txBody>
      </p:sp>
      <p:sp>
        <p:nvSpPr>
          <p:cNvPr id="6" name="Text Placeholder 7"/>
          <p:cNvSpPr>
            <a:spLocks noGrp="1"/>
          </p:cNvSpPr>
          <p:nvPr>
            <p:ph type="body" sz="quarter" idx="13" hasCustomPrompt="1"/>
          </p:nvPr>
        </p:nvSpPr>
        <p:spPr>
          <a:xfrm>
            <a:off x="411480" y="4249619"/>
            <a:ext cx="5512296" cy="332160"/>
          </a:xfrm>
        </p:spPr>
        <p:txBody>
          <a:bodyPr anchor="ctr">
            <a:noAutofit/>
          </a:bodyPr>
          <a:lstStyle>
            <a:lvl1pPr marL="0" indent="0">
              <a:spcBef>
                <a:spcPts val="0"/>
              </a:spcBef>
              <a:spcAft>
                <a:spcPts val="0"/>
              </a:spcAft>
              <a:buNone/>
              <a:defRPr sz="1800" b="1"/>
            </a:lvl1pPr>
            <a:lvl2pPr marL="169863" indent="0">
              <a:buNone/>
              <a:defRPr/>
            </a:lvl2pPr>
          </a:lstStyle>
          <a:p>
            <a:pPr lvl="0"/>
            <a:r>
              <a:rPr lang="en-US" dirty="0"/>
              <a:t>Click to add name</a:t>
            </a:r>
          </a:p>
        </p:txBody>
      </p:sp>
      <p:sp>
        <p:nvSpPr>
          <p:cNvPr id="8" name="Text Placeholder 7"/>
          <p:cNvSpPr>
            <a:spLocks noGrp="1"/>
          </p:cNvSpPr>
          <p:nvPr>
            <p:ph type="body" sz="quarter" idx="14" hasCustomPrompt="1"/>
          </p:nvPr>
        </p:nvSpPr>
        <p:spPr>
          <a:xfrm>
            <a:off x="411480" y="4506881"/>
            <a:ext cx="5512296" cy="640744"/>
          </a:xfrm>
        </p:spPr>
        <p:txBody>
          <a:bodyPr anchor="t">
            <a:noAutofit/>
          </a:bodyPr>
          <a:lstStyle>
            <a:lvl1pPr marL="0" indent="0">
              <a:spcBef>
                <a:spcPts val="0"/>
              </a:spcBef>
              <a:spcAft>
                <a:spcPts val="0"/>
              </a:spcAft>
              <a:buNone/>
              <a:defRPr sz="1400" b="0" i="0"/>
            </a:lvl1pPr>
            <a:lvl2pPr marL="169863" indent="0">
              <a:buNone/>
              <a:defRPr/>
            </a:lvl2pPr>
          </a:lstStyle>
          <a:p>
            <a:pPr lvl="0"/>
            <a:r>
              <a:rPr lang="en-US" dirty="0"/>
              <a:t>Click to add title</a:t>
            </a:r>
          </a:p>
        </p:txBody>
      </p:sp>
      <p:sp>
        <p:nvSpPr>
          <p:cNvPr id="9" name="Text Placeholder 7"/>
          <p:cNvSpPr>
            <a:spLocks noGrp="1"/>
          </p:cNvSpPr>
          <p:nvPr>
            <p:ph type="body" sz="quarter" idx="15" hasCustomPrompt="1"/>
          </p:nvPr>
        </p:nvSpPr>
        <p:spPr>
          <a:xfrm>
            <a:off x="411480" y="5244905"/>
            <a:ext cx="5512296"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0" name="Text Placeholder 7"/>
          <p:cNvSpPr>
            <a:spLocks noGrp="1"/>
          </p:cNvSpPr>
          <p:nvPr>
            <p:ph type="body" sz="quarter" idx="16" hasCustomPrompt="1"/>
          </p:nvPr>
        </p:nvSpPr>
        <p:spPr>
          <a:xfrm>
            <a:off x="411480" y="5545454"/>
            <a:ext cx="5512297"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1" name="Text Placeholder 7"/>
          <p:cNvSpPr>
            <a:spLocks noGrp="1"/>
          </p:cNvSpPr>
          <p:nvPr>
            <p:ph type="body" sz="quarter" idx="17" hasCustomPrompt="1"/>
          </p:nvPr>
        </p:nvSpPr>
        <p:spPr>
          <a:xfrm>
            <a:off x="6105961" y="4249619"/>
            <a:ext cx="5512296" cy="332160"/>
          </a:xfrm>
        </p:spPr>
        <p:txBody>
          <a:bodyPr anchor="ctr">
            <a:noAutofit/>
          </a:bodyPr>
          <a:lstStyle>
            <a:lvl1pPr marL="0" indent="0">
              <a:spcBef>
                <a:spcPts val="0"/>
              </a:spcBef>
              <a:spcAft>
                <a:spcPts val="0"/>
              </a:spcAft>
              <a:buNone/>
              <a:defRPr sz="1800" b="1"/>
            </a:lvl1pPr>
            <a:lvl2pPr marL="169863" indent="0">
              <a:buNone/>
              <a:defRPr/>
            </a:lvl2pPr>
          </a:lstStyle>
          <a:p>
            <a:pPr lvl="0"/>
            <a:r>
              <a:rPr lang="en-US" dirty="0"/>
              <a:t>Click to add name</a:t>
            </a:r>
          </a:p>
        </p:txBody>
      </p:sp>
      <p:sp>
        <p:nvSpPr>
          <p:cNvPr id="12" name="Text Placeholder 7"/>
          <p:cNvSpPr>
            <a:spLocks noGrp="1"/>
          </p:cNvSpPr>
          <p:nvPr>
            <p:ph type="body" sz="quarter" idx="18" hasCustomPrompt="1"/>
          </p:nvPr>
        </p:nvSpPr>
        <p:spPr>
          <a:xfrm>
            <a:off x="6105961" y="4506881"/>
            <a:ext cx="5512296" cy="640744"/>
          </a:xfrm>
        </p:spPr>
        <p:txBody>
          <a:bodyPr anchor="t">
            <a:noAutofit/>
          </a:bodyPr>
          <a:lstStyle>
            <a:lvl1pPr marL="0" indent="0">
              <a:spcBef>
                <a:spcPts val="0"/>
              </a:spcBef>
              <a:spcAft>
                <a:spcPts val="0"/>
              </a:spcAft>
              <a:buNone/>
              <a:defRPr sz="1400" b="0" i="0"/>
            </a:lvl1pPr>
            <a:lvl2pPr marL="169863" indent="0">
              <a:buNone/>
              <a:defRPr/>
            </a:lvl2pPr>
          </a:lstStyle>
          <a:p>
            <a:pPr lvl="0"/>
            <a:r>
              <a:rPr lang="en-US" dirty="0"/>
              <a:t>Click to add title</a:t>
            </a:r>
          </a:p>
        </p:txBody>
      </p:sp>
      <p:sp>
        <p:nvSpPr>
          <p:cNvPr id="13" name="Text Placeholder 7"/>
          <p:cNvSpPr>
            <a:spLocks noGrp="1"/>
          </p:cNvSpPr>
          <p:nvPr>
            <p:ph type="body" sz="quarter" idx="19" hasCustomPrompt="1"/>
          </p:nvPr>
        </p:nvSpPr>
        <p:spPr>
          <a:xfrm>
            <a:off x="6105961" y="5244905"/>
            <a:ext cx="5512296"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4" name="Text Placeholder 7"/>
          <p:cNvSpPr>
            <a:spLocks noGrp="1"/>
          </p:cNvSpPr>
          <p:nvPr>
            <p:ph type="body" sz="quarter" idx="20" hasCustomPrompt="1"/>
          </p:nvPr>
        </p:nvSpPr>
        <p:spPr>
          <a:xfrm>
            <a:off x="6105962" y="5545454"/>
            <a:ext cx="5512297"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5" name="Text Placeholder 7"/>
          <p:cNvSpPr>
            <a:spLocks noGrp="1"/>
          </p:cNvSpPr>
          <p:nvPr>
            <p:ph type="body" sz="quarter" idx="21" hasCustomPrompt="1"/>
          </p:nvPr>
        </p:nvSpPr>
        <p:spPr>
          <a:xfrm>
            <a:off x="411480" y="5846003"/>
            <a:ext cx="5512297"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6" name="Text Placeholder 7"/>
          <p:cNvSpPr>
            <a:spLocks noGrp="1"/>
          </p:cNvSpPr>
          <p:nvPr>
            <p:ph type="body" sz="quarter" idx="22" hasCustomPrompt="1"/>
          </p:nvPr>
        </p:nvSpPr>
        <p:spPr>
          <a:xfrm>
            <a:off x="6105962" y="5846003"/>
            <a:ext cx="5512297"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8" name="Picture Placeholder 17"/>
          <p:cNvSpPr>
            <a:spLocks noGrp="1"/>
          </p:cNvSpPr>
          <p:nvPr>
            <p:ph type="pic" sz="quarter" idx="23" hasCustomPrompt="1"/>
          </p:nvPr>
        </p:nvSpPr>
        <p:spPr>
          <a:xfrm>
            <a:off x="411480" y="1903422"/>
            <a:ext cx="2233084" cy="2187575"/>
          </a:xfrm>
          <a:pattFill prst="pct5">
            <a:fgClr>
              <a:schemeClr val="accent1"/>
            </a:fgClr>
            <a:bgClr>
              <a:schemeClr val="bg1"/>
            </a:bgClr>
          </a:pattFill>
        </p:spPr>
        <p:txBody>
          <a:bodyPr anchor="ctr"/>
          <a:lstStyle>
            <a:lvl1pPr marL="0" indent="0" algn="ctr">
              <a:buNone/>
              <a:defRPr b="1"/>
            </a:lvl1pPr>
          </a:lstStyle>
          <a:p>
            <a:r>
              <a:rPr lang="en-US" dirty="0"/>
              <a:t>Click to add portrait photo or remove</a:t>
            </a:r>
          </a:p>
        </p:txBody>
      </p:sp>
      <p:sp>
        <p:nvSpPr>
          <p:cNvPr id="19" name="Picture Placeholder 17"/>
          <p:cNvSpPr>
            <a:spLocks noGrp="1"/>
          </p:cNvSpPr>
          <p:nvPr>
            <p:ph type="pic" sz="quarter" idx="24" hasCustomPrompt="1"/>
          </p:nvPr>
        </p:nvSpPr>
        <p:spPr>
          <a:xfrm>
            <a:off x="6093969" y="1901254"/>
            <a:ext cx="2233084" cy="2187575"/>
          </a:xfrm>
          <a:pattFill prst="pct5">
            <a:fgClr>
              <a:schemeClr val="accent1"/>
            </a:fgClr>
            <a:bgClr>
              <a:schemeClr val="bg1"/>
            </a:bgClr>
          </a:pattFill>
        </p:spPr>
        <p:txBody>
          <a:bodyPr anchor="ctr"/>
          <a:lstStyle>
            <a:lvl1pPr marL="0" indent="0" algn="ctr">
              <a:buNone/>
              <a:defRPr b="1" baseline="0"/>
            </a:lvl1pPr>
          </a:lstStyle>
          <a:p>
            <a:r>
              <a:rPr lang="en-US" dirty="0"/>
              <a:t>Click to add portrait photo or remove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Big point">
    <p:spTree>
      <p:nvGrpSpPr>
        <p:cNvPr id="1" name=""/>
        <p:cNvGrpSpPr/>
        <p:nvPr/>
      </p:nvGrpSpPr>
      <p:grpSpPr>
        <a:xfrm>
          <a:off x="0" y="0"/>
          <a:ext cx="0" cy="0"/>
          <a:chOff x="0" y="0"/>
          <a:chExt cx="0" cy="0"/>
        </a:xfrm>
      </p:grpSpPr>
      <p:sp>
        <p:nvSpPr>
          <p:cNvPr id="2" name="Title 1"/>
          <p:cNvSpPr>
            <a:spLocks noGrp="1"/>
          </p:cNvSpPr>
          <p:nvPr>
            <p:ph type="title"/>
          </p:nvPr>
        </p:nvSpPr>
        <p:spPr>
          <a:xfrm>
            <a:off x="414528" y="219456"/>
            <a:ext cx="11371072" cy="868680"/>
          </a:xfrm>
        </p:spPr>
        <p:txBody>
          <a:bodyPr anchor="t"/>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6789032" y="1371600"/>
            <a:ext cx="4984377" cy="4381500"/>
          </a:xfrm>
        </p:spPr>
        <p:txBody>
          <a:bodyPr>
            <a:normAutofit/>
          </a:bodyPr>
          <a:lstStyle>
            <a:lvl1pPr>
              <a:defRPr sz="2000"/>
            </a:lvl1pPr>
            <a:lvl2pPr>
              <a:defRPr sz="18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1480" y="1371600"/>
            <a:ext cx="6012329" cy="4381500"/>
          </a:xfrm>
        </p:spPr>
        <p:txBody>
          <a:bodyPr>
            <a:normAutofit/>
          </a:bodyPr>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9" name="Text Placeholder 11"/>
          <p:cNvSpPr>
            <a:spLocks noGrp="1"/>
          </p:cNvSpPr>
          <p:nvPr>
            <p:ph type="body" sz="quarter" idx="15"/>
          </p:nvPr>
        </p:nvSpPr>
        <p:spPr>
          <a:xfrm>
            <a:off x="414529" y="5753100"/>
            <a:ext cx="11358880" cy="425352"/>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19456"/>
            <a:ext cx="9490635" cy="5280025"/>
          </a:xfrm>
        </p:spPr>
        <p:txBody>
          <a:bodyPr tIns="0" anchor="t">
            <a:normAutofit/>
          </a:bodyPr>
          <a:lstStyle>
            <a:lvl1pPr>
              <a:defRPr sz="5400" b="1"/>
            </a:lvl1pPr>
          </a:lstStyle>
          <a:p>
            <a:r>
              <a:rPr lang="en-US" dirty="0"/>
              <a:t>Add quote and highlight key word in S&amp;P Global red</a:t>
            </a:r>
          </a:p>
        </p:txBody>
      </p:sp>
      <p:sp>
        <p:nvSpPr>
          <p:cNvPr id="3" name="Text Placeholder 2"/>
          <p:cNvSpPr>
            <a:spLocks noGrp="1"/>
          </p:cNvSpPr>
          <p:nvPr>
            <p:ph type="body" idx="1" hasCustomPrompt="1"/>
          </p:nvPr>
        </p:nvSpPr>
        <p:spPr>
          <a:xfrm>
            <a:off x="411480" y="5499480"/>
            <a:ext cx="9490635" cy="672719"/>
          </a:xfrm>
        </p:spPr>
        <p:txBody>
          <a:bodyPr wrap="square" anchor="t">
            <a:normAutofit/>
          </a:bodyPr>
          <a:lstStyle>
            <a:lvl1pPr marL="0" indent="0">
              <a:spcBef>
                <a:spcPts val="0"/>
              </a:spcBef>
              <a:buNone/>
              <a:defRPr sz="24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source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hart &amp; Table + chart title">
    <p:spTree>
      <p:nvGrpSpPr>
        <p:cNvPr id="1" name=""/>
        <p:cNvGrpSpPr/>
        <p:nvPr/>
      </p:nvGrpSpPr>
      <p:grpSpPr>
        <a:xfrm>
          <a:off x="0" y="0"/>
          <a:ext cx="0" cy="0"/>
          <a:chOff x="0" y="0"/>
          <a:chExt cx="0" cy="0"/>
        </a:xfrm>
      </p:grpSpPr>
      <p:sp>
        <p:nvSpPr>
          <p:cNvPr id="8" name="Text Placeholder 7"/>
          <p:cNvSpPr>
            <a:spLocks noGrp="1"/>
          </p:cNvSpPr>
          <p:nvPr>
            <p:ph type="body" sz="quarter" idx="17" hasCustomPrompt="1"/>
          </p:nvPr>
        </p:nvSpPr>
        <p:spPr>
          <a:xfrm>
            <a:off x="411480" y="1103201"/>
            <a:ext cx="524256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chart headline (max 2 rows)</a:t>
            </a:r>
          </a:p>
        </p:txBody>
      </p:sp>
      <p:sp>
        <p:nvSpPr>
          <p:cNvPr id="11" name="Text Placeholder 7"/>
          <p:cNvSpPr>
            <a:spLocks noGrp="1"/>
          </p:cNvSpPr>
          <p:nvPr>
            <p:ph type="body" sz="quarter" idx="18" hasCustomPrompt="1"/>
          </p:nvPr>
        </p:nvSpPr>
        <p:spPr>
          <a:xfrm>
            <a:off x="6547468" y="1103201"/>
            <a:ext cx="524256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chart headline or remove (max 2 rows)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11480" y="1884218"/>
            <a:ext cx="5246625" cy="3868883"/>
          </a:xfrm>
        </p:spPr>
        <p:txBody>
          <a:bodyPr>
            <a:noAutofit/>
          </a:bodyPr>
          <a:lstStyle>
            <a:lvl1pPr>
              <a:defRPr sz="1800"/>
            </a:lvl1pPr>
            <a:lvl2pPr>
              <a:defRPr sz="1800"/>
            </a:lvl2pPr>
            <a:lvl3pPr>
              <a:defRPr sz="1200"/>
            </a:lvl3pPr>
            <a:lvl4pPr>
              <a:defRPr sz="1200"/>
            </a:lvl4pPr>
            <a:lvl5pPr>
              <a:defRPr sz="1200"/>
            </a:lvl5pPr>
          </a:lstStyle>
          <a:p>
            <a:pPr lvl="0"/>
            <a:r>
              <a:rPr lang="en-US" dirty="0"/>
              <a:t>Click to add text, chart, table or SmartArt and resize right as needed</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12" name="Content Placeholder 2"/>
          <p:cNvSpPr>
            <a:spLocks noGrp="1"/>
          </p:cNvSpPr>
          <p:nvPr>
            <p:ph sz="half" idx="19" hasCustomPrompt="1"/>
          </p:nvPr>
        </p:nvSpPr>
        <p:spPr>
          <a:xfrm>
            <a:off x="6543404" y="1884218"/>
            <a:ext cx="5246625" cy="3868883"/>
          </a:xfrm>
        </p:spPr>
        <p:txBody>
          <a:bodyPr>
            <a:noAutofit/>
          </a:bodyPr>
          <a:lstStyle>
            <a:lvl1pPr>
              <a:defRPr sz="1800" baseline="0"/>
            </a:lvl1pPr>
            <a:lvl2pPr>
              <a:defRPr sz="1800"/>
            </a:lvl2pPr>
            <a:lvl3pPr>
              <a:defRPr sz="1200"/>
            </a:lvl3pPr>
            <a:lvl4pPr>
              <a:defRPr sz="1200"/>
            </a:lvl4pPr>
            <a:lvl5pPr>
              <a:defRPr sz="1200"/>
            </a:lvl5pPr>
          </a:lstStyle>
          <a:p>
            <a:pPr lvl="0"/>
            <a:r>
              <a:rPr lang="en-US" dirty="0"/>
              <a:t>Click to add text, chart, table or SmartArt or remove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5"/>
          </p:nvPr>
        </p:nvSpPr>
        <p:spPr>
          <a:xfrm>
            <a:off x="414529" y="5753100"/>
            <a:ext cx="11358880" cy="425351"/>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 wShort copy &amp; 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dirty="0"/>
          </a:p>
        </p:txBody>
      </p:sp>
      <p:sp>
        <p:nvSpPr>
          <p:cNvPr id="8"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
        <p:nvSpPr>
          <p:cNvPr id="9" name="Chart Placeholder 8"/>
          <p:cNvSpPr>
            <a:spLocks noGrp="1"/>
          </p:cNvSpPr>
          <p:nvPr>
            <p:ph type="chart" sz="quarter" idx="16" hasCustomPrompt="1"/>
          </p:nvPr>
        </p:nvSpPr>
        <p:spPr>
          <a:xfrm>
            <a:off x="411480" y="2336800"/>
            <a:ext cx="11379200" cy="3416300"/>
          </a:xfrm>
        </p:spPr>
        <p:txBody>
          <a:bodyPr anchor="ctr"/>
          <a:lstStyle>
            <a:lvl1pPr marL="0" indent="0" algn="ctr">
              <a:buNone/>
              <a:defRPr b="1"/>
            </a:lvl1pPr>
          </a:lstStyle>
          <a:p>
            <a:r>
              <a:rPr lang="en-US" dirty="0"/>
              <a:t>Click to insert chart</a:t>
            </a:r>
          </a:p>
        </p:txBody>
      </p:sp>
      <p:sp>
        <p:nvSpPr>
          <p:cNvPr id="10" name="Text Placeholder 7"/>
          <p:cNvSpPr>
            <a:spLocks noGrp="1"/>
          </p:cNvSpPr>
          <p:nvPr>
            <p:ph type="body" sz="quarter" idx="17" hasCustomPrompt="1"/>
          </p:nvPr>
        </p:nvSpPr>
        <p:spPr>
          <a:xfrm>
            <a:off x="411480" y="1813931"/>
            <a:ext cx="11379200" cy="522870"/>
          </a:xfrm>
        </p:spPr>
        <p:txBody>
          <a:bodyPr/>
          <a:lstStyle>
            <a:lvl1pPr marL="0" indent="0">
              <a:buNone/>
              <a:defRPr sz="1400" b="0"/>
            </a:lvl1pPr>
            <a:lvl2pPr marL="169863" indent="0">
              <a:buNone/>
              <a:defRPr/>
            </a:lvl2pPr>
          </a:lstStyle>
          <a:p>
            <a:pPr lvl="0"/>
            <a:r>
              <a:rPr lang="en-US" dirty="0"/>
              <a:t>Click to add chart introduction </a:t>
            </a:r>
          </a:p>
        </p:txBody>
      </p:sp>
      <p:sp>
        <p:nvSpPr>
          <p:cNvPr id="12"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g Picture with Caption">
    <p:spTree>
      <p:nvGrpSpPr>
        <p:cNvPr id="1" name=""/>
        <p:cNvGrpSpPr/>
        <p:nvPr/>
      </p:nvGrpSpPr>
      <p:grpSpPr>
        <a:xfrm>
          <a:off x="0" y="0"/>
          <a:ext cx="0" cy="0"/>
          <a:chOff x="0" y="0"/>
          <a:chExt cx="0" cy="0"/>
        </a:xfrm>
      </p:grpSpPr>
      <p:sp>
        <p:nvSpPr>
          <p:cNvPr id="6" name="Picture Placeholder 5"/>
          <p:cNvSpPr>
            <a:spLocks noGrp="1"/>
          </p:cNvSpPr>
          <p:nvPr>
            <p:ph type="pic" sz="quarter" idx="19" hasCustomPrompt="1"/>
          </p:nvPr>
        </p:nvSpPr>
        <p:spPr>
          <a:xfrm>
            <a:off x="411480" y="1790700"/>
            <a:ext cx="11379200" cy="3962400"/>
          </a:xfrm>
        </p:spPr>
        <p:txBody>
          <a:bodyPr anchor="ctr"/>
          <a:lstStyle>
            <a:lvl1pPr marL="0" indent="0" algn="ctr">
              <a:buNone/>
              <a:defRPr baseline="0"/>
            </a:lvl1pPr>
          </a:lstStyle>
          <a:p>
            <a:r>
              <a:rPr lang="en-US" dirty="0"/>
              <a:t>Click to insert rectangular image</a:t>
            </a:r>
          </a:p>
        </p:txBody>
      </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3" name="Text Placeholder 7"/>
          <p:cNvSpPr>
            <a:spLocks noGrp="1"/>
          </p:cNvSpPr>
          <p:nvPr>
            <p:ph type="body" sz="quarter" idx="17" hasCustomPrompt="1"/>
          </p:nvPr>
        </p:nvSpPr>
        <p:spPr>
          <a:xfrm>
            <a:off x="411480" y="1382283"/>
            <a:ext cx="11379200" cy="404789"/>
          </a:xfrm>
        </p:spPr>
        <p:txBody>
          <a:bodyPr anchor="b"/>
          <a:lstStyle>
            <a:lvl1pPr marL="0" indent="0">
              <a:buNone/>
              <a:defRPr sz="1400" b="0"/>
            </a:lvl1pPr>
            <a:lvl2pPr marL="169863" indent="0">
              <a:buNone/>
              <a:defRPr/>
            </a:lvl2pPr>
          </a:lstStyle>
          <a:p>
            <a:pPr lvl="0"/>
            <a:r>
              <a:rPr lang="en-US" dirty="0"/>
              <a:t>Click to add image caption </a:t>
            </a:r>
          </a:p>
        </p:txBody>
      </p:sp>
      <p:sp>
        <p:nvSpPr>
          <p:cNvPr id="8"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2 columns w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6" name="Text Placeholder 15"/>
          <p:cNvSpPr>
            <a:spLocks noGrp="1"/>
          </p:cNvSpPr>
          <p:nvPr>
            <p:ph type="body" sz="quarter" idx="21" hasCustomPrompt="1"/>
          </p:nvPr>
        </p:nvSpPr>
        <p:spPr>
          <a:xfrm>
            <a:off x="411480" y="1085850"/>
            <a:ext cx="11362267" cy="914400"/>
          </a:xfrm>
        </p:spPr>
        <p:txBody>
          <a:bodyPr/>
          <a:lstStyle>
            <a:lvl1pPr marL="0" indent="0">
              <a:buNone/>
              <a:defRPr sz="1600" baseline="0">
                <a:solidFill>
                  <a:schemeClr val="bg1">
                    <a:lumMod val="50000"/>
                  </a:schemeClr>
                </a:solidFill>
              </a:defRPr>
            </a:lvl1pPr>
            <a:lvl2pPr marL="173736" indent="0">
              <a:buNone/>
              <a:defRPr/>
            </a:lvl2pPr>
          </a:lstStyle>
          <a:p>
            <a:pPr lvl="0"/>
            <a:r>
              <a:rPr lang="en-US" dirty="0"/>
              <a:t>Click to add introduction text</a:t>
            </a:r>
          </a:p>
        </p:txBody>
      </p:sp>
      <p:sp>
        <p:nvSpPr>
          <p:cNvPr id="11" name="Text Placeholder 11"/>
          <p:cNvSpPr>
            <a:spLocks noGrp="1"/>
          </p:cNvSpPr>
          <p:nvPr>
            <p:ph type="body" sz="quarter" idx="22"/>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
        <p:nvSpPr>
          <p:cNvPr id="9" name="Content Placeholder 8"/>
          <p:cNvSpPr>
            <a:spLocks noGrp="1"/>
          </p:cNvSpPr>
          <p:nvPr>
            <p:ph sz="quarter" idx="23"/>
          </p:nvPr>
        </p:nvSpPr>
        <p:spPr>
          <a:xfrm>
            <a:off x="411480" y="2850686"/>
            <a:ext cx="5225627" cy="2902414"/>
          </a:xfrm>
        </p:spPr>
        <p:txBody>
          <a:bodyPr/>
          <a:lstStyle>
            <a:lvl1pPr>
              <a:defRPr sz="1800"/>
            </a:lvl1pPr>
            <a:lvl2pPr>
              <a:defRPr sz="16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24"/>
          </p:nvPr>
        </p:nvSpPr>
        <p:spPr>
          <a:xfrm>
            <a:off x="6547467" y="2850204"/>
            <a:ext cx="5238132" cy="2902896"/>
          </a:xfrm>
        </p:spPr>
        <p:txBody>
          <a:bodyPr/>
          <a:lstStyle>
            <a:lvl1pPr>
              <a:defRPr sz="1800"/>
            </a:lvl1pPr>
            <a:lvl2pPr>
              <a:defRPr sz="16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7"/>
          <p:cNvSpPr>
            <a:spLocks noGrp="1"/>
          </p:cNvSpPr>
          <p:nvPr>
            <p:ph type="body" sz="quarter" idx="17" hasCustomPrompt="1"/>
          </p:nvPr>
        </p:nvSpPr>
        <p:spPr>
          <a:xfrm>
            <a:off x="411480" y="2037060"/>
            <a:ext cx="5242560" cy="670092"/>
          </a:xfrm>
          <a:solidFill>
            <a:schemeClr val="bg1"/>
          </a:solidFill>
          <a:effectLst>
            <a:outerShdw dist="25400" dir="5400000" algn="t" rotWithShape="0">
              <a:prstClr val="black">
                <a:alpha val="97000"/>
              </a:prstClr>
            </a:outerShdw>
          </a:effectLst>
        </p:spPr>
        <p:txBody>
          <a:bodyPr rIns="0" anchor="b"/>
          <a:lstStyle>
            <a:lvl1pPr marL="0" indent="0">
              <a:buNone/>
              <a:defRPr sz="1600" baseline="0"/>
            </a:lvl1pPr>
          </a:lstStyle>
          <a:p>
            <a:pPr lvl="0"/>
            <a:r>
              <a:rPr lang="en-US" dirty="0"/>
              <a:t>Add headline (max 2 rows)</a:t>
            </a:r>
          </a:p>
        </p:txBody>
      </p:sp>
      <p:sp>
        <p:nvSpPr>
          <p:cNvPr id="18" name="Text Placeholder 7"/>
          <p:cNvSpPr>
            <a:spLocks noGrp="1"/>
          </p:cNvSpPr>
          <p:nvPr>
            <p:ph type="body" sz="quarter" idx="18" hasCustomPrompt="1"/>
          </p:nvPr>
        </p:nvSpPr>
        <p:spPr>
          <a:xfrm>
            <a:off x="6547468" y="2037060"/>
            <a:ext cx="5242560" cy="670092"/>
          </a:xfrm>
          <a:solidFill>
            <a:schemeClr val="bg1"/>
          </a:solidFill>
          <a:effectLst>
            <a:outerShdw dist="25400" dir="5400000" algn="t" rotWithShape="0">
              <a:prstClr val="black">
                <a:alpha val="97000"/>
              </a:prstClr>
            </a:outerShdw>
          </a:effectLst>
        </p:spPr>
        <p:txBody>
          <a:bodyPr rIns="0" anchor="b"/>
          <a:lstStyle>
            <a:lvl1pPr marL="0" indent="0">
              <a:buNone/>
              <a:defRPr sz="1600" baseline="0"/>
            </a:lvl1pPr>
          </a:lstStyle>
          <a:p>
            <a:pPr lvl="0"/>
            <a:r>
              <a:rPr lang="en-US" dirty="0"/>
              <a:t>Add headline or remove (max 2 rows)</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a:xfrm>
            <a:off x="411480" y="219457"/>
            <a:ext cx="11358880" cy="8652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11480" y="1371600"/>
            <a:ext cx="5491389" cy="4381500"/>
          </a:xfrm>
        </p:spPr>
        <p:txBody>
          <a:bodyPr>
            <a:norm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9" name="Picture Placeholder 8"/>
          <p:cNvSpPr>
            <a:spLocks noGrp="1"/>
          </p:cNvSpPr>
          <p:nvPr>
            <p:ph type="pic" sz="quarter" idx="16" hasCustomPrompt="1"/>
          </p:nvPr>
        </p:nvSpPr>
        <p:spPr>
          <a:xfrm>
            <a:off x="6096001" y="1371600"/>
            <a:ext cx="5676900" cy="4381500"/>
          </a:xfrm>
        </p:spPr>
        <p:txBody>
          <a:bodyPr anchor="ctr"/>
          <a:lstStyle>
            <a:lvl1pPr marL="0" indent="0" algn="ctr">
              <a:buNone/>
              <a:defRPr/>
            </a:lvl1pPr>
          </a:lstStyle>
          <a:p>
            <a:r>
              <a:rPr lang="en-US" dirty="0"/>
              <a:t>Click to insert image</a:t>
            </a:r>
          </a:p>
        </p:txBody>
      </p:sp>
      <p:sp>
        <p:nvSpPr>
          <p:cNvPr id="11"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hoto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1175" y="4987041"/>
            <a:ext cx="11365783" cy="996132"/>
          </a:xfrm>
        </p:spPr>
        <p:txBody>
          <a:bodyPr tIns="0" rIns="0" bIns="0" numCol="1" anchor="ctr">
            <a:noAutofit/>
          </a:bodyPr>
          <a:lstStyle>
            <a:lvl1pPr algn="r">
              <a:defRPr sz="3700" b="0" baseline="0">
                <a:solidFill>
                  <a:schemeClr val="tx1">
                    <a:lumMod val="50000"/>
                    <a:lumOff val="50000"/>
                  </a:schemeClr>
                </a:solidFill>
              </a:defRPr>
            </a:lvl1pPr>
          </a:lstStyle>
          <a:p>
            <a:r>
              <a:rPr lang="en-US" dirty="0"/>
              <a:t>Presentation Title</a:t>
            </a:r>
          </a:p>
        </p:txBody>
      </p:sp>
      <p:sp>
        <p:nvSpPr>
          <p:cNvPr id="3" name="Subtitle 2"/>
          <p:cNvSpPr>
            <a:spLocks noGrp="1"/>
          </p:cNvSpPr>
          <p:nvPr>
            <p:ph type="subTitle" idx="1" hasCustomPrompt="1"/>
          </p:nvPr>
        </p:nvSpPr>
        <p:spPr>
          <a:xfrm>
            <a:off x="1539433" y="5983173"/>
            <a:ext cx="10237525" cy="667971"/>
          </a:xfrm>
        </p:spPr>
        <p:txBody>
          <a:bodyPr tIns="0" rIns="0" bIns="0" anchor="t"/>
          <a:lstStyle>
            <a:lvl1pPr marL="0" indent="0" algn="r">
              <a:lnSpc>
                <a:spcPct val="100000"/>
              </a:lnSpc>
              <a:spcBef>
                <a:spcPts val="0"/>
              </a:spcBef>
              <a:buNone/>
              <a:defRPr sz="1800"/>
            </a:lvl1pPr>
            <a:lvl2pPr marL="0" indent="0" algn="r">
              <a:lnSpc>
                <a:spcPts val="1000"/>
              </a:lnSpc>
              <a:spcBef>
                <a:spcPts val="0"/>
              </a:spcBef>
              <a:buNone/>
              <a:defRPr sz="1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a:p>
            <a:pPr lvl="1"/>
            <a:r>
              <a:rPr lang="en-US" dirty="0"/>
              <a:t>Presenter Title</a:t>
            </a:r>
          </a:p>
        </p:txBody>
      </p:sp>
      <p:sp>
        <p:nvSpPr>
          <p:cNvPr id="21" name="Picture Placeholder 37"/>
          <p:cNvSpPr>
            <a:spLocks noGrp="1"/>
          </p:cNvSpPr>
          <p:nvPr>
            <p:ph type="pic" sz="quarter" idx="10" hasCustomPrompt="1"/>
          </p:nvPr>
        </p:nvSpPr>
        <p:spPr>
          <a:xfrm>
            <a:off x="411175" y="415041"/>
            <a:ext cx="6556248" cy="4572000"/>
          </a:xfrm>
        </p:spPr>
        <p:txBody>
          <a:bodyPr anchor="ctr"/>
          <a:lstStyle>
            <a:lvl1pPr marL="0" indent="0" algn="ctr">
              <a:buNone/>
              <a:defRPr>
                <a:solidFill>
                  <a:schemeClr val="bg2">
                    <a:lumMod val="90000"/>
                  </a:schemeClr>
                </a:solidFill>
              </a:defRPr>
            </a:lvl1pPr>
          </a:lstStyle>
          <a:p>
            <a:r>
              <a:rPr lang="en-US" dirty="0"/>
              <a:t>Place Photo Here</a:t>
            </a:r>
          </a:p>
        </p:txBody>
      </p:sp>
      <p:sp>
        <p:nvSpPr>
          <p:cNvPr id="16" name="Rectangle 15"/>
          <p:cNvSpPr>
            <a:spLocks noChangeAspect="1"/>
          </p:cNvSpPr>
          <p:nvPr userDrawn="1"/>
        </p:nvSpPr>
        <p:spPr>
          <a:xfrm>
            <a:off x="7204958" y="415041"/>
            <a:ext cx="4572000" cy="4572000"/>
          </a:xfrm>
          <a:prstGeom prst="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17" name="TextBox 16"/>
          <p:cNvSpPr txBox="1"/>
          <p:nvPr userDrawn="1"/>
        </p:nvSpPr>
        <p:spPr>
          <a:xfrm>
            <a:off x="7204958" y="1420881"/>
            <a:ext cx="4572000" cy="3566160"/>
          </a:xfrm>
          <a:prstGeom prst="rect">
            <a:avLst/>
          </a:prstGeom>
          <a:ln w="3175">
            <a:noFill/>
            <a:prstDash val="dash"/>
          </a:ln>
        </p:spPr>
        <p:txBody>
          <a:bodyPr vert="horz" lIns="0" tIns="0" rIns="155448" bIns="219456" rtlCol="0" anchor="b">
            <a:noAutofit/>
          </a:bodyPr>
          <a:lstStyle>
            <a:lvl1pPr algn="r">
              <a:lnSpc>
                <a:spcPts val="5500"/>
              </a:lnSpc>
              <a:spcBef>
                <a:spcPct val="0"/>
              </a:spcBef>
              <a:buNone/>
              <a:defRPr sz="4700" b="1" baseline="0">
                <a:solidFill>
                  <a:schemeClr val="bg1"/>
                </a:solidFill>
                <a:latin typeface="+mj-lt"/>
                <a:ea typeface="+mj-ea"/>
                <a:cs typeface="+mj-cs"/>
              </a:defRPr>
            </a:lvl1pPr>
          </a:lstStyle>
          <a:p>
            <a:pPr lvl="0"/>
            <a:r>
              <a:rPr lang="en-US" dirty="0">
                <a:solidFill>
                  <a:srgbClr val="D6002A"/>
                </a:solidFill>
              </a:rPr>
              <a:t>Program</a:t>
            </a:r>
          </a:p>
          <a:p>
            <a:pPr lvl="0"/>
            <a:r>
              <a:rPr lang="en-US" dirty="0">
                <a:solidFill>
                  <a:srgbClr val="D6002A"/>
                </a:solidFill>
              </a:rPr>
              <a:t>Title</a:t>
            </a: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 t="-18443" r="-15122" b="1"/>
          <a:stretch/>
        </p:blipFill>
        <p:spPr>
          <a:xfrm>
            <a:off x="10901257" y="415041"/>
            <a:ext cx="875701" cy="900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pic>
        <p:nvPicPr>
          <p:cNvPr id="10" name="Picture 9"/>
          <p:cNvPicPr>
            <a:picLocks noChangeAspect="1"/>
          </p:cNvPicPr>
          <p:nvPr userDrawn="1"/>
        </p:nvPicPr>
        <p:blipFill rotWithShape="1">
          <a:blip r:embed="rId4" cstate="screen">
            <a:extLst>
              <a:ext uri="{28A0092B-C50C-407E-A947-70E740481C1C}">
                <a14:useLocalDpi xmlns:a14="http://schemas.microsoft.com/office/drawing/2010/main"/>
              </a:ext>
            </a:extLst>
          </a:blip>
          <a:srcRect l="10120" t="3334" r="10120"/>
          <a:stretch/>
        </p:blipFill>
        <p:spPr>
          <a:xfrm>
            <a:off x="10563743" y="647586"/>
            <a:ext cx="996025" cy="1207139"/>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 wSource">
    <p:spTree>
      <p:nvGrpSpPr>
        <p:cNvPr id="1" name=""/>
        <p:cNvGrpSpPr/>
        <p:nvPr/>
      </p:nvGrpSpPr>
      <p:grpSpPr>
        <a:xfrm>
          <a:off x="0" y="0"/>
          <a:ext cx="0" cy="0"/>
          <a:chOff x="0" y="0"/>
          <a:chExt cx="0" cy="0"/>
        </a:xfrm>
      </p:grpSpPr>
      <p:sp>
        <p:nvSpPr>
          <p:cNvPr id="11" name="Chart Placeholder 10"/>
          <p:cNvSpPr>
            <a:spLocks noGrp="1"/>
          </p:cNvSpPr>
          <p:nvPr>
            <p:ph type="chart" sz="quarter" idx="19" hasCustomPrompt="1"/>
          </p:nvPr>
        </p:nvSpPr>
        <p:spPr>
          <a:xfrm>
            <a:off x="411480" y="1790700"/>
            <a:ext cx="11362465" cy="3962400"/>
          </a:xfrm>
        </p:spPr>
        <p:txBody>
          <a:bodyPr/>
          <a:lstStyle>
            <a:lvl1pPr marL="0" indent="0">
              <a:buNone/>
              <a:defRPr/>
            </a:lvl1pPr>
          </a:lstStyle>
          <a:p>
            <a:r>
              <a:rPr lang="en-US" dirty="0"/>
              <a:t>Click to insert chart</a:t>
            </a:r>
          </a:p>
        </p:txBody>
      </p: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0"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
        <p:nvSpPr>
          <p:cNvPr id="8" name="Text Placeholder 11"/>
          <p:cNvSpPr>
            <a:spLocks noGrp="1"/>
          </p:cNvSpPr>
          <p:nvPr>
            <p:ph type="body" sz="quarter" idx="15"/>
          </p:nvPr>
        </p:nvSpPr>
        <p:spPr>
          <a:xfrm>
            <a:off x="414529" y="5728048"/>
            <a:ext cx="11358880" cy="43927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 box,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11480" y="1371600"/>
            <a:ext cx="7109908" cy="4381500"/>
          </a:xfrm>
        </p:spPr>
        <p:txBody>
          <a:bodyPr>
            <a:no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9" name="Text Placeholder 8"/>
          <p:cNvSpPr>
            <a:spLocks noGrp="1"/>
          </p:cNvSpPr>
          <p:nvPr>
            <p:ph type="body" sz="quarter" idx="16"/>
          </p:nvPr>
        </p:nvSpPr>
        <p:spPr>
          <a:xfrm>
            <a:off x="7713643" y="1371600"/>
            <a:ext cx="4076700" cy="4381500"/>
          </a:xfrm>
          <a:solidFill>
            <a:schemeClr val="bg2"/>
          </a:solidFill>
        </p:spPr>
        <p:txBody>
          <a:bodyPr lIns="91440" tIns="91440" bIns="91440"/>
          <a:lstStyle>
            <a:lvl1pPr>
              <a:defRPr sz="1800"/>
            </a:lvl1pPr>
            <a:lvl2pPr>
              <a:defRPr sz="16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ray background for content">
    <p:spTree>
      <p:nvGrpSpPr>
        <p:cNvPr id="1" name=""/>
        <p:cNvGrpSpPr/>
        <p:nvPr/>
      </p:nvGrpSpPr>
      <p:grpSpPr>
        <a:xfrm>
          <a:off x="0" y="0"/>
          <a:ext cx="0" cy="0"/>
          <a:chOff x="0" y="0"/>
          <a:chExt cx="0" cy="0"/>
        </a:xfrm>
      </p:grpSpPr>
      <p:sp>
        <p:nvSpPr>
          <p:cNvPr id="7" name="Rectangle 6"/>
          <p:cNvSpPr/>
          <p:nvPr/>
        </p:nvSpPr>
        <p:spPr>
          <a:xfrm>
            <a:off x="411480" y="1790700"/>
            <a:ext cx="11379200" cy="396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endParaRPr lang="en-US" sz="1800" dirty="0"/>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hasCustomPrompt="1"/>
          </p:nvPr>
        </p:nvSpPr>
        <p:spPr>
          <a:xfrm>
            <a:off x="411480" y="1794414"/>
            <a:ext cx="4240599" cy="3958686"/>
          </a:xfrm>
        </p:spPr>
        <p:txBody>
          <a:bodyPr lIns="182880" tIns="182880" rIns="182880" bIns="182880"/>
          <a:lstStyle>
            <a:lvl1pPr>
              <a:defRPr sz="1800" baseline="0"/>
            </a:lvl1pPr>
            <a:lvl2pPr>
              <a:defRPr sz="1600"/>
            </a:lvl2pPr>
            <a:lvl3pPr>
              <a:defRPr sz="1200"/>
            </a:lvl3pPr>
            <a:lvl4pPr>
              <a:defRPr sz="1200"/>
            </a:lvl4pPr>
            <a:lvl5pPr>
              <a:defRPr sz="1200"/>
            </a:lvl5pPr>
          </a:lstStyle>
          <a:p>
            <a:pPr lvl="0"/>
            <a:r>
              <a:rPr lang="en-US" dirty="0"/>
              <a:t>Click to add content and resize or remove placeholder as needed or remove.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dirty="0"/>
          </a:p>
        </p:txBody>
      </p:sp>
      <p:sp>
        <p:nvSpPr>
          <p:cNvPr id="8"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2 columns + intro">
    <p:spTree>
      <p:nvGrpSpPr>
        <p:cNvPr id="1" name=""/>
        <p:cNvGrpSpPr/>
        <p:nvPr/>
      </p:nvGrpSpPr>
      <p:grpSpPr>
        <a:xfrm>
          <a:off x="0" y="0"/>
          <a:ext cx="0" cy="0"/>
          <a:chOff x="0" y="0"/>
          <a:chExt cx="0" cy="0"/>
        </a:xfrm>
      </p:grpSpPr>
      <p:sp>
        <p:nvSpPr>
          <p:cNvPr id="2" name="Title 1"/>
          <p:cNvSpPr>
            <a:spLocks noGrp="1"/>
          </p:cNvSpPr>
          <p:nvPr>
            <p:ph type="title"/>
          </p:nvPr>
        </p:nvSpPr>
        <p:spPr>
          <a:xfrm>
            <a:off x="414528" y="219456"/>
            <a:ext cx="11362944" cy="868680"/>
          </a:xfrm>
          <a:ln w="3175">
            <a:noFill/>
            <a:prstDash val="dash"/>
          </a:ln>
        </p:spPr>
        <p:txBody>
          <a:bodyPr vert="horz" lIns="0" tIns="45720" rIns="91440" bIns="45720" rtlCol="0" anchor="t">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411480" y="1805137"/>
            <a:ext cx="5486400" cy="433949"/>
          </a:xfrm>
          <a:solidFill>
            <a:schemeClr val="tx1"/>
          </a:solidFill>
        </p:spPr>
        <p:txBody>
          <a:bodyPr lIns="91440" rIns="274320" anchor="ct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1480" y="2253522"/>
            <a:ext cx="5486400" cy="3499578"/>
          </a:xfrm>
          <a:solidFill>
            <a:schemeClr val="bg2"/>
          </a:solidFill>
        </p:spPr>
        <p:txBody>
          <a:bodyPr lIns="91440">
            <a:normAutofit/>
          </a:bodyPr>
          <a:lstStyle>
            <a:lvl1pPr>
              <a:defRPr sz="1800"/>
            </a:lvl1pPr>
            <a:lvl2pPr>
              <a:defRPr sz="18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3264" y="1805137"/>
            <a:ext cx="5486400" cy="433949"/>
          </a:xfrm>
          <a:solidFill>
            <a:schemeClr val="tx1"/>
          </a:solidFill>
        </p:spPr>
        <p:txBody>
          <a:bodyPr lIns="91440" rIns="182880" anchor="ct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03264" y="2253522"/>
            <a:ext cx="5486400" cy="3499578"/>
          </a:xfrm>
          <a:solidFill>
            <a:schemeClr val="bg2"/>
          </a:solidFill>
        </p:spPr>
        <p:txBody>
          <a:bodyPr lIns="91440">
            <a:normAutofit/>
          </a:bodyPr>
          <a:lstStyle>
            <a:lvl1pPr>
              <a:defRPr sz="1800"/>
            </a:lvl1pPr>
            <a:lvl2pPr>
              <a:defRPr sz="18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246FB18-5DF1-419A-B975-14AFDDD65B9F}" type="slidenum">
              <a:rPr lang="en-US" smtClean="0"/>
              <a:t>‹#›</a:t>
            </a:fld>
            <a:endParaRPr lang="en-US" dirty="0"/>
          </a:p>
        </p:txBody>
      </p:sp>
      <p:sp>
        <p:nvSpPr>
          <p:cNvPr id="13" name="Text Placeholder 7"/>
          <p:cNvSpPr>
            <a:spLocks noGrp="1"/>
          </p:cNvSpPr>
          <p:nvPr>
            <p:ph type="body" sz="quarter" idx="13" hasCustomPrompt="1"/>
          </p:nvPr>
        </p:nvSpPr>
        <p:spPr>
          <a:xfrm>
            <a:off x="411480" y="1084264"/>
            <a:ext cx="11379200" cy="706437"/>
          </a:xfrm>
        </p:spPr>
        <p:txBody>
          <a:bodyPr/>
          <a:lstStyle>
            <a:lvl1pPr marL="0" indent="0">
              <a:buNone/>
              <a:defRPr sz="1600" b="0">
                <a:solidFill>
                  <a:schemeClr val="bg1">
                    <a:lumMod val="50000"/>
                  </a:schemeClr>
                </a:solidFill>
              </a:defRPr>
            </a:lvl1pPr>
            <a:lvl2pPr marL="169863" indent="0">
              <a:buNone/>
              <a:defRPr/>
            </a:lvl2pPr>
          </a:lstStyle>
          <a:p>
            <a:pPr lvl="0"/>
            <a:r>
              <a:rPr lang="en-US" dirty="0"/>
              <a:t>Click to add introduction</a:t>
            </a:r>
          </a:p>
        </p:txBody>
      </p:sp>
      <p:sp>
        <p:nvSpPr>
          <p:cNvPr id="14"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ntent are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9" name="Text Placeholder 8"/>
          <p:cNvSpPr>
            <a:spLocks noGrp="1"/>
          </p:cNvSpPr>
          <p:nvPr>
            <p:ph type="body" sz="quarter" idx="16" hasCustomPrompt="1"/>
          </p:nvPr>
        </p:nvSpPr>
        <p:spPr>
          <a:xfrm>
            <a:off x="8366340" y="1883060"/>
            <a:ext cx="3413760" cy="3870040"/>
          </a:xfrm>
          <a:solidFill>
            <a:schemeClr val="bg2"/>
          </a:solidFill>
        </p:spPr>
        <p:txBody>
          <a:bodyPr lIns="91440" tIns="91440" bIns="91440"/>
          <a:lstStyle>
            <a:lvl1pPr>
              <a:defRPr sz="1600" baseline="0"/>
            </a:lvl1pPr>
            <a:lvl2pPr>
              <a:defRPr sz="1400"/>
            </a:lvl2pPr>
            <a:lvl3pPr>
              <a:defRPr sz="1100"/>
            </a:lvl3pPr>
            <a:lvl4pPr>
              <a:defRPr sz="1100"/>
            </a:lvl4pPr>
            <a:lvl5pPr>
              <a:defRPr sz="1100"/>
            </a:lvl5pPr>
          </a:lstStyle>
          <a:p>
            <a:pPr lvl="0"/>
            <a:r>
              <a:rPr lang="en-US" dirty="0"/>
              <a:t>Click to add content and resize as needed or remove. </a:t>
            </a:r>
          </a:p>
          <a:p>
            <a:pPr lvl="1"/>
            <a:r>
              <a:rPr lang="en-US" dirty="0"/>
              <a:t>Second level</a:t>
            </a:r>
          </a:p>
          <a:p>
            <a:pPr lvl="2"/>
            <a:r>
              <a:rPr lang="en-US" dirty="0"/>
              <a:t>Third level</a:t>
            </a:r>
          </a:p>
        </p:txBody>
      </p:sp>
      <p:sp>
        <p:nvSpPr>
          <p:cNvPr id="11" name="Text Placeholder 8"/>
          <p:cNvSpPr>
            <a:spLocks noGrp="1"/>
          </p:cNvSpPr>
          <p:nvPr>
            <p:ph type="body" sz="quarter" idx="17" hasCustomPrompt="1"/>
          </p:nvPr>
        </p:nvSpPr>
        <p:spPr>
          <a:xfrm>
            <a:off x="411480" y="1883060"/>
            <a:ext cx="3413760" cy="3870040"/>
          </a:xfrm>
          <a:solidFill>
            <a:schemeClr val="bg2"/>
          </a:solidFill>
        </p:spPr>
        <p:txBody>
          <a:bodyPr lIns="91440" tIns="91440" bIns="91440"/>
          <a:lstStyle>
            <a:lvl1pPr>
              <a:defRPr sz="1600" baseline="0"/>
            </a:lvl1pPr>
            <a:lvl2pPr>
              <a:defRPr sz="1400"/>
            </a:lvl2pPr>
            <a:lvl3pPr>
              <a:defRPr sz="1100"/>
            </a:lvl3pPr>
            <a:lvl4pPr>
              <a:defRPr sz="1100"/>
            </a:lvl4pPr>
            <a:lvl5pPr>
              <a:defRPr sz="1100"/>
            </a:lvl5pPr>
          </a:lstStyle>
          <a:p>
            <a:pPr lvl="0"/>
            <a:r>
              <a:rPr lang="en-US" dirty="0"/>
              <a:t>Click to add content and resize as needed. </a:t>
            </a:r>
          </a:p>
          <a:p>
            <a:pPr lvl="1"/>
            <a:r>
              <a:rPr lang="en-US" dirty="0"/>
              <a:t>Second level</a:t>
            </a:r>
          </a:p>
          <a:p>
            <a:pPr lvl="2"/>
            <a:r>
              <a:rPr lang="en-US" dirty="0"/>
              <a:t>Third level</a:t>
            </a:r>
          </a:p>
        </p:txBody>
      </p:sp>
      <p:sp>
        <p:nvSpPr>
          <p:cNvPr id="12" name="Text Placeholder 8"/>
          <p:cNvSpPr>
            <a:spLocks noGrp="1"/>
          </p:cNvSpPr>
          <p:nvPr>
            <p:ph type="body" sz="quarter" idx="18" hasCustomPrompt="1"/>
          </p:nvPr>
        </p:nvSpPr>
        <p:spPr>
          <a:xfrm>
            <a:off x="4390435" y="1883060"/>
            <a:ext cx="3413760" cy="3870040"/>
          </a:xfrm>
          <a:solidFill>
            <a:schemeClr val="bg2"/>
          </a:solidFill>
        </p:spPr>
        <p:txBody>
          <a:bodyPr lIns="91440" tIns="91440" bIns="91440"/>
          <a:lstStyle>
            <a:lvl1pPr>
              <a:defRPr sz="1600"/>
            </a:lvl1pPr>
            <a:lvl2pPr>
              <a:defRPr sz="1400"/>
            </a:lvl2pPr>
            <a:lvl3pPr>
              <a:defRPr sz="1100"/>
            </a:lvl3pPr>
            <a:lvl4pPr>
              <a:defRPr sz="1100"/>
            </a:lvl4pPr>
            <a:lvl5pPr>
              <a:defRPr sz="1100"/>
            </a:lvl5pPr>
          </a:lstStyle>
          <a:p>
            <a:pPr lvl="0"/>
            <a:r>
              <a:rPr lang="en-US" dirty="0"/>
              <a:t>Click to add content and resize as needed or remove. </a:t>
            </a:r>
          </a:p>
          <a:p>
            <a:pPr lvl="1"/>
            <a:r>
              <a:rPr lang="en-US" dirty="0"/>
              <a:t>Second level</a:t>
            </a:r>
          </a:p>
          <a:p>
            <a:pPr lvl="2"/>
            <a:r>
              <a:rPr lang="en-US" dirty="0"/>
              <a:t>Third level</a:t>
            </a:r>
          </a:p>
        </p:txBody>
      </p:sp>
      <p:sp>
        <p:nvSpPr>
          <p:cNvPr id="13" name="Text Placeholder 8"/>
          <p:cNvSpPr>
            <a:spLocks noGrp="1"/>
          </p:cNvSpPr>
          <p:nvPr>
            <p:ph type="body" sz="quarter" idx="19" hasCustomPrompt="1"/>
          </p:nvPr>
        </p:nvSpPr>
        <p:spPr>
          <a:xfrm>
            <a:off x="8371847" y="1385560"/>
            <a:ext cx="3413760" cy="497500"/>
          </a:xfrm>
          <a:solidFill>
            <a:schemeClr val="tx1"/>
          </a:solidFill>
        </p:spPr>
        <p:txBody>
          <a:bodyPr lIns="91440" tIns="91440" bIns="91440" anchor="ctr"/>
          <a:lstStyle>
            <a:lvl1pPr marL="0" indent="0">
              <a:buNone/>
              <a:defRPr sz="1400" b="1">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or remove. </a:t>
            </a:r>
          </a:p>
        </p:txBody>
      </p:sp>
      <p:sp>
        <p:nvSpPr>
          <p:cNvPr id="14" name="Text Placeholder 8"/>
          <p:cNvSpPr>
            <a:spLocks noGrp="1"/>
          </p:cNvSpPr>
          <p:nvPr>
            <p:ph type="body" sz="quarter" idx="20" hasCustomPrompt="1"/>
          </p:nvPr>
        </p:nvSpPr>
        <p:spPr>
          <a:xfrm>
            <a:off x="411480" y="1385560"/>
            <a:ext cx="3413760" cy="497500"/>
          </a:xfrm>
          <a:solidFill>
            <a:schemeClr val="tx1"/>
          </a:solidFill>
        </p:spPr>
        <p:txBody>
          <a:bodyPr lIns="91440" tIns="91440" bIns="91440" anchor="ctr"/>
          <a:lstStyle>
            <a:lvl1pPr marL="0" indent="0">
              <a:buNone/>
              <a:defRPr sz="1400" b="1" baseline="0">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resize as needed.</a:t>
            </a:r>
          </a:p>
        </p:txBody>
      </p:sp>
      <p:sp>
        <p:nvSpPr>
          <p:cNvPr id="15" name="Text Placeholder 8"/>
          <p:cNvSpPr>
            <a:spLocks noGrp="1"/>
          </p:cNvSpPr>
          <p:nvPr>
            <p:ph type="body" sz="quarter" idx="21" hasCustomPrompt="1"/>
          </p:nvPr>
        </p:nvSpPr>
        <p:spPr>
          <a:xfrm>
            <a:off x="4395941" y="1385560"/>
            <a:ext cx="3413760" cy="497500"/>
          </a:xfrm>
          <a:solidFill>
            <a:schemeClr val="tx1"/>
          </a:solidFill>
        </p:spPr>
        <p:txBody>
          <a:bodyPr lIns="91440" tIns="91440" bIns="91440" anchor="ctr"/>
          <a:lstStyle>
            <a:lvl1pPr marL="0" indent="0">
              <a:buNone/>
              <a:defRPr sz="1400" b="1" baseline="0">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or remove. </a:t>
            </a:r>
          </a:p>
        </p:txBody>
      </p:sp>
      <p:sp>
        <p:nvSpPr>
          <p:cNvPr id="16"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dirty="0"/>
          </a:p>
        </p:txBody>
      </p:sp>
      <p:sp>
        <p:nvSpPr>
          <p:cNvPr id="7" name="Text Placeholder 11"/>
          <p:cNvSpPr>
            <a:spLocks noGrp="1"/>
          </p:cNvSpPr>
          <p:nvPr>
            <p:ph type="body" sz="quarter" idx="15"/>
          </p:nvPr>
        </p:nvSpPr>
        <p:spPr>
          <a:xfrm>
            <a:off x="414529" y="206376"/>
            <a:ext cx="11371079" cy="5965824"/>
          </a:xfrm>
        </p:spPr>
        <p:txBody>
          <a:bodyPr tIns="0" bIns="0" anchor="t">
            <a:normAutofit/>
          </a:bodyPr>
          <a:lstStyle>
            <a:lvl1pPr marL="0" indent="0">
              <a:lnSpc>
                <a:spcPct val="70000"/>
              </a:lnSpc>
              <a:spcBef>
                <a:spcPts val="0"/>
              </a:spcBef>
              <a:spcAft>
                <a:spcPts val="200"/>
              </a:spcAft>
              <a:buSzPct val="25000"/>
              <a:buFont typeface="Arial" panose="020B0604020202020204" pitchFamily="34" charset="0"/>
              <a:buChar char=" "/>
              <a:defRPr sz="105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105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11480" y="1792224"/>
            <a:ext cx="5491389" cy="3954370"/>
          </a:xfrm>
        </p:spPr>
        <p:txBody>
          <a:bodyPr>
            <a:norm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9206" y="1792224"/>
            <a:ext cx="5491389" cy="3954370"/>
          </a:xfrm>
        </p:spPr>
        <p:txBody>
          <a:bodyPr>
            <a:normAutofit/>
          </a:bodyPr>
          <a:lstStyle>
            <a:lvl1pPr>
              <a:defRPr sz="2000"/>
            </a:lvl1pPr>
            <a:lvl2pPr>
              <a:defRPr sz="18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dirty="0"/>
          </a:p>
        </p:txBody>
      </p:sp>
      <p:sp>
        <p:nvSpPr>
          <p:cNvPr id="8"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
        <p:nvSpPr>
          <p:cNvPr id="11"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dirty="0"/>
          </a:p>
        </p:txBody>
      </p:sp>
      <p:sp>
        <p:nvSpPr>
          <p:cNvPr id="6"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dirty="0"/>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411480" y="1371600"/>
            <a:ext cx="11379205" cy="4381500"/>
          </a:xfrm>
          <a:ln cap="flat">
            <a:miter lim="800000"/>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16"/>
          </p:nvPr>
        </p:nvSpPr>
        <p:spPr/>
        <p:txBody>
          <a:bodyPr/>
          <a:lstStyle/>
          <a:p>
            <a:fld id="{146682E1-A610-4FB0-BCC6-241ABE41C99B}" type="slidenum">
              <a:rPr lang="en-US" smtClean="0"/>
              <a:t>‹#›</a:t>
            </a:fld>
            <a:endParaRPr lang="en-US" dirty="0"/>
          </a:p>
        </p:txBody>
      </p:sp>
      <p:sp>
        <p:nvSpPr>
          <p:cNvPr id="10" name="Title 9"/>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12" name="Text Placeholder 11"/>
          <p:cNvSpPr>
            <a:spLocks noGrp="1"/>
          </p:cNvSpPr>
          <p:nvPr>
            <p:ph type="body" sz="quarter" idx="17"/>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Photo Agenda">
    <p:spTree>
      <p:nvGrpSpPr>
        <p:cNvPr id="1" name=""/>
        <p:cNvGrpSpPr/>
        <p:nvPr/>
      </p:nvGrpSpPr>
      <p:grpSpPr>
        <a:xfrm>
          <a:off x="0" y="0"/>
          <a:ext cx="0" cy="0"/>
          <a:chOff x="0" y="0"/>
          <a:chExt cx="0" cy="0"/>
        </a:xfrm>
      </p:grpSpPr>
      <p:sp>
        <p:nvSpPr>
          <p:cNvPr id="2" name="Title 1"/>
          <p:cNvSpPr>
            <a:spLocks noGrp="1"/>
          </p:cNvSpPr>
          <p:nvPr>
            <p:ph type="title"/>
          </p:nvPr>
        </p:nvSpPr>
        <p:spPr>
          <a:xfrm>
            <a:off x="4740977" y="415042"/>
            <a:ext cx="7035981" cy="595052"/>
          </a:xfrm>
        </p:spPr>
        <p:txBody>
          <a:bodyPr tIns="182880" anchor="t"/>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740977" y="1210827"/>
            <a:ext cx="7035981" cy="4820238"/>
          </a:xfrm>
        </p:spPr>
        <p:txBody>
          <a:bodyPr/>
          <a:lstStyle>
            <a:lvl1pPr>
              <a:lnSpc>
                <a:spcPct val="100000"/>
              </a:lnSpc>
              <a:spcBef>
                <a:spcPts val="2000"/>
              </a:spcBef>
              <a:spcAft>
                <a:spcPts val="300"/>
              </a:spcAft>
              <a:defRPr/>
            </a:lvl1pPr>
            <a:lvl2pPr>
              <a:lnSpc>
                <a:spcPct val="100000"/>
              </a:lnSpc>
              <a:spcBef>
                <a:spcPts val="600"/>
              </a:spcBef>
              <a:spcAft>
                <a:spcPts val="600"/>
              </a:spcAft>
              <a:defRPr/>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7"/>
          <p:cNvSpPr>
            <a:spLocks noGrp="1"/>
          </p:cNvSpPr>
          <p:nvPr>
            <p:ph type="pic" sz="quarter" idx="10" hasCustomPrompt="1"/>
          </p:nvPr>
        </p:nvSpPr>
        <p:spPr>
          <a:xfrm>
            <a:off x="411175" y="415041"/>
            <a:ext cx="3916334" cy="5616023"/>
          </a:xfrm>
        </p:spPr>
        <p:txBody>
          <a:bodyPr anchor="ctr"/>
          <a:lstStyle>
            <a:lvl1pPr marL="0" indent="0" algn="ctr">
              <a:buNone/>
              <a:defRPr>
                <a:solidFill>
                  <a:schemeClr val="bg2">
                    <a:lumMod val="90000"/>
                  </a:schemeClr>
                </a:solidFill>
              </a:defRPr>
            </a:lvl1pPr>
          </a:lstStyle>
          <a:p>
            <a:r>
              <a:rPr lang="en-US" dirty="0"/>
              <a:t>Place Photo Here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spTree>
    <p:extLst>
      <p:ext uri="{BB962C8B-B14F-4D97-AF65-F5344CB8AC3E}">
        <p14:creationId xmlns:p14="http://schemas.microsoft.com/office/powerpoint/2010/main" val="3391863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46FB18-5DF1-419A-B975-14AFDDD65B9F}" type="slidenum">
              <a:rPr lang="en-US" smtClean="0"/>
              <a:t>‹#›</a:t>
            </a:fld>
            <a:endParaRPr 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nstruction">
    <p:spTree>
      <p:nvGrpSpPr>
        <p:cNvPr id="1" name=""/>
        <p:cNvGrpSpPr/>
        <p:nvPr/>
      </p:nvGrpSpPr>
      <p:grpSpPr>
        <a:xfrm>
          <a:off x="0" y="0"/>
          <a:ext cx="0" cy="0"/>
          <a:chOff x="0" y="0"/>
          <a:chExt cx="0" cy="0"/>
        </a:xfrm>
      </p:grpSpPr>
      <p:sp>
        <p:nvSpPr>
          <p:cNvPr id="6" name="TextBox 5"/>
          <p:cNvSpPr txBox="1"/>
          <p:nvPr/>
        </p:nvSpPr>
        <p:spPr>
          <a:xfrm>
            <a:off x="406400" y="445570"/>
            <a:ext cx="11078563" cy="3416320"/>
          </a:xfrm>
          <a:prstGeom prst="rect">
            <a:avLst/>
          </a:prstGeom>
          <a:noFill/>
        </p:spPr>
        <p:txBody>
          <a:bodyPr wrap="square" rtlCol="0">
            <a:spAutoFit/>
          </a:bodyPr>
          <a:lstStyle/>
          <a:p>
            <a:pPr>
              <a:lnSpc>
                <a:spcPct val="90000"/>
              </a:lnSpc>
            </a:pPr>
            <a:r>
              <a:rPr lang="en-US" sz="8000" b="1" dirty="0">
                <a:solidFill>
                  <a:prstClr val="black"/>
                </a:solidFill>
              </a:rPr>
              <a:t>DO NOT USE ANY SLIDE LAYOUTS AFTER THIS LAYOUT! </a:t>
            </a:r>
          </a:p>
        </p:txBody>
      </p:sp>
      <p:sp>
        <p:nvSpPr>
          <p:cNvPr id="3" name="TextBox 2"/>
          <p:cNvSpPr txBox="1"/>
          <p:nvPr userDrawn="1"/>
        </p:nvSpPr>
        <p:spPr>
          <a:xfrm>
            <a:off x="406400" y="445570"/>
            <a:ext cx="11078563" cy="3416320"/>
          </a:xfrm>
          <a:prstGeom prst="rect">
            <a:avLst/>
          </a:prstGeom>
          <a:noFill/>
        </p:spPr>
        <p:txBody>
          <a:bodyPr wrap="square" rtlCol="0">
            <a:spAutoFit/>
          </a:bodyPr>
          <a:lstStyle/>
          <a:p>
            <a:pPr>
              <a:lnSpc>
                <a:spcPct val="90000"/>
              </a:lnSpc>
            </a:pPr>
            <a:r>
              <a:rPr lang="en-US" sz="8000" b="1" dirty="0">
                <a:solidFill>
                  <a:prstClr val="black"/>
                </a:solidFill>
              </a:rPr>
              <a:t>DO NOT USE ANY SLIDE LAYOUTS AFTER THIS LAYOUT! </a:t>
            </a:r>
          </a:p>
        </p:txBody>
      </p:sp>
    </p:spTree>
    <p:extLst>
      <p:ext uri="{BB962C8B-B14F-4D97-AF65-F5344CB8AC3E}">
        <p14:creationId xmlns:p14="http://schemas.microsoft.com/office/powerpoint/2010/main" val="1068577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292027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453"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US" sz="2800" b="1" i="0" baseline="0" dirty="0" err="1" smtClean="0">
              <a:solidFill>
                <a:schemeClr val="tx1"/>
              </a:solidFill>
              <a:latin typeface="Arial"/>
              <a:ea typeface="+mj-ea"/>
              <a:cs typeface="+mj-cs"/>
              <a:sym typeface="Arial"/>
            </a:endParaRPr>
          </a:p>
        </p:txBody>
      </p:sp>
      <p:sp>
        <p:nvSpPr>
          <p:cNvPr id="2" name="Title 1">
            <a:extLst>
              <a:ext uri="{FF2B5EF4-FFF2-40B4-BE49-F238E27FC236}">
                <a16:creationId xmlns:a16="http://schemas.microsoft.com/office/drawing/2014/main" id="{186D6393-3187-4B9D-AE77-E81D53102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6A44A-D36D-4A79-9AF3-78B303DAAA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3C941-574B-46E4-9269-AAF571D267CE}"/>
              </a:ext>
            </a:extLst>
          </p:cNvPr>
          <p:cNvSpPr>
            <a:spLocks noGrp="1"/>
          </p:cNvSpPr>
          <p:nvPr>
            <p:ph type="dt" sz="half" idx="10"/>
          </p:nvPr>
        </p:nvSpPr>
        <p:spPr/>
        <p:txBody>
          <a:bodyPr/>
          <a:lstStyle/>
          <a:p>
            <a:fld id="{EF831CF6-CE1B-4CE1-AB60-6B9DCB5AA23B}" type="datetimeFigureOut">
              <a:rPr lang="en-US" smtClean="0"/>
              <a:t>4/17/2019</a:t>
            </a:fld>
            <a:endParaRPr lang="en-US" dirty="0"/>
          </a:p>
        </p:txBody>
      </p:sp>
      <p:sp>
        <p:nvSpPr>
          <p:cNvPr id="5" name="Footer Placeholder 4">
            <a:extLst>
              <a:ext uri="{FF2B5EF4-FFF2-40B4-BE49-F238E27FC236}">
                <a16:creationId xmlns:a16="http://schemas.microsoft.com/office/drawing/2014/main" id="{364566DE-58E2-49F9-8569-E8BFBDA00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707A0B-4A6C-4385-BE9F-ACDE8B2DAE9B}"/>
              </a:ext>
            </a:extLst>
          </p:cNvPr>
          <p:cNvSpPr>
            <a:spLocks noGrp="1"/>
          </p:cNvSpPr>
          <p:nvPr>
            <p:ph type="sldNum" sz="quarter" idx="12"/>
          </p:nvPr>
        </p:nvSpPr>
        <p:spPr/>
        <p:txBody>
          <a:bodyPr/>
          <a:lstStyle/>
          <a:p>
            <a:fld id="{1687EA37-45B3-43F1-B6CD-6AAAF6E0BE4D}" type="slidenum">
              <a:rPr lang="en-US" smtClean="0"/>
              <a:t>‹#›</a:t>
            </a:fld>
            <a:endParaRPr lang="en-US" dirty="0"/>
          </a:p>
        </p:txBody>
      </p:sp>
    </p:spTree>
    <p:extLst>
      <p:ext uri="{BB962C8B-B14F-4D97-AF65-F5344CB8AC3E}">
        <p14:creationId xmlns:p14="http://schemas.microsoft.com/office/powerpoint/2010/main" val="14955926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white plai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3137" y="152200"/>
            <a:ext cx="7096625" cy="2481677"/>
          </a:xfrm>
        </p:spPr>
        <p:txBody>
          <a:bodyPr lIns="0" tIns="0" rIns="0" bIns="0">
            <a:normAutofit/>
          </a:bodyPr>
          <a:lstStyle>
            <a:lvl1pPr>
              <a:lnSpc>
                <a:spcPct val="95000"/>
              </a:lnSpc>
              <a:defRPr sz="5700" b="0" i="0">
                <a:solidFill>
                  <a:schemeClr val="tx1"/>
                </a:solidFill>
                <a:latin typeface="Arial" charset="0"/>
                <a:ea typeface="Arial" charset="0"/>
                <a:cs typeface="Arial" charset="0"/>
              </a:defRPr>
            </a:lvl1pPr>
          </a:lstStyle>
          <a:p>
            <a:r>
              <a:rPr lang="en-US" dirty="0"/>
              <a:t>Presentation</a:t>
            </a:r>
            <a:br>
              <a:rPr lang="en-US" dirty="0"/>
            </a:br>
            <a:r>
              <a:rPr lang="en-US" dirty="0"/>
              <a:t>Title</a:t>
            </a:r>
          </a:p>
        </p:txBody>
      </p:sp>
      <p:sp>
        <p:nvSpPr>
          <p:cNvPr id="10" name="Text Placeholder 9"/>
          <p:cNvSpPr>
            <a:spLocks noGrp="1"/>
          </p:cNvSpPr>
          <p:nvPr>
            <p:ph type="body" sz="quarter" idx="12" hasCustomPrompt="1"/>
          </p:nvPr>
        </p:nvSpPr>
        <p:spPr>
          <a:xfrm>
            <a:off x="427567" y="2719817"/>
            <a:ext cx="5291667" cy="440834"/>
          </a:xfrm>
        </p:spPr>
        <p:txBody>
          <a:bodyPr lIns="0" tIns="0" rIns="0" bIns="0"/>
          <a:lstStyle>
            <a:lvl1pPr>
              <a:defRPr sz="1900">
                <a:solidFill>
                  <a:schemeClr val="tx1"/>
                </a:solidFill>
              </a:defRPr>
            </a:lvl1pPr>
          </a:lstStyle>
          <a:p>
            <a:pPr lvl="0"/>
            <a:r>
              <a:rPr lang="en-US" dirty="0"/>
              <a:t>Subtitle</a:t>
            </a:r>
          </a:p>
        </p:txBody>
      </p:sp>
      <p:sp>
        <p:nvSpPr>
          <p:cNvPr id="11" name="Text Placeholder 9"/>
          <p:cNvSpPr>
            <a:spLocks noGrp="1"/>
          </p:cNvSpPr>
          <p:nvPr>
            <p:ph type="body" sz="quarter" idx="13" hasCustomPrompt="1"/>
          </p:nvPr>
        </p:nvSpPr>
        <p:spPr>
          <a:xfrm>
            <a:off x="8561918" y="284622"/>
            <a:ext cx="3175101" cy="440834"/>
          </a:xfrm>
        </p:spPr>
        <p:txBody>
          <a:bodyPr lIns="0" tIns="0" rIns="0" bIns="0"/>
          <a:lstStyle>
            <a:lvl1pPr>
              <a:spcBef>
                <a:spcPts val="0"/>
              </a:spcBef>
              <a:defRPr sz="1100">
                <a:solidFill>
                  <a:schemeClr val="tx1"/>
                </a:solidFill>
              </a:defRPr>
            </a:lvl1pPr>
          </a:lstStyle>
          <a:p>
            <a:pPr lvl="0"/>
            <a:r>
              <a:rPr lang="en-US" dirty="0"/>
              <a:t>Presenter Name</a:t>
            </a:r>
          </a:p>
        </p:txBody>
      </p:sp>
      <p:sp>
        <p:nvSpPr>
          <p:cNvPr id="13" name="Text Placeholder 9"/>
          <p:cNvSpPr>
            <a:spLocks noGrp="1"/>
          </p:cNvSpPr>
          <p:nvPr>
            <p:ph type="body" sz="quarter" idx="15" hasCustomPrompt="1"/>
          </p:nvPr>
        </p:nvSpPr>
        <p:spPr>
          <a:xfrm>
            <a:off x="8561918" y="1598178"/>
            <a:ext cx="3175101"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a:t>Disclaimer paragraph</a:t>
            </a:r>
          </a:p>
        </p:txBody>
      </p:sp>
      <p:sp>
        <p:nvSpPr>
          <p:cNvPr id="4" name="Date Placeholder 3"/>
          <p:cNvSpPr>
            <a:spLocks noGrp="1"/>
          </p:cNvSpPr>
          <p:nvPr>
            <p:ph type="dt" sz="half" idx="18"/>
          </p:nvPr>
        </p:nvSpPr>
        <p:spPr>
          <a:xfrm>
            <a:off x="8561918" y="1098983"/>
            <a:ext cx="3175101" cy="223277"/>
          </a:xfrm>
        </p:spPr>
        <p:txBody>
          <a:bodyPr/>
          <a:lstStyle>
            <a:lvl1pPr algn="l">
              <a:defRPr b="0" i="0">
                <a:latin typeface="Arial" charset="0"/>
                <a:ea typeface="Arial" charset="0"/>
                <a:cs typeface="Arial" charset="0"/>
              </a:defRPr>
            </a:lvl1pPr>
          </a:lstStyle>
          <a:p>
            <a:endParaRPr lang="en-US" dirty="0"/>
          </a:p>
        </p:txBody>
      </p:sp>
    </p:spTree>
    <p:extLst>
      <p:ext uri="{BB962C8B-B14F-4D97-AF65-F5344CB8AC3E}">
        <p14:creationId xmlns:p14="http://schemas.microsoft.com/office/powerpoint/2010/main" val="1567928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black plain">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6"/>
            <a:ext cx="3174875" cy="839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p>
        </p:txBody>
      </p:sp>
      <p:sp>
        <p:nvSpPr>
          <p:cNvPr id="8" name="Title 7"/>
          <p:cNvSpPr>
            <a:spLocks noGrp="1"/>
          </p:cNvSpPr>
          <p:nvPr>
            <p:ph type="title" hasCustomPrompt="1"/>
          </p:nvPr>
        </p:nvSpPr>
        <p:spPr>
          <a:xfrm>
            <a:off x="423137" y="152200"/>
            <a:ext cx="7096625" cy="2481677"/>
          </a:xfrm>
        </p:spPr>
        <p:txBody>
          <a:bodyPr lIns="0" tIns="0" rIns="0" bIns="0">
            <a:normAutofit/>
          </a:bodyPr>
          <a:lstStyle>
            <a:lvl1pPr>
              <a:lnSpc>
                <a:spcPct val="95000"/>
              </a:lnSpc>
              <a:defRPr sz="5700" b="0" i="0">
                <a:solidFill>
                  <a:schemeClr val="tx1"/>
                </a:solidFill>
                <a:latin typeface="Arial Regular" charset="0"/>
                <a:cs typeface="Arial Regular" charset="0"/>
              </a:defRPr>
            </a:lvl1pPr>
          </a:lstStyle>
          <a:p>
            <a:r>
              <a:rPr lang="en-US" dirty="0"/>
              <a:t>Presentation</a:t>
            </a:r>
            <a:br>
              <a:rPr lang="en-US" dirty="0"/>
            </a:br>
            <a:r>
              <a:rPr lang="en-US" dirty="0"/>
              <a:t>Title</a:t>
            </a:r>
          </a:p>
        </p:txBody>
      </p:sp>
      <p:sp>
        <p:nvSpPr>
          <p:cNvPr id="10" name="Text Placeholder 9"/>
          <p:cNvSpPr>
            <a:spLocks noGrp="1"/>
          </p:cNvSpPr>
          <p:nvPr>
            <p:ph type="body" sz="quarter" idx="12" hasCustomPrompt="1"/>
          </p:nvPr>
        </p:nvSpPr>
        <p:spPr>
          <a:xfrm>
            <a:off x="427567" y="2719817"/>
            <a:ext cx="5291667" cy="440834"/>
          </a:xfrm>
        </p:spPr>
        <p:txBody>
          <a:bodyPr lIns="0" tIns="0" rIns="0" bIns="0"/>
          <a:lstStyle>
            <a:lvl1pPr>
              <a:defRPr sz="1900">
                <a:solidFill>
                  <a:schemeClr val="tx1"/>
                </a:solidFill>
              </a:defRPr>
            </a:lvl1pPr>
          </a:lstStyle>
          <a:p>
            <a:pPr lvl="0"/>
            <a:r>
              <a:rPr lang="en-US" dirty="0"/>
              <a:t>Subtitle</a:t>
            </a:r>
          </a:p>
        </p:txBody>
      </p:sp>
      <p:sp>
        <p:nvSpPr>
          <p:cNvPr id="11" name="Text Placeholder 9"/>
          <p:cNvSpPr>
            <a:spLocks noGrp="1"/>
          </p:cNvSpPr>
          <p:nvPr>
            <p:ph type="body" sz="quarter" idx="13" hasCustomPrompt="1"/>
          </p:nvPr>
        </p:nvSpPr>
        <p:spPr>
          <a:xfrm>
            <a:off x="8561919" y="284622"/>
            <a:ext cx="3170901" cy="440834"/>
          </a:xfrm>
        </p:spPr>
        <p:txBody>
          <a:bodyPr lIns="0" tIns="0" rIns="0" bIns="0"/>
          <a:lstStyle>
            <a:lvl1pPr>
              <a:spcBef>
                <a:spcPts val="0"/>
              </a:spcBef>
              <a:defRPr sz="1100">
                <a:solidFill>
                  <a:schemeClr val="tx1"/>
                </a:solidFill>
              </a:defRPr>
            </a:lvl1pPr>
          </a:lstStyle>
          <a:p>
            <a:pPr lvl="0"/>
            <a:r>
              <a:rPr lang="en-US" dirty="0"/>
              <a:t>Presenter Name</a:t>
            </a:r>
          </a:p>
        </p:txBody>
      </p:sp>
      <p:sp>
        <p:nvSpPr>
          <p:cNvPr id="13" name="Text Placeholder 9"/>
          <p:cNvSpPr>
            <a:spLocks noGrp="1"/>
          </p:cNvSpPr>
          <p:nvPr>
            <p:ph type="body" sz="quarter" idx="15" hasCustomPrompt="1"/>
          </p:nvPr>
        </p:nvSpPr>
        <p:spPr>
          <a:xfrm>
            <a:off x="8561919" y="1602219"/>
            <a:ext cx="3170901" cy="828861"/>
          </a:xfrm>
        </p:spPr>
        <p:txBody>
          <a:bodyPr lIns="0" tIns="0" rIns="0" bIns="0"/>
          <a:lstStyle>
            <a:lvl1pPr>
              <a:defRPr sz="950" baseline="0">
                <a:solidFill>
                  <a:schemeClr val="tx1">
                    <a:lumMod val="65000"/>
                  </a:schemeClr>
                </a:solidFill>
                <a:latin typeface="Arial Narrow" charset="0"/>
                <a:ea typeface="Arial Narrow" charset="0"/>
                <a:cs typeface="Arial Narrow" charset="0"/>
              </a:defRPr>
            </a:lvl1pPr>
          </a:lstStyle>
          <a:p>
            <a:pPr lvl="0"/>
            <a:r>
              <a:rPr lang="en-US" dirty="0"/>
              <a:t>Disclaimer paragraph</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7565" y="6325426"/>
            <a:ext cx="1280160" cy="210312"/>
          </a:xfrm>
          <a:prstGeom prst="rect">
            <a:avLst/>
          </a:prstGeom>
        </p:spPr>
      </p:pic>
      <p:sp>
        <p:nvSpPr>
          <p:cNvPr id="2" name="Date Placeholder 1"/>
          <p:cNvSpPr>
            <a:spLocks noGrp="1"/>
          </p:cNvSpPr>
          <p:nvPr>
            <p:ph type="dt" sz="half" idx="16"/>
          </p:nvPr>
        </p:nvSpPr>
        <p:spPr>
          <a:xfrm>
            <a:off x="8561033" y="1100213"/>
            <a:ext cx="3182235" cy="223277"/>
          </a:xfrm>
        </p:spPr>
        <p:txBody>
          <a:bodyPr/>
          <a:lstStyle>
            <a:lvl1pPr algn="l">
              <a:defRPr>
                <a:solidFill>
                  <a:schemeClr val="tx1"/>
                </a:solidFill>
              </a:defRPr>
            </a:lvl1pPr>
          </a:lstStyle>
          <a:p>
            <a:endParaRPr lang="en-US" dirty="0"/>
          </a:p>
        </p:txBody>
      </p:sp>
    </p:spTree>
    <p:extLst>
      <p:ext uri="{BB962C8B-B14F-4D97-AF65-F5344CB8AC3E}">
        <p14:creationId xmlns:p14="http://schemas.microsoft.com/office/powerpoint/2010/main" val="94044625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white Big imag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27567" y="312739"/>
            <a:ext cx="11315700" cy="4645025"/>
          </a:xfrm>
          <a:ln>
            <a:noFill/>
          </a:ln>
        </p:spPr>
        <p:txBody>
          <a:bodyPr anchor="ctr"/>
          <a:lstStyle>
            <a:lvl1pPr algn="ctr">
              <a:defRPr>
                <a:solidFill>
                  <a:schemeClr val="tx1"/>
                </a:solidFill>
              </a:defRPr>
            </a:lvl1pPr>
          </a:lstStyle>
          <a:p>
            <a:r>
              <a:rPr lang="en-US" dirty="0"/>
              <a:t>Cover image</a:t>
            </a:r>
          </a:p>
        </p:txBody>
      </p:sp>
      <p:sp>
        <p:nvSpPr>
          <p:cNvPr id="8" name="Title 7"/>
          <p:cNvSpPr>
            <a:spLocks noGrp="1"/>
          </p:cNvSpPr>
          <p:nvPr>
            <p:ph type="title" hasCustomPrompt="1"/>
          </p:nvPr>
        </p:nvSpPr>
        <p:spPr>
          <a:xfrm>
            <a:off x="836835" y="556302"/>
            <a:ext cx="6484619"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a:t>Presentation</a:t>
            </a:r>
            <a:br>
              <a:rPr lang="en-US" dirty="0"/>
            </a:br>
            <a:r>
              <a:rPr lang="en-US" dirty="0"/>
              <a:t>Title</a:t>
            </a:r>
          </a:p>
        </p:txBody>
      </p:sp>
      <p:sp>
        <p:nvSpPr>
          <p:cNvPr id="10" name="Text Placeholder 9"/>
          <p:cNvSpPr>
            <a:spLocks noGrp="1"/>
          </p:cNvSpPr>
          <p:nvPr>
            <p:ph type="body" sz="quarter" idx="12" hasCustomPrompt="1"/>
          </p:nvPr>
        </p:nvSpPr>
        <p:spPr>
          <a:xfrm>
            <a:off x="836833" y="1606241"/>
            <a:ext cx="6484619" cy="440834"/>
          </a:xfrm>
        </p:spPr>
        <p:txBody>
          <a:bodyPr lIns="0" tIns="0" rIns="0" bIns="0"/>
          <a:lstStyle>
            <a:lvl1pPr>
              <a:defRPr sz="1000">
                <a:solidFill>
                  <a:schemeClr val="tx1"/>
                </a:solidFill>
              </a:defRPr>
            </a:lvl1pPr>
          </a:lstStyle>
          <a:p>
            <a:pPr lvl="0"/>
            <a:r>
              <a:rPr lang="en-US" dirty="0"/>
              <a:t>Subtitle</a:t>
            </a:r>
          </a:p>
        </p:txBody>
      </p:sp>
      <p:sp>
        <p:nvSpPr>
          <p:cNvPr id="11" name="Text Placeholder 9"/>
          <p:cNvSpPr>
            <a:spLocks noGrp="1"/>
          </p:cNvSpPr>
          <p:nvPr>
            <p:ph type="body" sz="quarter" idx="13" hasCustomPrompt="1"/>
          </p:nvPr>
        </p:nvSpPr>
        <p:spPr>
          <a:xfrm>
            <a:off x="8561919" y="613908"/>
            <a:ext cx="2944200" cy="440834"/>
          </a:xfrm>
        </p:spPr>
        <p:txBody>
          <a:bodyPr lIns="0" tIns="0" rIns="0" bIns="0"/>
          <a:lstStyle>
            <a:lvl1pPr>
              <a:spcBef>
                <a:spcPts val="0"/>
              </a:spcBef>
              <a:defRPr sz="950">
                <a:solidFill>
                  <a:schemeClr val="tx1"/>
                </a:solidFill>
              </a:defRPr>
            </a:lvl1pPr>
          </a:lstStyle>
          <a:p>
            <a:pPr lvl="0"/>
            <a:r>
              <a:rPr lang="en-US" dirty="0"/>
              <a:t>Presenter Name</a:t>
            </a:r>
          </a:p>
        </p:txBody>
      </p:sp>
      <p:sp>
        <p:nvSpPr>
          <p:cNvPr id="13" name="Text Placeholder 9"/>
          <p:cNvSpPr>
            <a:spLocks noGrp="1"/>
          </p:cNvSpPr>
          <p:nvPr>
            <p:ph type="body" sz="quarter" idx="15" hasCustomPrompt="1"/>
          </p:nvPr>
        </p:nvSpPr>
        <p:spPr>
          <a:xfrm>
            <a:off x="8561919" y="1934680"/>
            <a:ext cx="2944200"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a:t>Disclaimer paragraph</a:t>
            </a:r>
          </a:p>
        </p:txBody>
      </p:sp>
      <p:sp>
        <p:nvSpPr>
          <p:cNvPr id="2" name="Date Placeholder 1"/>
          <p:cNvSpPr>
            <a:spLocks noGrp="1"/>
          </p:cNvSpPr>
          <p:nvPr>
            <p:ph type="dt" sz="half" idx="17"/>
          </p:nvPr>
        </p:nvSpPr>
        <p:spPr>
          <a:xfrm>
            <a:off x="8561044" y="1291090"/>
            <a:ext cx="2954723" cy="223277"/>
          </a:xfrm>
        </p:spPr>
        <p:txBody>
          <a:bodyPr/>
          <a:lstStyle/>
          <a:p>
            <a:endParaRPr lang="en-US" dirty="0"/>
          </a:p>
        </p:txBody>
      </p:sp>
    </p:spTree>
    <p:extLst>
      <p:ext uri="{BB962C8B-B14F-4D97-AF65-F5344CB8AC3E}">
        <p14:creationId xmlns:p14="http://schemas.microsoft.com/office/powerpoint/2010/main" val="1094915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black Slim image">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6"/>
            <a:ext cx="3174875" cy="839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endParaRPr>
          </a:p>
        </p:txBody>
      </p:sp>
      <p:sp>
        <p:nvSpPr>
          <p:cNvPr id="4" name="Picture Placeholder 3"/>
          <p:cNvSpPr>
            <a:spLocks noGrp="1"/>
          </p:cNvSpPr>
          <p:nvPr>
            <p:ph type="pic" sz="quarter" idx="16" hasCustomPrompt="1"/>
          </p:nvPr>
        </p:nvSpPr>
        <p:spPr>
          <a:xfrm>
            <a:off x="427567" y="2419840"/>
            <a:ext cx="11315700" cy="2537621"/>
          </a:xfrm>
          <a:ln>
            <a:noFill/>
          </a:ln>
        </p:spPr>
        <p:txBody>
          <a:bodyPr anchor="ctr"/>
          <a:lstStyle>
            <a:lvl1pPr algn="ctr">
              <a:defRPr>
                <a:solidFill>
                  <a:schemeClr val="tx1"/>
                </a:solidFill>
              </a:defRPr>
            </a:lvl1pPr>
          </a:lstStyle>
          <a:p>
            <a:r>
              <a:rPr lang="en-US" dirty="0"/>
              <a:t>Cover image</a:t>
            </a:r>
          </a:p>
        </p:txBody>
      </p:sp>
      <p:sp>
        <p:nvSpPr>
          <p:cNvPr id="8" name="Title 7"/>
          <p:cNvSpPr>
            <a:spLocks noGrp="1"/>
          </p:cNvSpPr>
          <p:nvPr>
            <p:ph type="title" hasCustomPrompt="1"/>
          </p:nvPr>
        </p:nvSpPr>
        <p:spPr>
          <a:xfrm>
            <a:off x="427569" y="241240"/>
            <a:ext cx="6884265"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a:t>Presentation</a:t>
            </a:r>
            <a:br>
              <a:rPr lang="en-US" dirty="0"/>
            </a:br>
            <a:r>
              <a:rPr lang="en-US" dirty="0"/>
              <a:t>Title</a:t>
            </a:r>
          </a:p>
        </p:txBody>
      </p:sp>
      <p:sp>
        <p:nvSpPr>
          <p:cNvPr id="10" name="Text Placeholder 9"/>
          <p:cNvSpPr>
            <a:spLocks noGrp="1"/>
          </p:cNvSpPr>
          <p:nvPr>
            <p:ph type="body" sz="quarter" idx="12" hasCustomPrompt="1"/>
          </p:nvPr>
        </p:nvSpPr>
        <p:spPr>
          <a:xfrm>
            <a:off x="427568" y="1291179"/>
            <a:ext cx="6884265" cy="440834"/>
          </a:xfrm>
        </p:spPr>
        <p:txBody>
          <a:bodyPr lIns="0" tIns="0" rIns="0" bIns="0"/>
          <a:lstStyle>
            <a:lvl1pPr>
              <a:defRPr sz="1000">
                <a:solidFill>
                  <a:schemeClr val="tx1"/>
                </a:solidFill>
              </a:defRPr>
            </a:lvl1pPr>
          </a:lstStyle>
          <a:p>
            <a:pPr lvl="0"/>
            <a:r>
              <a:rPr lang="en-US" dirty="0"/>
              <a:t>Subtitle</a:t>
            </a:r>
          </a:p>
        </p:txBody>
      </p:sp>
      <p:sp>
        <p:nvSpPr>
          <p:cNvPr id="11" name="Text Placeholder 9"/>
          <p:cNvSpPr>
            <a:spLocks noGrp="1"/>
          </p:cNvSpPr>
          <p:nvPr>
            <p:ph type="body" sz="quarter" idx="13" hasCustomPrompt="1"/>
          </p:nvPr>
        </p:nvSpPr>
        <p:spPr>
          <a:xfrm>
            <a:off x="8561918" y="298846"/>
            <a:ext cx="3170897" cy="440834"/>
          </a:xfrm>
        </p:spPr>
        <p:txBody>
          <a:bodyPr lIns="0" tIns="0" rIns="0" bIns="0"/>
          <a:lstStyle>
            <a:lvl1pPr>
              <a:spcBef>
                <a:spcPts val="0"/>
              </a:spcBef>
              <a:defRPr sz="950">
                <a:solidFill>
                  <a:schemeClr val="tx1"/>
                </a:solidFill>
              </a:defRPr>
            </a:lvl1pPr>
          </a:lstStyle>
          <a:p>
            <a:pPr lvl="0"/>
            <a:r>
              <a:rPr lang="en-US" dirty="0"/>
              <a:t>Presenter Name</a:t>
            </a:r>
          </a:p>
        </p:txBody>
      </p:sp>
      <p:sp>
        <p:nvSpPr>
          <p:cNvPr id="13" name="Text Placeholder 9"/>
          <p:cNvSpPr>
            <a:spLocks noGrp="1"/>
          </p:cNvSpPr>
          <p:nvPr>
            <p:ph type="body" sz="quarter" idx="15" hasCustomPrompt="1"/>
          </p:nvPr>
        </p:nvSpPr>
        <p:spPr>
          <a:xfrm>
            <a:off x="8561918" y="1598363"/>
            <a:ext cx="3170897" cy="828861"/>
          </a:xfrm>
        </p:spPr>
        <p:txBody>
          <a:bodyPr lIns="0" tIns="0" rIns="0" bIns="0"/>
          <a:lstStyle>
            <a:lvl1pPr>
              <a:defRPr sz="950" baseline="0">
                <a:solidFill>
                  <a:schemeClr val="tx1">
                    <a:lumMod val="65000"/>
                  </a:schemeClr>
                </a:solidFill>
                <a:latin typeface="Arial Narrow" charset="0"/>
                <a:ea typeface="Arial Narrow" charset="0"/>
                <a:cs typeface="Arial Narrow" charset="0"/>
              </a:defRPr>
            </a:lvl1pPr>
          </a:lstStyle>
          <a:p>
            <a:pPr lvl="0"/>
            <a:r>
              <a:rPr lang="en-US" dirty="0"/>
              <a:t>Disclaimer paragraph</a:t>
            </a:r>
          </a:p>
        </p:txBody>
      </p:sp>
      <p:sp>
        <p:nvSpPr>
          <p:cNvPr id="2" name="Date Placeholder 1"/>
          <p:cNvSpPr>
            <a:spLocks noGrp="1"/>
          </p:cNvSpPr>
          <p:nvPr>
            <p:ph type="dt" sz="half" idx="17"/>
          </p:nvPr>
        </p:nvSpPr>
        <p:spPr>
          <a:xfrm>
            <a:off x="8561035" y="1100213"/>
            <a:ext cx="3182232" cy="223277"/>
          </a:xfrm>
        </p:spPr>
        <p:txBody>
          <a:bodyPr/>
          <a:lstStyle>
            <a:lvl1pPr>
              <a:defRPr>
                <a:solidFill>
                  <a:srgbClr val="FFFFFF"/>
                </a:solidFill>
              </a:defRPr>
            </a:lvl1pPr>
          </a:lstStyle>
          <a:p>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7565" y="6325426"/>
            <a:ext cx="1280160" cy="210312"/>
          </a:xfrm>
          <a:prstGeom prst="rect">
            <a:avLst/>
          </a:prstGeom>
        </p:spPr>
      </p:pic>
    </p:spTree>
    <p:extLst>
      <p:ext uri="{BB962C8B-B14F-4D97-AF65-F5344CB8AC3E}">
        <p14:creationId xmlns:p14="http://schemas.microsoft.com/office/powerpoint/2010/main" val="235274526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ver white Slim imag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27567" y="2419840"/>
            <a:ext cx="11315700" cy="2537621"/>
          </a:xfrm>
          <a:ln>
            <a:noFill/>
          </a:ln>
        </p:spPr>
        <p:txBody>
          <a:bodyPr anchor="ctr"/>
          <a:lstStyle>
            <a:lvl1pPr algn="ctr">
              <a:defRPr>
                <a:solidFill>
                  <a:schemeClr val="tx1"/>
                </a:solidFill>
              </a:defRPr>
            </a:lvl1pPr>
          </a:lstStyle>
          <a:p>
            <a:r>
              <a:rPr lang="en-US" dirty="0"/>
              <a:t>Cover image</a:t>
            </a:r>
          </a:p>
        </p:txBody>
      </p:sp>
      <p:sp>
        <p:nvSpPr>
          <p:cNvPr id="8" name="Title 7"/>
          <p:cNvSpPr>
            <a:spLocks noGrp="1"/>
          </p:cNvSpPr>
          <p:nvPr>
            <p:ph type="title" hasCustomPrompt="1"/>
          </p:nvPr>
        </p:nvSpPr>
        <p:spPr>
          <a:xfrm>
            <a:off x="427569" y="241240"/>
            <a:ext cx="5676468" cy="1072240"/>
          </a:xfrm>
        </p:spPr>
        <p:txBody>
          <a:bodyPr lIns="0" tIns="0" rIns="0" bIns="0">
            <a:normAutofit/>
          </a:bodyPr>
          <a:lstStyle>
            <a:lvl1pPr>
              <a:lnSpc>
                <a:spcPct val="90000"/>
              </a:lnSpc>
              <a:defRPr sz="3750" b="0" i="0">
                <a:solidFill>
                  <a:schemeClr val="tx1"/>
                </a:solidFill>
                <a:latin typeface="Arial Regular" charset="0"/>
                <a:cs typeface="Arial Regular" charset="0"/>
              </a:defRPr>
            </a:lvl1pPr>
          </a:lstStyle>
          <a:p>
            <a:r>
              <a:rPr lang="en-US" dirty="0"/>
              <a:t>Presentation</a:t>
            </a:r>
            <a:br>
              <a:rPr lang="en-US" dirty="0"/>
            </a:br>
            <a:r>
              <a:rPr lang="en-US" dirty="0"/>
              <a:t>Title</a:t>
            </a:r>
          </a:p>
        </p:txBody>
      </p:sp>
      <p:sp>
        <p:nvSpPr>
          <p:cNvPr id="10" name="Text Placeholder 9"/>
          <p:cNvSpPr>
            <a:spLocks noGrp="1"/>
          </p:cNvSpPr>
          <p:nvPr>
            <p:ph type="body" sz="quarter" idx="12" hasCustomPrompt="1"/>
          </p:nvPr>
        </p:nvSpPr>
        <p:spPr>
          <a:xfrm>
            <a:off x="427567" y="1291179"/>
            <a:ext cx="5676468" cy="440834"/>
          </a:xfrm>
        </p:spPr>
        <p:txBody>
          <a:bodyPr lIns="0" tIns="0" rIns="0" bIns="0"/>
          <a:lstStyle>
            <a:lvl1pPr>
              <a:defRPr sz="1000">
                <a:solidFill>
                  <a:schemeClr val="tx1"/>
                </a:solidFill>
              </a:defRPr>
            </a:lvl1pPr>
          </a:lstStyle>
          <a:p>
            <a:pPr lvl="0"/>
            <a:r>
              <a:rPr lang="en-US" dirty="0"/>
              <a:t>Subtitle</a:t>
            </a:r>
          </a:p>
        </p:txBody>
      </p:sp>
      <p:sp>
        <p:nvSpPr>
          <p:cNvPr id="11" name="Text Placeholder 9"/>
          <p:cNvSpPr>
            <a:spLocks noGrp="1"/>
          </p:cNvSpPr>
          <p:nvPr>
            <p:ph type="body" sz="quarter" idx="13" hasCustomPrompt="1"/>
          </p:nvPr>
        </p:nvSpPr>
        <p:spPr>
          <a:xfrm>
            <a:off x="8562797" y="298846"/>
            <a:ext cx="3170019" cy="440834"/>
          </a:xfrm>
        </p:spPr>
        <p:txBody>
          <a:bodyPr lIns="0" tIns="0" rIns="0" bIns="0"/>
          <a:lstStyle>
            <a:lvl1pPr>
              <a:spcBef>
                <a:spcPts val="0"/>
              </a:spcBef>
              <a:defRPr sz="950">
                <a:solidFill>
                  <a:schemeClr val="tx1"/>
                </a:solidFill>
              </a:defRPr>
            </a:lvl1pPr>
          </a:lstStyle>
          <a:p>
            <a:pPr lvl="0"/>
            <a:r>
              <a:rPr lang="en-US" dirty="0"/>
              <a:t>Presenter Name</a:t>
            </a:r>
          </a:p>
        </p:txBody>
      </p:sp>
      <p:sp>
        <p:nvSpPr>
          <p:cNvPr id="13" name="Text Placeholder 9"/>
          <p:cNvSpPr>
            <a:spLocks noGrp="1"/>
          </p:cNvSpPr>
          <p:nvPr>
            <p:ph type="body" sz="quarter" idx="15" hasCustomPrompt="1"/>
          </p:nvPr>
        </p:nvSpPr>
        <p:spPr>
          <a:xfrm>
            <a:off x="8562797" y="1601708"/>
            <a:ext cx="3170019" cy="828861"/>
          </a:xfrm>
        </p:spPr>
        <p:txBody>
          <a:bodyPr lIns="0" tIns="0" rIns="0" bIns="0"/>
          <a:lstStyle>
            <a:lvl1pPr>
              <a:defRPr sz="950" baseline="0">
                <a:solidFill>
                  <a:schemeClr val="bg1">
                    <a:lumMod val="50000"/>
                  </a:schemeClr>
                </a:solidFill>
                <a:latin typeface="Arial Narrow" charset="0"/>
                <a:ea typeface="Arial Narrow" charset="0"/>
                <a:cs typeface="Arial Narrow" charset="0"/>
              </a:defRPr>
            </a:lvl1pPr>
          </a:lstStyle>
          <a:p>
            <a:pPr lvl="0"/>
            <a:r>
              <a:rPr lang="en-US" dirty="0"/>
              <a:t>Disclaimer paragraph</a:t>
            </a:r>
          </a:p>
        </p:txBody>
      </p:sp>
      <p:sp>
        <p:nvSpPr>
          <p:cNvPr id="2" name="Date Placeholder 1"/>
          <p:cNvSpPr>
            <a:spLocks noGrp="1"/>
          </p:cNvSpPr>
          <p:nvPr>
            <p:ph type="dt" sz="half" idx="17"/>
          </p:nvPr>
        </p:nvSpPr>
        <p:spPr>
          <a:xfrm>
            <a:off x="8561918" y="1100213"/>
            <a:ext cx="3181349" cy="223277"/>
          </a:xfrm>
        </p:spPr>
        <p:txBody>
          <a:bodyPr/>
          <a:lstStyle/>
          <a:p>
            <a:endParaRPr lang="en-US" dirty="0"/>
          </a:p>
        </p:txBody>
      </p:sp>
    </p:spTree>
    <p:extLst>
      <p:ext uri="{BB962C8B-B14F-4D97-AF65-F5344CB8AC3E}">
        <p14:creationId xmlns:p14="http://schemas.microsoft.com/office/powerpoint/2010/main" val="720138712"/>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524"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lvl1pPr>
              <a:defRPr sz="950">
                <a:solidFill>
                  <a:schemeClr val="bg1">
                    <a:lumMod val="65000"/>
                  </a:schemeClr>
                </a:solidFill>
              </a:defRPr>
            </a:lvl1p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6" y="1529221"/>
            <a:ext cx="11338057" cy="4279005"/>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13"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35580279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Disclaim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548"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5" y="1529221"/>
            <a:ext cx="11338560" cy="2990117"/>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419099" y="4921042"/>
            <a:ext cx="11338560" cy="1096047"/>
          </a:xfrm>
        </p:spPr>
        <p:txBody>
          <a:bodyPr anchor="b"/>
          <a:lstStyle>
            <a:lvl1pPr>
              <a:defRPr sz="950" b="0" i="0">
                <a:latin typeface="Arial Narrow" charset="0"/>
                <a:ea typeface="Arial Narrow" charset="0"/>
                <a:cs typeface="Arial Narrow"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sz="950" b="0" i="0">
                <a:latin typeface="Arial Narrow" charset="0"/>
                <a:ea typeface="Arial Narrow" charset="0"/>
                <a:cs typeface="Arial Narrow" charset="0"/>
              </a:defRPr>
            </a:lvl2pPr>
            <a:lvl3pPr>
              <a:defRPr sz="950">
                <a:latin typeface="Arial Narrow" charset="0"/>
                <a:ea typeface="Arial Narrow" charset="0"/>
                <a:cs typeface="Arial Narrow" charset="0"/>
              </a:defRPr>
            </a:lvl3pPr>
            <a:lvl4pPr>
              <a:defRPr sz="950">
                <a:latin typeface="Arial Narrow" charset="0"/>
                <a:ea typeface="Arial Narrow" charset="0"/>
                <a:cs typeface="Arial Narrow" charset="0"/>
              </a:defRPr>
            </a:lvl4pPr>
            <a:lvl5pPr>
              <a:defRPr sz="950">
                <a:latin typeface="Arial Narrow" charset="0"/>
                <a:ea typeface="Arial Narrow" charset="0"/>
                <a:cs typeface="Arial Narrow" charset="0"/>
              </a:defRPr>
            </a:lvl5pPr>
          </a:lstStyle>
          <a:p>
            <a:pPr lvl="0"/>
            <a:r>
              <a:rPr lang="en-US" dirty="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
        <p:nvSpPr>
          <p:cNvPr id="8" name="Text Placeholder 9"/>
          <p:cNvSpPr>
            <a:spLocks noGrp="1"/>
          </p:cNvSpPr>
          <p:nvPr>
            <p:ph type="body" sz="quarter" idx="14"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46975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hoto Divider">
    <p:spTree>
      <p:nvGrpSpPr>
        <p:cNvPr id="1" name=""/>
        <p:cNvGrpSpPr/>
        <p:nvPr/>
      </p:nvGrpSpPr>
      <p:grpSpPr>
        <a:xfrm>
          <a:off x="0" y="0"/>
          <a:ext cx="0" cy="0"/>
          <a:chOff x="0" y="0"/>
          <a:chExt cx="0" cy="0"/>
        </a:xfrm>
      </p:grpSpPr>
      <p:sp>
        <p:nvSpPr>
          <p:cNvPr id="2" name="Title 1"/>
          <p:cNvSpPr>
            <a:spLocks noGrp="1"/>
          </p:cNvSpPr>
          <p:nvPr>
            <p:ph type="title"/>
          </p:nvPr>
        </p:nvSpPr>
        <p:spPr>
          <a:xfrm>
            <a:off x="6440371" y="415041"/>
            <a:ext cx="5336587" cy="5614415"/>
          </a:xfrm>
        </p:spPr>
        <p:txBody>
          <a:bodyPr tIns="0" rIns="0" bIns="0" anchor="ctr"/>
          <a:lstStyle>
            <a:lvl1pPr algn="r">
              <a:defRPr baseline="0"/>
            </a:lvl1pPr>
          </a:lstStyle>
          <a:p>
            <a:r>
              <a:rPr lang="en-US"/>
              <a:t>Click to edit Master title style</a:t>
            </a:r>
            <a:endParaRPr lang="en-US" dirty="0"/>
          </a:p>
        </p:txBody>
      </p:sp>
      <p:sp>
        <p:nvSpPr>
          <p:cNvPr id="19" name="Picture Placeholder 37"/>
          <p:cNvSpPr>
            <a:spLocks noGrp="1"/>
          </p:cNvSpPr>
          <p:nvPr>
            <p:ph type="pic" sz="quarter" idx="10" hasCustomPrompt="1"/>
          </p:nvPr>
        </p:nvSpPr>
        <p:spPr>
          <a:xfrm>
            <a:off x="411175" y="415041"/>
            <a:ext cx="5614416" cy="5614416"/>
          </a:xfrm>
        </p:spPr>
        <p:txBody>
          <a:bodyPr anchor="ctr"/>
          <a:lstStyle>
            <a:lvl1pPr marL="0" indent="0" algn="ctr">
              <a:buNone/>
              <a:defRPr>
                <a:solidFill>
                  <a:schemeClr val="bg2">
                    <a:lumMod val="90000"/>
                  </a:schemeClr>
                </a:solidFill>
              </a:defRPr>
            </a:lvl1pPr>
          </a:lstStyle>
          <a:p>
            <a:r>
              <a:rPr lang="en-US" dirty="0"/>
              <a:t>Place Photo Here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Big 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hasCustomPrompt="1"/>
          </p:nvPr>
        </p:nvSpPr>
        <p:spPr>
          <a:xfrm>
            <a:off x="423134" y="1464424"/>
            <a:ext cx="6070927" cy="4339737"/>
          </a:xfrm>
        </p:spPr>
        <p:txBody>
          <a:bodyPr/>
          <a:lstStyle>
            <a:lvl1pPr>
              <a:defRPr sz="3750" b="0" i="0">
                <a:latin typeface="Arial Regular" charset="0"/>
                <a:cs typeface="Arial Regular" charset="0"/>
              </a:defRPr>
            </a:lvl1pPr>
          </a:lstStyle>
          <a:p>
            <a:pPr lvl="0"/>
            <a:r>
              <a:rPr lang="en-US" dirty="0"/>
              <a:t>This is a quote or a call-out message.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hasCustomPrompt="1"/>
          </p:nvPr>
        </p:nvSpPr>
        <p:spPr>
          <a:xfrm>
            <a:off x="7100175" y="1464423"/>
            <a:ext cx="4643093" cy="4339484"/>
          </a:xfrm>
        </p:spPr>
        <p:txBody>
          <a:bodyPr/>
          <a:lstStyle>
            <a:lvl1pPr>
              <a:defRPr sz="2000" b="0" i="0" baseline="0">
                <a:latin typeface="Arial Regular" charset="0"/>
                <a:cs typeface="Arial Regular" charset="0"/>
              </a:defRPr>
            </a:lvl1pPr>
            <a:lvl2pPr marL="171450" indent="-171450">
              <a:buFont typeface="Arial"/>
              <a:buChar char="•"/>
              <a:defRPr sz="1000"/>
            </a:lvl2pPr>
          </a:lstStyle>
          <a:p>
            <a:pPr lvl="0"/>
            <a:r>
              <a:rPr lang="en-US" dirty="0"/>
              <a:t>Play with your available ratios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9"/>
          <p:cNvSpPr>
            <a:spLocks noGrp="1"/>
          </p:cNvSpPr>
          <p:nvPr>
            <p:ph type="body" sz="quarter" idx="14"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1539628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white plain">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183512"/>
            <a:ext cx="9753600" cy="5170834"/>
          </a:xfrm>
        </p:spPr>
        <p:txBody>
          <a:bodyPr lIns="0" tIns="0" rIns="0" bIns="0"/>
          <a:lstStyle>
            <a:lvl1pPr>
              <a:lnSpc>
                <a:spcPct val="90000"/>
              </a:lnSpc>
              <a:defRPr sz="5700" b="0" i="0">
                <a:solidFill>
                  <a:schemeClr val="tx1"/>
                </a:solidFill>
                <a:latin typeface="Arial Regular" charset="0"/>
                <a:cs typeface="Arial Regular" charset="0"/>
              </a:defRPr>
            </a:lvl1pPr>
          </a:lstStyle>
          <a:p>
            <a:r>
              <a:rPr lang="en-US" dirty="0"/>
              <a:t>Divider</a:t>
            </a:r>
            <a:br>
              <a:rPr lang="en-US" dirty="0"/>
            </a:br>
            <a:r>
              <a:rPr lang="en-US" dirty="0"/>
              <a:t>Page</a:t>
            </a:r>
          </a:p>
        </p:txBody>
      </p:sp>
      <p:sp>
        <p:nvSpPr>
          <p:cNvPr id="3" name="Footer Placeholder 2"/>
          <p:cNvSpPr>
            <a:spLocks noGrp="1"/>
          </p:cNvSpPr>
          <p:nvPr>
            <p:ph type="ftr" sz="quarter" idx="17"/>
          </p:nvPr>
        </p:nvSpPr>
        <p:spPr/>
        <p:txBody>
          <a:bodyPr/>
          <a:lstStyle/>
          <a:p>
            <a:r>
              <a:rPr lang="en-US" dirty="0"/>
              <a:t>Private &amp; Confidential</a:t>
            </a:r>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Tree>
    <p:extLst>
      <p:ext uri="{BB962C8B-B14F-4D97-AF65-F5344CB8AC3E}">
        <p14:creationId xmlns:p14="http://schemas.microsoft.com/office/powerpoint/2010/main" val="775435675"/>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black plain">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018226"/>
            <a:ext cx="3174875" cy="839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endParaRPr>
          </a:p>
        </p:txBody>
      </p:sp>
      <p:sp>
        <p:nvSpPr>
          <p:cNvPr id="8" name="Title 7"/>
          <p:cNvSpPr>
            <a:spLocks noGrp="1"/>
          </p:cNvSpPr>
          <p:nvPr>
            <p:ph type="title" hasCustomPrompt="1"/>
          </p:nvPr>
        </p:nvSpPr>
        <p:spPr>
          <a:xfrm>
            <a:off x="427568" y="183512"/>
            <a:ext cx="9753600" cy="5170834"/>
          </a:xfrm>
        </p:spPr>
        <p:txBody>
          <a:bodyPr lIns="0" tIns="0" rIns="0" bIns="0"/>
          <a:lstStyle>
            <a:lvl1pPr>
              <a:lnSpc>
                <a:spcPct val="90000"/>
              </a:lnSpc>
              <a:defRPr sz="5700" b="0" i="0">
                <a:solidFill>
                  <a:schemeClr val="tx1"/>
                </a:solidFill>
                <a:latin typeface="Arial Regular" charset="0"/>
                <a:cs typeface="Arial Regular" charset="0"/>
              </a:defRPr>
            </a:lvl1pPr>
          </a:lstStyle>
          <a:p>
            <a:r>
              <a:rPr lang="en-US" dirty="0"/>
              <a:t>Divider</a:t>
            </a:r>
            <a:br>
              <a:rPr lang="en-US" dirty="0"/>
            </a:br>
            <a:r>
              <a:rPr lang="en-US" dirty="0"/>
              <a:t>Page</a:t>
            </a:r>
          </a:p>
        </p:txBody>
      </p:sp>
      <p:sp>
        <p:nvSpPr>
          <p:cNvPr id="3" name="Footer Placeholder 2"/>
          <p:cNvSpPr>
            <a:spLocks noGrp="1"/>
          </p:cNvSpPr>
          <p:nvPr>
            <p:ph type="ftr" sz="quarter" idx="17"/>
          </p:nvPr>
        </p:nvSpPr>
        <p:spPr/>
        <p:txBody>
          <a:bodyPr/>
          <a:lstStyle>
            <a:lvl1pPr>
              <a:defRPr>
                <a:solidFill>
                  <a:srgbClr val="FFFFFF"/>
                </a:solidFill>
              </a:defRPr>
            </a:lvl1pPr>
          </a:lstStyle>
          <a:p>
            <a:r>
              <a:rPr lang="en-US" dirty="0"/>
              <a:t>Private &amp; Confidential</a:t>
            </a:r>
          </a:p>
        </p:txBody>
      </p:sp>
      <p:sp>
        <p:nvSpPr>
          <p:cNvPr id="5" name="Slide Number Placeholder 4"/>
          <p:cNvSpPr>
            <a:spLocks noGrp="1"/>
          </p:cNvSpPr>
          <p:nvPr>
            <p:ph type="sldNum" sz="quarter" idx="18"/>
          </p:nvPr>
        </p:nvSpPr>
        <p:spPr/>
        <p:txBody>
          <a:bodyPr/>
          <a:lstStyle>
            <a:lvl1pPr>
              <a:defRPr>
                <a:solidFill>
                  <a:schemeClr val="tx1"/>
                </a:solidFill>
              </a:defRPr>
            </a:lvl1pPr>
          </a:lstStyle>
          <a:p>
            <a:fld id="{BDDC3DCF-E0A7-DA4A-BC2C-1EC3743A297B}" type="slidenum">
              <a:rPr lang="en-US" smtClean="0"/>
              <a:pPr/>
              <a:t>‹#›</a:t>
            </a:fld>
            <a:endParaRPr lang="en-US" dirty="0"/>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7565" y="6325426"/>
            <a:ext cx="1280160" cy="210312"/>
          </a:xfrm>
          <a:prstGeom prst="rect">
            <a:avLst/>
          </a:prstGeom>
        </p:spPr>
      </p:pic>
    </p:spTree>
    <p:extLst>
      <p:ext uri="{BB962C8B-B14F-4D97-AF65-F5344CB8AC3E}">
        <p14:creationId xmlns:p14="http://schemas.microsoft.com/office/powerpoint/2010/main" val="289362149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Image Big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23699"/>
            <a:ext cx="9753600" cy="1201846"/>
          </a:xfrm>
        </p:spPr>
        <p:txBody>
          <a:bodyPr lIns="0" tIns="0" rIns="0" bIns="0"/>
          <a:lstStyle>
            <a:lvl1pPr>
              <a:lnSpc>
                <a:spcPct val="90000"/>
              </a:lnSpc>
              <a:defRPr sz="3750" b="0" i="0">
                <a:solidFill>
                  <a:schemeClr val="tx1"/>
                </a:solidFill>
                <a:latin typeface="Arial Regular" charset="0"/>
                <a:cs typeface="Arial Regular" charset="0"/>
              </a:defRPr>
            </a:lvl1pPr>
          </a:lstStyle>
          <a:p>
            <a:r>
              <a:rPr lang="en-US" dirty="0"/>
              <a:t>Divider</a:t>
            </a:r>
            <a:br>
              <a:rPr lang="en-US" dirty="0"/>
            </a:br>
            <a:r>
              <a:rPr lang="en-US" dirty="0"/>
              <a:t>Page</a:t>
            </a:r>
          </a:p>
        </p:txBody>
      </p:sp>
      <p:sp>
        <p:nvSpPr>
          <p:cNvPr id="3" name="Footer Placeholder 2"/>
          <p:cNvSpPr>
            <a:spLocks noGrp="1"/>
          </p:cNvSpPr>
          <p:nvPr>
            <p:ph type="ftr" sz="quarter" idx="17"/>
          </p:nvPr>
        </p:nvSpPr>
        <p:spPr/>
        <p:txBody>
          <a:bodyPr/>
          <a:lstStyle/>
          <a:p>
            <a:r>
              <a:rPr lang="en-US" dirty="0"/>
              <a:t>Private &amp; Confidential</a:t>
            </a:r>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Tree>
    <p:extLst>
      <p:ext uri="{BB962C8B-B14F-4D97-AF65-F5344CB8AC3E}">
        <p14:creationId xmlns:p14="http://schemas.microsoft.com/office/powerpoint/2010/main" val="382814859"/>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white Image Small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62227"/>
            <a:ext cx="9753600" cy="1046682"/>
          </a:xfrm>
        </p:spPr>
        <p:txBody>
          <a:bodyPr lIns="0" tIns="0" rIns="0" bIns="0"/>
          <a:lstStyle>
            <a:lvl1pPr>
              <a:lnSpc>
                <a:spcPct val="95000"/>
              </a:lnSpc>
              <a:defRPr sz="2000" b="0" i="0">
                <a:solidFill>
                  <a:schemeClr val="tx1"/>
                </a:solidFill>
                <a:latin typeface="Arial Regular" charset="0"/>
                <a:cs typeface="Arial Regular" charset="0"/>
              </a:defRPr>
            </a:lvl1pPr>
          </a:lstStyle>
          <a:p>
            <a:r>
              <a:rPr lang="en-US" dirty="0"/>
              <a:t>Divider</a:t>
            </a:r>
            <a:br>
              <a:rPr lang="en-US" dirty="0"/>
            </a:br>
            <a:r>
              <a:rPr lang="en-US" dirty="0"/>
              <a:t>Page</a:t>
            </a:r>
          </a:p>
        </p:txBody>
      </p:sp>
      <p:sp>
        <p:nvSpPr>
          <p:cNvPr id="3" name="Footer Placeholder 2"/>
          <p:cNvSpPr>
            <a:spLocks noGrp="1"/>
          </p:cNvSpPr>
          <p:nvPr>
            <p:ph type="ftr" sz="quarter" idx="17"/>
          </p:nvPr>
        </p:nvSpPr>
        <p:spPr/>
        <p:txBody>
          <a:bodyPr/>
          <a:lstStyle/>
          <a:p>
            <a:r>
              <a:rPr lang="en-US" dirty="0"/>
              <a:t>Private &amp; Confidential</a:t>
            </a:r>
          </a:p>
        </p:txBody>
      </p:sp>
      <p:sp>
        <p:nvSpPr>
          <p:cNvPr id="5" name="Slide Number Placeholder 4"/>
          <p:cNvSpPr>
            <a:spLocks noGrp="1"/>
          </p:cNvSpPr>
          <p:nvPr>
            <p:ph type="sldNum" sz="quarter" idx="18"/>
          </p:nvPr>
        </p:nvSpPr>
        <p:spPr/>
        <p:txBody>
          <a:body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Tree>
    <p:extLst>
      <p:ext uri="{BB962C8B-B14F-4D97-AF65-F5344CB8AC3E}">
        <p14:creationId xmlns:p14="http://schemas.microsoft.com/office/powerpoint/2010/main" val="656511908"/>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lack Image Small title">
    <p:bg>
      <p:bgRef idx="1001">
        <a:schemeClr val="bg1"/>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27568" y="262227"/>
            <a:ext cx="9753600" cy="1098520"/>
          </a:xfrm>
        </p:spPr>
        <p:txBody>
          <a:bodyPr lIns="0" tIns="0" rIns="0" bIns="0"/>
          <a:lstStyle>
            <a:lvl1pPr>
              <a:lnSpc>
                <a:spcPct val="90000"/>
              </a:lnSpc>
              <a:defRPr sz="2000" b="0" i="0">
                <a:solidFill>
                  <a:schemeClr val="tx1"/>
                </a:solidFill>
                <a:latin typeface="Arial Regular" charset="0"/>
                <a:cs typeface="Arial Regular" charset="0"/>
              </a:defRPr>
            </a:lvl1pPr>
          </a:lstStyle>
          <a:p>
            <a:r>
              <a:rPr lang="en-US" dirty="0"/>
              <a:t>Divider</a:t>
            </a:r>
            <a:br>
              <a:rPr lang="en-US" dirty="0"/>
            </a:br>
            <a:r>
              <a:rPr lang="en-US" dirty="0"/>
              <a:t>Page</a:t>
            </a:r>
          </a:p>
        </p:txBody>
      </p:sp>
      <p:sp>
        <p:nvSpPr>
          <p:cNvPr id="3" name="Footer Placeholder 2"/>
          <p:cNvSpPr>
            <a:spLocks noGrp="1"/>
          </p:cNvSpPr>
          <p:nvPr>
            <p:ph type="ftr" sz="quarter" idx="17"/>
          </p:nvPr>
        </p:nvSpPr>
        <p:spPr/>
        <p:txBody>
          <a:bodyPr/>
          <a:lstStyle>
            <a:lvl1pPr>
              <a:defRPr>
                <a:solidFill>
                  <a:srgbClr val="FFFFFF"/>
                </a:solidFill>
              </a:defRPr>
            </a:lvl1pPr>
          </a:lstStyle>
          <a:p>
            <a:r>
              <a:rPr lang="en-US" dirty="0"/>
              <a:t>Private &amp; Confidential</a:t>
            </a:r>
          </a:p>
        </p:txBody>
      </p:sp>
      <p:sp>
        <p:nvSpPr>
          <p:cNvPr id="5" name="Slide Number Placeholder 4"/>
          <p:cNvSpPr>
            <a:spLocks noGrp="1"/>
          </p:cNvSpPr>
          <p:nvPr>
            <p:ph type="sldNum" sz="quarter" idx="18"/>
          </p:nvPr>
        </p:nvSpPr>
        <p:spPr/>
        <p:txBody>
          <a:bodyPr/>
          <a:lstStyle>
            <a:lvl1pPr>
              <a:defRPr>
                <a:solidFill>
                  <a:srgbClr val="FFFFFF"/>
                </a:solidFill>
              </a:defRPr>
            </a:lvl1pPr>
          </a:lstStyle>
          <a:p>
            <a:fld id="{BDDC3DCF-E0A7-DA4A-BC2C-1EC3743A297B}" type="slidenum">
              <a:rPr lang="en-US" smtClean="0"/>
              <a:pPr/>
              <a:t>‹#›</a:t>
            </a:fld>
            <a:endParaRPr lang="en-US" dirty="0"/>
          </a:p>
        </p:txBody>
      </p:sp>
      <p:sp>
        <p:nvSpPr>
          <p:cNvPr id="6" name="Picture Placeholder 5"/>
          <p:cNvSpPr>
            <a:spLocks noGrp="1"/>
          </p:cNvSpPr>
          <p:nvPr>
            <p:ph type="pic" sz="quarter" idx="19"/>
          </p:nvPr>
        </p:nvSpPr>
        <p:spPr>
          <a:xfrm>
            <a:off x="427568" y="2219101"/>
            <a:ext cx="11332632" cy="3572099"/>
          </a:xfrm>
        </p:spPr>
        <p:txBody>
          <a:bodyPr anchor="ctr"/>
          <a:lstStyle>
            <a:lvl1pPr algn="ctr">
              <a:defRPr/>
            </a:lvl1pPr>
          </a:lstStyle>
          <a:p>
            <a:endParaRPr lang="en-US" dirty="0"/>
          </a:p>
        </p:txBody>
      </p:sp>
      <p:sp>
        <p:nvSpPr>
          <p:cNvPr id="9" name="Rectangle 8"/>
          <p:cNvSpPr/>
          <p:nvPr userDrawn="1"/>
        </p:nvSpPr>
        <p:spPr>
          <a:xfrm>
            <a:off x="0" y="6018226"/>
            <a:ext cx="3174875" cy="839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800" dirty="0">
              <a:solidFill>
                <a:schemeClr val="tx1"/>
              </a:solidFill>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7565" y="6325426"/>
            <a:ext cx="1280160" cy="210312"/>
          </a:xfrm>
          <a:prstGeom prst="rect">
            <a:avLst/>
          </a:prstGeom>
        </p:spPr>
      </p:pic>
    </p:spTree>
    <p:extLst>
      <p:ext uri="{BB962C8B-B14F-4D97-AF65-F5344CB8AC3E}">
        <p14:creationId xmlns:p14="http://schemas.microsoft.com/office/powerpoint/2010/main" val="1622386935"/>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4" y="1533594"/>
            <a:ext cx="5348203" cy="4257607"/>
          </a:xfrm>
        </p:spPr>
        <p:txBody>
          <a:bodyPr/>
          <a:lstStyle>
            <a:lvl1pPr>
              <a:defRPr b="0" i="0">
                <a:latin typeface="Arial Regular" charset="0"/>
                <a:cs typeface="Arial Regular" charset="0"/>
              </a:defRPr>
            </a:lvl1pPr>
            <a:lvl2pPr>
              <a:defRPr b="0" i="0">
                <a:latin typeface="Arial Regular" charset="0"/>
                <a:cs typeface="Arial Regular"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6395064" y="1533594"/>
            <a:ext cx="5348203" cy="4257607"/>
          </a:xfrm>
        </p:spPr>
        <p:txBody>
          <a:bodyPr/>
          <a:lstStyle>
            <a:lvl1pPr>
              <a:defRPr b="0" i="0">
                <a:latin typeface="Arial Regular" charset="0"/>
                <a:cs typeface="Arial Regular" charset="0"/>
              </a:defRPr>
            </a:lvl1pPr>
            <a:lvl2pPr>
              <a:defRPr b="0" i="0">
                <a:latin typeface="Arial Regular" charset="0"/>
                <a:cs typeface="Arial Regular"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9"/>
          <p:cNvSpPr>
            <a:spLocks noGrp="1"/>
          </p:cNvSpPr>
          <p:nvPr>
            <p:ph type="body" sz="quarter" idx="14"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14714136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2 columns w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4" y="1144742"/>
            <a:ext cx="11320132" cy="855797"/>
          </a:xfrm>
        </p:spPr>
        <p:txBody>
          <a:bodyPr/>
          <a:lstStyle>
            <a:lvl1pPr>
              <a:defRPr sz="1400" b="0" i="0">
                <a:solidFill>
                  <a:schemeClr val="tx1"/>
                </a:solidFill>
                <a:latin typeface="Arial Regular" charset="0"/>
                <a:cs typeface="Arial Regular" charset="0"/>
              </a:defRPr>
            </a:lvl1pPr>
            <a:lvl2pPr>
              <a:defRPr>
                <a:latin typeface="Akkurat Pro"/>
                <a:cs typeface="Akkurat Pro"/>
              </a:defRPr>
            </a:lvl2pPr>
          </a:lstStyle>
          <a:p>
            <a:pPr lvl="0"/>
            <a:r>
              <a:rPr lang="en-US" dirty="0"/>
              <a:t>Click to edit Master text styles</a:t>
            </a:r>
          </a:p>
        </p:txBody>
      </p:sp>
      <p:sp>
        <p:nvSpPr>
          <p:cNvPr id="8" name="Picture Placeholder 7"/>
          <p:cNvSpPr>
            <a:spLocks noGrp="1"/>
          </p:cNvSpPr>
          <p:nvPr>
            <p:ph type="pic" sz="quarter" idx="14"/>
          </p:nvPr>
        </p:nvSpPr>
        <p:spPr>
          <a:xfrm>
            <a:off x="423334" y="2281526"/>
            <a:ext cx="5348817" cy="2935710"/>
          </a:xfrm>
        </p:spPr>
        <p:txBody>
          <a:bodyPr anchor="ctr"/>
          <a:lstStyle>
            <a:lvl1pPr algn="ctr">
              <a:defRPr/>
            </a:lvl1pPr>
          </a:lstStyle>
          <a:p>
            <a:endParaRPr lang="en-US" dirty="0"/>
          </a:p>
        </p:txBody>
      </p:sp>
      <p:sp>
        <p:nvSpPr>
          <p:cNvPr id="10" name="Text Placeholder 9"/>
          <p:cNvSpPr>
            <a:spLocks noGrp="1"/>
          </p:cNvSpPr>
          <p:nvPr>
            <p:ph type="body" sz="quarter" idx="15"/>
          </p:nvPr>
        </p:nvSpPr>
        <p:spPr>
          <a:xfrm>
            <a:off x="427567" y="2000538"/>
            <a:ext cx="5344584" cy="280988"/>
          </a:xfrm>
        </p:spPr>
        <p:txBody>
          <a:bodyPr/>
          <a:lstStyle>
            <a:lvl1pPr algn="ctr">
              <a:defRPr sz="1000">
                <a:solidFill>
                  <a:srgbClr val="000000"/>
                </a:solidFill>
              </a:defRPr>
            </a:lvl1pPr>
          </a:lstStyle>
          <a:p>
            <a:pPr lvl="0"/>
            <a:r>
              <a:rPr lang="en-US" dirty="0"/>
              <a:t>Click to edit Master text styles</a:t>
            </a:r>
          </a:p>
        </p:txBody>
      </p:sp>
      <p:sp>
        <p:nvSpPr>
          <p:cNvPr id="11" name="Picture Placeholder 7"/>
          <p:cNvSpPr>
            <a:spLocks noGrp="1"/>
          </p:cNvSpPr>
          <p:nvPr>
            <p:ph type="pic" sz="quarter" idx="16"/>
          </p:nvPr>
        </p:nvSpPr>
        <p:spPr>
          <a:xfrm>
            <a:off x="6404968" y="2281526"/>
            <a:ext cx="5348817" cy="2935710"/>
          </a:xfrm>
        </p:spPr>
        <p:txBody>
          <a:bodyPr anchor="ctr"/>
          <a:lstStyle>
            <a:lvl1pPr algn="ctr">
              <a:defRPr/>
            </a:lvl1pPr>
          </a:lstStyle>
          <a:p>
            <a:endParaRPr lang="en-US" dirty="0"/>
          </a:p>
        </p:txBody>
      </p:sp>
      <p:sp>
        <p:nvSpPr>
          <p:cNvPr id="12" name="Text Placeholder 9"/>
          <p:cNvSpPr>
            <a:spLocks noGrp="1"/>
          </p:cNvSpPr>
          <p:nvPr>
            <p:ph type="body" sz="quarter" idx="17"/>
          </p:nvPr>
        </p:nvSpPr>
        <p:spPr>
          <a:xfrm>
            <a:off x="6409200" y="2000538"/>
            <a:ext cx="5344584" cy="280988"/>
          </a:xfrm>
        </p:spPr>
        <p:txBody>
          <a:bodyPr/>
          <a:lstStyle>
            <a:lvl1pPr algn="ctr">
              <a:defRPr sz="1000">
                <a:solidFill>
                  <a:srgbClr val="000000"/>
                </a:solidFill>
              </a:defRPr>
            </a:lvl1pPr>
          </a:lstStyle>
          <a:p>
            <a:pPr lvl="0"/>
            <a:r>
              <a:rPr lang="en-US" dirty="0"/>
              <a:t>Click to edit Master text styles</a:t>
            </a:r>
          </a:p>
        </p:txBody>
      </p:sp>
      <p:sp>
        <p:nvSpPr>
          <p:cNvPr id="14" name="Text Placeholder 13"/>
          <p:cNvSpPr>
            <a:spLocks noGrp="1"/>
          </p:cNvSpPr>
          <p:nvPr>
            <p:ph type="body" sz="quarter" idx="18"/>
          </p:nvPr>
        </p:nvSpPr>
        <p:spPr>
          <a:xfrm>
            <a:off x="427567" y="5403972"/>
            <a:ext cx="11333627" cy="583922"/>
          </a:xfrm>
        </p:spPr>
        <p:txBody>
          <a:bodyPr anchor="b"/>
          <a:lstStyle>
            <a:lvl1pPr>
              <a:defRPr sz="950" b="0" i="0">
                <a:solidFill>
                  <a:schemeClr val="tx1"/>
                </a:solidFill>
                <a:latin typeface="Arial Narrow"/>
                <a:cs typeface="Arial Narrow"/>
              </a:defRPr>
            </a:lvl1pPr>
            <a:lvl2pPr>
              <a:defRPr sz="950" b="0" i="0">
                <a:solidFill>
                  <a:schemeClr val="tx1"/>
                </a:solidFill>
                <a:latin typeface="Arial Narrow"/>
                <a:cs typeface="Arial Narrow"/>
              </a:defRPr>
            </a:lvl2pPr>
            <a:lvl3pPr>
              <a:defRPr sz="950" b="0" i="0">
                <a:solidFill>
                  <a:schemeClr val="tx1"/>
                </a:solidFill>
                <a:latin typeface="Arial Narrow"/>
                <a:cs typeface="Arial Narrow"/>
              </a:defRPr>
            </a:lvl3pPr>
            <a:lvl4pPr>
              <a:defRPr sz="800">
                <a:solidFill>
                  <a:srgbClr val="7F7F7F"/>
                </a:solidFill>
              </a:defRPr>
            </a:lvl4pPr>
            <a:lvl5pPr>
              <a:defRPr sz="800">
                <a:solidFill>
                  <a:srgbClr val="7F7F7F"/>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58683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6" y="1063782"/>
            <a:ext cx="11338057" cy="4727418"/>
          </a:xfrm>
        </p:spPr>
        <p:txBody>
          <a:bodyPr/>
          <a:lstStyle>
            <a:lvl1pPr>
              <a:defRPr sz="950" b="0" i="0">
                <a:latin typeface="Arial Narrow"/>
                <a:cs typeface="Arial Narrow"/>
              </a:defRPr>
            </a:lvl1pPr>
            <a:lvl2pPr marL="0" marR="0" indent="0" algn="l" defTabSz="457200" rtl="0" eaLnBrk="1" fontAlgn="auto" latinLnBrk="0" hangingPunct="1">
              <a:lnSpc>
                <a:spcPct val="100000"/>
              </a:lnSpc>
              <a:spcBef>
                <a:spcPts val="500"/>
              </a:spcBef>
              <a:spcAft>
                <a:spcPts val="0"/>
              </a:spcAft>
              <a:buClrTx/>
              <a:buSzTx/>
              <a:buFont typeface="Arial"/>
              <a:buNone/>
              <a:tabLst/>
              <a:defRPr sz="950" b="0" i="0">
                <a:latin typeface="Arial Narrow"/>
                <a:cs typeface="Arial Narrow"/>
              </a:defRPr>
            </a:lvl2pPr>
            <a:lvl3pPr>
              <a:defRPr sz="950">
                <a:latin typeface="Arial Narrow"/>
                <a:cs typeface="Arial Narrow"/>
              </a:defRPr>
            </a:lvl3pPr>
            <a:lvl4pPr>
              <a:defRPr sz="950">
                <a:latin typeface="Arial Narrow"/>
                <a:cs typeface="Arial Narrow"/>
              </a:defRPr>
            </a:lvl4pPr>
            <a:lvl5pPr>
              <a:defRPr sz="950">
                <a:latin typeface="Arial Narrow"/>
                <a:cs typeface="Arial Narrow"/>
              </a:defRPr>
            </a:lvl5pPr>
          </a:lstStyle>
          <a:p>
            <a:pPr lvl="0"/>
            <a:r>
              <a:rPr lang="en-US" dirty="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8277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Tree>
    <p:extLst>
      <p:ext uri="{BB962C8B-B14F-4D97-AF65-F5344CB8AC3E}">
        <p14:creationId xmlns:p14="http://schemas.microsoft.com/office/powerpoint/2010/main" val="8672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lor Splash Slid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34" name="think-cell Slide" r:id="rId5" imgW="378" imgH="377" progId="TCLayout.ActiveDocument.1">
                  <p:embed/>
                </p:oleObj>
              </mc:Choice>
              <mc:Fallback>
                <p:oleObj name="think-cell Slide" r:id="rId5" imgW="378" imgH="377"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14"/>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0160883" y="6410558"/>
            <a:ext cx="1616075" cy="280358"/>
          </a:xfrm>
          <a:prstGeom prst="rect">
            <a:avLst/>
          </a:prstGeom>
        </p:spPr>
      </p:pic>
      <p:graphicFrame>
        <p:nvGraphicFramePr>
          <p:cNvPr id="10" name="Object 9"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35" name="think-cell Slide" r:id="rId8" imgW="378" imgH="377" progId="TCLayout.ActiveDocument.1">
                  <p:embed/>
                </p:oleObj>
              </mc:Choice>
              <mc:Fallback>
                <p:oleObj name="think-cell Slide" r:id="rId8" imgW="378" imgH="377" progId="TCLayout.ActiveDocument.1">
                  <p:embed/>
                  <p:pic>
                    <p:nvPicPr>
                      <p:cNvPr id="10" name="Object 9"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0" name="Rectangle 19"/>
          <p:cNvSpPr>
            <a:spLocks noChangeAspect="1"/>
          </p:cNvSpPr>
          <p:nvPr userDrawn="1"/>
        </p:nvSpPr>
        <p:spPr>
          <a:xfrm>
            <a:off x="411175" y="415041"/>
            <a:ext cx="11365783" cy="4572000"/>
          </a:xfrm>
          <a:prstGeom prst="rect">
            <a:avLst/>
          </a:prstGeom>
          <a:solidFill>
            <a:srgbClr val="D6002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21" name="TextBox 20"/>
          <p:cNvSpPr txBox="1"/>
          <p:nvPr userDrawn="1"/>
        </p:nvSpPr>
        <p:spPr>
          <a:xfrm>
            <a:off x="7204958" y="1420881"/>
            <a:ext cx="4572000" cy="3566160"/>
          </a:xfrm>
          <a:prstGeom prst="rect">
            <a:avLst/>
          </a:prstGeom>
          <a:ln w="3175">
            <a:noFill/>
            <a:prstDash val="dash"/>
          </a:ln>
        </p:spPr>
        <p:txBody>
          <a:bodyPr vert="horz" lIns="0" tIns="0" rIns="155448" bIns="219456" rtlCol="0" anchor="b">
            <a:noAutofit/>
          </a:bodyPr>
          <a:lstStyle>
            <a:lvl1pPr algn="r">
              <a:lnSpc>
                <a:spcPts val="5500"/>
              </a:lnSpc>
              <a:spcBef>
                <a:spcPct val="0"/>
              </a:spcBef>
              <a:buNone/>
              <a:defRPr sz="4700" b="1" baseline="0">
                <a:solidFill>
                  <a:schemeClr val="bg1"/>
                </a:solidFill>
                <a:latin typeface="+mj-lt"/>
                <a:ea typeface="+mj-ea"/>
                <a:cs typeface="+mj-cs"/>
              </a:defRPr>
            </a:lvl1pPr>
          </a:lstStyle>
          <a:p>
            <a:pPr lvl="0"/>
            <a:r>
              <a:rPr lang="en-US" dirty="0">
                <a:solidFill>
                  <a:schemeClr val="bg1"/>
                </a:solidFill>
              </a:rPr>
              <a:t>Program</a:t>
            </a:r>
          </a:p>
          <a:p>
            <a:pPr lvl="0"/>
            <a:r>
              <a:rPr lang="en-US" dirty="0">
                <a:solidFill>
                  <a:schemeClr val="bg1"/>
                </a:solidFill>
              </a:rPr>
              <a:t>Title</a:t>
            </a:r>
          </a:p>
        </p:txBody>
      </p:sp>
      <p:pic>
        <p:nvPicPr>
          <p:cNvPr id="14" name="Picture 13"/>
          <p:cNvPicPr>
            <a:picLocks noChangeAspect="1"/>
          </p:cNvPicPr>
          <p:nvPr userDrawn="1"/>
        </p:nvPicPr>
        <p:blipFill rotWithShape="1">
          <a:blip r:embed="rId9"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pic>
        <p:nvPicPr>
          <p:cNvPr id="17" name="Picture 1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447261" y="596349"/>
            <a:ext cx="1967948" cy="1967948"/>
          </a:xfrm>
          <a:prstGeom prst="rect">
            <a:avLst/>
          </a:prstGeom>
        </p:spPr>
      </p:pic>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uthor inf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5" name="Content Placeholder 5"/>
          <p:cNvSpPr>
            <a:spLocks noGrp="1"/>
          </p:cNvSpPr>
          <p:nvPr>
            <p:ph sz="quarter" idx="13" hasCustomPrompt="1"/>
          </p:nvPr>
        </p:nvSpPr>
        <p:spPr>
          <a:xfrm>
            <a:off x="427567" y="4076095"/>
            <a:ext cx="4643093" cy="1727812"/>
          </a:xfrm>
        </p:spPr>
        <p:txBody>
          <a:bodyPr/>
          <a:lstStyle>
            <a:lvl1pPr>
              <a:defRPr sz="2000" b="0" i="0" baseline="0">
                <a:latin typeface="Arial Regular" charset="0"/>
                <a:cs typeface="Arial Regular" charset="0"/>
              </a:defRPr>
            </a:lvl1pPr>
            <a:lvl2pPr marL="0" indent="0">
              <a:buFont typeface="Arial"/>
              <a:buNone/>
              <a:defRPr sz="2000"/>
            </a:lvl2pPr>
          </a:lstStyle>
          <a:p>
            <a:pPr lvl="0"/>
            <a:r>
              <a:rPr lang="en-US" dirty="0"/>
              <a:t>Author’s Name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25732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w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5" y="1529220"/>
            <a:ext cx="11338560" cy="4102570"/>
          </a:xfrm>
        </p:spPr>
        <p:txBody>
          <a:bodyPr/>
          <a:lstStyle>
            <a:lvl1pPr>
              <a:defRPr b="0" i="0">
                <a:latin typeface="Arial Regular" charset="0"/>
                <a:cs typeface="Arial Regular" charset="0"/>
              </a:defRPr>
            </a:lvl1pPr>
            <a:lvl2pPr marL="0" marR="0" indent="0" algn="l" defTabSz="457200" rtl="0" eaLnBrk="1" fontAlgn="auto" latinLnBrk="0" hangingPunct="1">
              <a:lnSpc>
                <a:spcPct val="100000"/>
              </a:lnSpc>
              <a:spcBef>
                <a:spcPts val="500"/>
              </a:spcBef>
              <a:spcAft>
                <a:spcPts val="0"/>
              </a:spcAft>
              <a:buClrTx/>
              <a:buSzTx/>
              <a:buFont typeface="Arial"/>
              <a:buNone/>
              <a:tabLst/>
              <a:defRPr b="0" i="0">
                <a:latin typeface="Arial Regular" charset="0"/>
                <a:cs typeface="Arial Regular" charset="0"/>
              </a:defRPr>
            </a:lvl2pPr>
          </a:lstStyle>
          <a:p>
            <a:pPr lvl="0"/>
            <a:r>
              <a:rPr lang="en-US" dirty="0"/>
              <a:t>Click to edit Master text styles</a:t>
            </a:r>
          </a:p>
          <a:p>
            <a:pPr marL="18288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3"/>
          </p:nvPr>
        </p:nvSpPr>
        <p:spPr>
          <a:xfrm>
            <a:off x="419099" y="5606722"/>
            <a:ext cx="11338560" cy="385298"/>
          </a:xfrm>
        </p:spPr>
        <p:txBody>
          <a:bodyPr vert="horz" lIns="0" tIns="0" rIns="0" bIns="0" rtlCol="0" anchor="b">
            <a:noAutofit/>
          </a:bodyPr>
          <a:lstStyle>
            <a:lvl1pPr>
              <a:defRPr lang="en-US" sz="950" b="0" i="0" dirty="0" smtClean="0">
                <a:solidFill>
                  <a:schemeClr val="tx1"/>
                </a:solidFill>
                <a:latin typeface="Arial Narrow"/>
                <a:cs typeface="Arial Narrow"/>
              </a:defRPr>
            </a:lvl1pPr>
            <a:lvl2pPr>
              <a:defRPr lang="en-US" sz="950" b="0" i="0" dirty="0" smtClean="0">
                <a:solidFill>
                  <a:schemeClr val="tx1"/>
                </a:solidFill>
                <a:latin typeface="Arial Narrow"/>
                <a:cs typeface="Arial Narrow"/>
              </a:defRPr>
            </a:lvl2pPr>
            <a:lvl3pPr>
              <a:defRPr lang="en-US" sz="950" b="0" i="0" dirty="0" smtClean="0">
                <a:solidFill>
                  <a:schemeClr val="tx1"/>
                </a:solidFill>
                <a:latin typeface="Arial Narrow"/>
                <a:cs typeface="Arial Narrow"/>
              </a:defRPr>
            </a:lvl3pPr>
            <a:lvl4pPr>
              <a:defRPr lang="en-US" sz="950" b="0" i="0" dirty="0" smtClean="0">
                <a:solidFill>
                  <a:schemeClr val="tx1"/>
                </a:solidFill>
                <a:latin typeface="Arial Narrow"/>
                <a:ea typeface="Arial Regular" charset="0"/>
                <a:cs typeface="Arial Narrow"/>
              </a:defRPr>
            </a:lvl4pPr>
            <a:lvl5pPr>
              <a:defRPr lang="en-US" sz="950" b="0" i="0" dirty="0">
                <a:solidFill>
                  <a:schemeClr val="tx1"/>
                </a:solidFill>
                <a:latin typeface="Arial Narrow"/>
                <a:ea typeface="Arial Regular" charset="0"/>
                <a:cs typeface="Arial Narrow"/>
              </a:defRPr>
            </a:lvl5pPr>
          </a:lstStyle>
          <a:p>
            <a:pPr lvl="0"/>
            <a:r>
              <a:rPr lang="en-US" dirty="0"/>
              <a:t>Click to edit Master text styles</a:t>
            </a:r>
          </a:p>
          <a:p>
            <a:pPr lvl="1"/>
            <a:r>
              <a:rPr lang="en-US" dirty="0"/>
              <a:t>Second level. Level 2 Body text can be Regular or Bold. Level 2 Body text can be Regular or Bold. </a:t>
            </a:r>
          </a:p>
          <a:p>
            <a:pPr lvl="2"/>
            <a:r>
              <a:rPr lang="en-US" dirty="0"/>
              <a:t>Third level</a:t>
            </a:r>
          </a:p>
          <a:p>
            <a:pPr lvl="3"/>
            <a:r>
              <a:rPr lang="en-US" dirty="0"/>
              <a:t>Fourth level</a:t>
            </a:r>
          </a:p>
          <a:p>
            <a:pPr lvl="4"/>
            <a:r>
              <a:rPr lang="en-US" dirty="0"/>
              <a:t>Fifth level</a:t>
            </a:r>
          </a:p>
        </p:txBody>
      </p:sp>
      <p:sp>
        <p:nvSpPr>
          <p:cNvPr id="8" name="Text Placeholder 9"/>
          <p:cNvSpPr>
            <a:spLocks noGrp="1"/>
          </p:cNvSpPr>
          <p:nvPr>
            <p:ph type="body" sz="quarter" idx="14"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3001703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wShort copy &amp; 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Private &amp; Confidential</a:t>
            </a:r>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6" name="Content Placeholder 5"/>
          <p:cNvSpPr>
            <a:spLocks noGrp="1"/>
          </p:cNvSpPr>
          <p:nvPr>
            <p:ph sz="quarter" idx="12"/>
          </p:nvPr>
        </p:nvSpPr>
        <p:spPr>
          <a:xfrm>
            <a:off x="423134" y="1144742"/>
            <a:ext cx="11320132" cy="565571"/>
          </a:xfrm>
        </p:spPr>
        <p:txBody>
          <a:bodyPr/>
          <a:lstStyle>
            <a:lvl1pPr>
              <a:defRPr sz="1400" b="0" i="0">
                <a:solidFill>
                  <a:srgbClr val="7F7F7F"/>
                </a:solidFill>
                <a:latin typeface="Arial Regular" charset="0"/>
                <a:cs typeface="Arial Regular" charset="0"/>
              </a:defRPr>
            </a:lvl1pPr>
            <a:lvl2pPr>
              <a:defRPr>
                <a:latin typeface="Akkurat Pro"/>
                <a:cs typeface="Akkurat Pro"/>
              </a:defRPr>
            </a:lvl2pPr>
          </a:lstStyle>
          <a:p>
            <a:pPr lvl="0"/>
            <a:r>
              <a:rPr lang="en-US" dirty="0"/>
              <a:t>Click to edit Master text styles</a:t>
            </a:r>
          </a:p>
        </p:txBody>
      </p:sp>
      <p:sp>
        <p:nvSpPr>
          <p:cNvPr id="8" name="Picture Placeholder 7"/>
          <p:cNvSpPr>
            <a:spLocks noGrp="1"/>
          </p:cNvSpPr>
          <p:nvPr>
            <p:ph type="pic" sz="quarter" idx="14"/>
          </p:nvPr>
        </p:nvSpPr>
        <p:spPr>
          <a:xfrm>
            <a:off x="423333" y="1914528"/>
            <a:ext cx="11338984" cy="3822676"/>
          </a:xfrm>
        </p:spPr>
        <p:txBody>
          <a:bodyPr anchor="ctr"/>
          <a:lstStyle>
            <a:lvl1pPr algn="ctr">
              <a:defRPr/>
            </a:lvl1pPr>
          </a:lstStyle>
          <a:p>
            <a:endParaRPr lang="en-US" dirty="0"/>
          </a:p>
        </p:txBody>
      </p:sp>
      <p:sp>
        <p:nvSpPr>
          <p:cNvPr id="14" name="Text Placeholder 13"/>
          <p:cNvSpPr>
            <a:spLocks noGrp="1"/>
          </p:cNvSpPr>
          <p:nvPr>
            <p:ph type="body" sz="quarter" idx="18"/>
          </p:nvPr>
        </p:nvSpPr>
        <p:spPr>
          <a:xfrm>
            <a:off x="427567" y="5839310"/>
            <a:ext cx="11333627" cy="148584"/>
          </a:xfrm>
        </p:spPr>
        <p:txBody>
          <a:bodyPr anchor="b"/>
          <a:lstStyle>
            <a:lvl1pPr>
              <a:defRPr sz="950" b="0" i="0">
                <a:solidFill>
                  <a:schemeClr val="tx1"/>
                </a:solidFill>
                <a:latin typeface="Arial Narrow"/>
                <a:cs typeface="Arial Narrow"/>
              </a:defRPr>
            </a:lvl1pPr>
            <a:lvl2pPr>
              <a:defRPr sz="950" b="0" i="0">
                <a:solidFill>
                  <a:schemeClr val="tx1"/>
                </a:solidFill>
                <a:latin typeface="Arial Narrow"/>
                <a:cs typeface="Arial Narrow"/>
              </a:defRPr>
            </a:lvl2pPr>
            <a:lvl3pPr>
              <a:defRPr sz="950" b="0" i="0">
                <a:solidFill>
                  <a:schemeClr val="tx1"/>
                </a:solidFill>
                <a:latin typeface="Arial Narrow"/>
                <a:cs typeface="Arial Narrow"/>
              </a:defRPr>
            </a:lvl3pPr>
            <a:lvl4pPr>
              <a:defRPr sz="800">
                <a:solidFill>
                  <a:srgbClr val="7F7F7F"/>
                </a:solidFill>
              </a:defRPr>
            </a:lvl4pPr>
            <a:lvl5pPr>
              <a:defRPr sz="800">
                <a:solidFill>
                  <a:srgbClr val="7F7F7F"/>
                </a:solidFill>
              </a:defRPr>
            </a:lvl5pPr>
          </a:lstStyle>
          <a:p>
            <a:pPr lvl="0"/>
            <a:r>
              <a:rPr lang="en-US" dirty="0"/>
              <a:t>Click to edit Master text styles</a:t>
            </a:r>
          </a:p>
          <a:p>
            <a:pPr lvl="1"/>
            <a:r>
              <a:rPr lang="en-US" dirty="0"/>
              <a:t>Second level</a:t>
            </a:r>
          </a:p>
          <a:p>
            <a:pPr lvl="2"/>
            <a:r>
              <a:rPr lang="en-US" dirty="0"/>
              <a:t>Third level</a:t>
            </a:r>
          </a:p>
        </p:txBody>
      </p:sp>
      <p:sp>
        <p:nvSpPr>
          <p:cNvPr id="13" name="Text Placeholder 9"/>
          <p:cNvSpPr>
            <a:spLocks noGrp="1"/>
          </p:cNvSpPr>
          <p:nvPr>
            <p:ph type="body" sz="quarter" idx="19" hasCustomPrompt="1"/>
          </p:nvPr>
        </p:nvSpPr>
        <p:spPr>
          <a:xfrm>
            <a:off x="419099" y="747521"/>
            <a:ext cx="10829879" cy="440834"/>
          </a:xfrm>
        </p:spPr>
        <p:txBody>
          <a:bodyPr lIns="0" tIns="0" rIns="0" bIns="0"/>
          <a:lstStyle>
            <a:lvl1pPr>
              <a:defRPr sz="1900" b="0">
                <a:solidFill>
                  <a:schemeClr val="tx1"/>
                </a:solidFill>
              </a:defRPr>
            </a:lvl1pPr>
          </a:lstStyle>
          <a:p>
            <a:pPr lvl="0"/>
            <a:r>
              <a:rPr lang="en-US" dirty="0"/>
              <a:t>Subtitle</a:t>
            </a:r>
          </a:p>
        </p:txBody>
      </p:sp>
    </p:spTree>
    <p:extLst>
      <p:ext uri="{BB962C8B-B14F-4D97-AF65-F5344CB8AC3E}">
        <p14:creationId xmlns:p14="http://schemas.microsoft.com/office/powerpoint/2010/main" val="11244485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6"/>
            <a:ext cx="11379200" cy="706437"/>
          </a:xfrm>
        </p:spPr>
        <p:txBody>
          <a:bodyPr/>
          <a:lstStyle>
            <a:lvl1pPr marL="0" indent="0">
              <a:buNone/>
              <a:defRPr b="0"/>
            </a:lvl1pPr>
            <a:lvl2pPr marL="127397"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525"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ext uri="{BB962C8B-B14F-4D97-AF65-F5344CB8AC3E}">
        <p14:creationId xmlns:p14="http://schemas.microsoft.com/office/powerpoint/2010/main" val="35493335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6"/>
            <a:ext cx="11379200" cy="706437"/>
          </a:xfrm>
        </p:spPr>
        <p:txBody>
          <a:bodyPr/>
          <a:lstStyle>
            <a:lvl1pPr marL="0" indent="0">
              <a:buNone/>
              <a:defRPr b="0"/>
            </a:lvl1pPr>
            <a:lvl2pPr marL="127397"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525"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ext uri="{BB962C8B-B14F-4D97-AF65-F5344CB8AC3E}">
        <p14:creationId xmlns:p14="http://schemas.microsoft.com/office/powerpoint/2010/main" val="29361383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ontent - no subtitle">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3"/>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572" name="think-cell Slide" r:id="rId5" imgW="216" imgH="216" progId="TCLayout.ActiveDocument.1">
                  <p:embed/>
                </p:oleObj>
              </mc:Choice>
              <mc:Fallback>
                <p:oleObj name="think-cell Slide" r:id="rId5" imgW="216" imgH="216" progId="TCLayout.ActiveDocument.1">
                  <p:embed/>
                  <p:pic>
                    <p:nvPicPr>
                      <p:cNvPr id="7" name="Object 6"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a:xfrm>
            <a:off x="411480" y="219459"/>
            <a:ext cx="11358880" cy="865273"/>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371600"/>
            <a:ext cx="11367253" cy="4381500"/>
          </a:xfrm>
        </p:spPr>
        <p:txBody>
          <a:bodyPr/>
          <a:lstStyle>
            <a:lvl3pPr>
              <a:spcAft>
                <a:spcPts val="0"/>
              </a:spcAft>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CA5A1-3F9E-4C52-875D-C9E4FC2B568F}" type="datetime1">
              <a:rPr lang="en-US" smtClean="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dirty="0"/>
          </a:p>
        </p:txBody>
      </p:sp>
      <p:sp>
        <p:nvSpPr>
          <p:cNvPr id="8" name="Rectangle 7"/>
          <p:cNvSpPr/>
          <p:nvPr userDrawn="1"/>
        </p:nvSpPr>
        <p:spPr>
          <a:xfrm>
            <a:off x="12287026" y="-4042"/>
            <a:ext cx="1386247" cy="31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t"/>
          <a:lstStyle/>
          <a:p>
            <a:pPr algn="l"/>
            <a:r>
              <a:rPr lang="en-US" sz="750" b="1" dirty="0">
                <a:solidFill>
                  <a:schemeClr val="tx1"/>
                </a:solidFill>
              </a:rPr>
              <a:t>Content – No subtitle</a:t>
            </a:r>
          </a:p>
          <a:p>
            <a:pPr algn="l"/>
            <a:r>
              <a:rPr lang="en-US" sz="750" b="0" baseline="0" dirty="0">
                <a:solidFill>
                  <a:schemeClr val="tx1"/>
                </a:solidFill>
              </a:rPr>
              <a:t>Level 1 has a bullet turned on –you can turn bullets off by marking the Level 1 text and unclick the bullet icon on the Home Tab. </a:t>
            </a:r>
          </a:p>
          <a:p>
            <a:pPr algn="l"/>
            <a:endParaRPr lang="en-US" sz="750" b="0" baseline="0" dirty="0">
              <a:solidFill>
                <a:schemeClr val="tx1"/>
              </a:solidFill>
            </a:endParaRPr>
          </a:p>
          <a:p>
            <a:pPr algn="l"/>
            <a:endParaRPr lang="en-US" sz="750" b="0" baseline="0" dirty="0">
              <a:solidFill>
                <a:schemeClr val="tx1"/>
              </a:solidFill>
            </a:endParaRPr>
          </a:p>
          <a:p>
            <a:pPr algn="l"/>
            <a:r>
              <a:rPr lang="en-US" sz="750" b="0" baseline="0" dirty="0">
                <a:solidFill>
                  <a:schemeClr val="tx1"/>
                </a:solidFill>
              </a:rPr>
              <a:t>To get to the next bullet level, use “Increase List level” on the Home Tab. </a:t>
            </a:r>
          </a:p>
        </p:txBody>
      </p:sp>
      <p:sp>
        <p:nvSpPr>
          <p:cNvPr id="9"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Edit Master text styles</a:t>
            </a:r>
          </a:p>
          <a:p>
            <a:pPr lvl="1"/>
            <a:r>
              <a:rPr lang="en-US"/>
              <a:t>Second level</a:t>
            </a:r>
          </a:p>
        </p:txBody>
      </p:sp>
      <p:pic>
        <p:nvPicPr>
          <p:cNvPr id="10" name="bullets"/>
          <p:cNvPicPr>
            <a:picLocks noChangeAspect="1"/>
          </p:cNvPicPr>
          <p:nvPr userDrawn="1"/>
        </p:nvPicPr>
        <p:blipFill rotWithShape="1">
          <a:blip r:embed="rId7" cstate="email">
            <a:extLst>
              <a:ext uri="{28A0092B-C50C-407E-A947-70E740481C1C}">
                <a14:useLocalDpi xmlns:a14="http://schemas.microsoft.com/office/drawing/2010/main"/>
              </a:ext>
            </a:extLst>
          </a:blip>
          <a:srcRect l="3717" t="5566" r="8072" b="8645"/>
          <a:stretch/>
        </p:blipFill>
        <p:spPr>
          <a:xfrm>
            <a:off x="12345151" y="1307765"/>
            <a:ext cx="277343" cy="241890"/>
          </a:xfrm>
          <a:prstGeom prst="rect">
            <a:avLst/>
          </a:prstGeom>
          <a:ln>
            <a:noFill/>
          </a:ln>
        </p:spPr>
      </p:pic>
      <p:pic>
        <p:nvPicPr>
          <p:cNvPr id="11" name="increase list level"/>
          <p:cNvPicPr>
            <a:picLocks noChangeAspect="1"/>
          </p:cNvPicPr>
          <p:nvPr userDrawn="1"/>
        </p:nvPicPr>
        <p:blipFill rotWithShape="1">
          <a:blip r:embed="rId8" cstate="email">
            <a:extLst>
              <a:ext uri="{28A0092B-C50C-407E-A947-70E740481C1C}">
                <a14:useLocalDpi xmlns:a14="http://schemas.microsoft.com/office/drawing/2010/main"/>
              </a:ext>
            </a:extLst>
          </a:blip>
          <a:srcRect l="3946" t="825" r="7728" b="5818"/>
          <a:stretch/>
        </p:blipFill>
        <p:spPr>
          <a:xfrm>
            <a:off x="12342987" y="2222893"/>
            <a:ext cx="391319" cy="241890"/>
          </a:xfrm>
          <a:prstGeom prst="rect">
            <a:avLst/>
          </a:prstGeom>
        </p:spPr>
      </p:pic>
      <p:grpSp>
        <p:nvGrpSpPr>
          <p:cNvPr id="13" name="Group 12"/>
          <p:cNvGrpSpPr/>
          <p:nvPr userDrawn="1"/>
        </p:nvGrpSpPr>
        <p:grpSpPr>
          <a:xfrm>
            <a:off x="12284311" y="3212874"/>
            <a:ext cx="1389888" cy="1233768"/>
            <a:chOff x="9215268" y="3023356"/>
            <a:chExt cx="1389888" cy="1233768"/>
          </a:xfrm>
        </p:grpSpPr>
        <p:sp>
          <p:nvSpPr>
            <p:cNvPr id="14" name="Rectangle 13"/>
            <p:cNvSpPr/>
            <p:nvPr userDrawn="1"/>
          </p:nvSpPr>
          <p:spPr>
            <a:xfrm>
              <a:off x="9215268" y="3023356"/>
              <a:ext cx="1389888" cy="1233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750" b="0" baseline="0" dirty="0">
                  <a:solidFill>
                    <a:schemeClr val="tx1"/>
                  </a:solidFill>
                </a:rPr>
                <a:t>Only use </a:t>
              </a:r>
              <a:r>
                <a:rPr lang="en-US" sz="750" b="0" baseline="0" dirty="0">
                  <a:solidFill>
                    <a:srgbClr val="D6002A"/>
                  </a:solidFill>
                </a:rPr>
                <a:t>S&amp;P Global Red </a:t>
              </a:r>
              <a:r>
                <a:rPr lang="en-US" sz="750" b="0" baseline="0" dirty="0">
                  <a:solidFill>
                    <a:schemeClr val="tx1"/>
                  </a:solidFill>
                </a:rPr>
                <a:t>for key text high-lights, not shapes or charts. </a:t>
              </a:r>
              <a:br>
                <a:rPr lang="en-US" sz="750" b="0" baseline="0" dirty="0">
                  <a:solidFill>
                    <a:schemeClr val="tx1"/>
                  </a:solidFill>
                </a:rPr>
              </a:br>
              <a:r>
                <a:rPr lang="en-US" sz="750" b="0" baseline="0" dirty="0">
                  <a:solidFill>
                    <a:schemeClr val="tx1"/>
                  </a:solidFill>
                </a:rPr>
                <a:t>It’s available in the custom color palette. </a:t>
              </a:r>
            </a:p>
          </p:txBody>
        </p:sp>
        <p:sp>
          <p:nvSpPr>
            <p:cNvPr id="15" name="Rectangle 14"/>
            <p:cNvSpPr/>
            <p:nvPr userDrawn="1"/>
          </p:nvSpPr>
          <p:spPr>
            <a:xfrm>
              <a:off x="9264542" y="4042368"/>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spTree>
    <p:custDataLst>
      <p:tags r:id="rId2"/>
    </p:custDataLst>
    <p:extLst>
      <p:ext uri="{BB962C8B-B14F-4D97-AF65-F5344CB8AC3E}">
        <p14:creationId xmlns:p14="http://schemas.microsoft.com/office/powerpoint/2010/main" val="4221956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Cover white Slim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1480" y="164236"/>
            <a:ext cx="6705600" cy="1568639"/>
          </a:xfrm>
        </p:spPr>
        <p:txBody>
          <a:bodyPr tIns="0" anchor="t">
            <a:normAutofit/>
          </a:bodyPr>
          <a:lstStyle>
            <a:lvl1pPr algn="l">
              <a:defRPr sz="2700" b="1" baseline="0"/>
            </a:lvl1pPr>
          </a:lstStyle>
          <a:p>
            <a:r>
              <a:rPr lang="en-US" dirty="0"/>
              <a:t>Click to insert Presentation Title </a:t>
            </a:r>
          </a:p>
        </p:txBody>
      </p:sp>
      <p:sp>
        <p:nvSpPr>
          <p:cNvPr id="3" name="Subtitle 2"/>
          <p:cNvSpPr>
            <a:spLocks noGrp="1"/>
          </p:cNvSpPr>
          <p:nvPr>
            <p:ph type="subTitle" idx="1" hasCustomPrompt="1"/>
          </p:nvPr>
        </p:nvSpPr>
        <p:spPr>
          <a:xfrm>
            <a:off x="411480" y="1751715"/>
            <a:ext cx="6705600" cy="579110"/>
          </a:xfrm>
        </p:spPr>
        <p:txBody>
          <a:bodyPr>
            <a:normAutofit/>
          </a:bodyPr>
          <a:lstStyle>
            <a:lvl1pPr marL="0" indent="0" algn="l">
              <a:spcBef>
                <a:spcPts val="0"/>
              </a:spcBef>
              <a:buNone/>
              <a:defRPr sz="7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insert subtitle</a:t>
            </a:r>
          </a:p>
        </p:txBody>
      </p:sp>
      <p:sp>
        <p:nvSpPr>
          <p:cNvPr id="7" name="Text Placeholder 5"/>
          <p:cNvSpPr>
            <a:spLocks noGrp="1"/>
          </p:cNvSpPr>
          <p:nvPr>
            <p:ph type="body" sz="quarter" idx="11" hasCustomPrompt="1"/>
          </p:nvPr>
        </p:nvSpPr>
        <p:spPr>
          <a:xfrm>
            <a:off x="8618069" y="1111722"/>
            <a:ext cx="3169920" cy="259884"/>
          </a:xfrm>
        </p:spPr>
        <p:txBody>
          <a:bodyPr>
            <a:noAutofit/>
          </a:bodyPr>
          <a:lstStyle>
            <a:lvl1pPr marL="0" indent="0">
              <a:buNone/>
              <a:defRPr sz="788" b="0"/>
            </a:lvl1pPr>
          </a:lstStyle>
          <a:p>
            <a:pPr lvl="0"/>
            <a:r>
              <a:rPr lang="en-US" dirty="0"/>
              <a:t>Click to insert date</a:t>
            </a:r>
          </a:p>
        </p:txBody>
      </p:sp>
      <p:sp>
        <p:nvSpPr>
          <p:cNvPr id="5" name="Picture Placeholder 4"/>
          <p:cNvSpPr>
            <a:spLocks noGrp="1"/>
          </p:cNvSpPr>
          <p:nvPr>
            <p:ph type="pic" sz="quarter" idx="13" hasCustomPrompt="1"/>
          </p:nvPr>
        </p:nvSpPr>
        <p:spPr>
          <a:xfrm>
            <a:off x="411480" y="2423160"/>
            <a:ext cx="11379200" cy="2542032"/>
          </a:xfrm>
        </p:spPr>
        <p:txBody>
          <a:bodyPr anchor="ctr"/>
          <a:lstStyle>
            <a:lvl1pPr marL="0" indent="0" algn="ctr">
              <a:buNone/>
              <a:defRPr/>
            </a:lvl1pPr>
          </a:lstStyle>
          <a:p>
            <a:r>
              <a:rPr lang="en-US" dirty="0"/>
              <a:t>Click to insert cover image</a:t>
            </a:r>
          </a:p>
        </p:txBody>
      </p:sp>
      <p:sp>
        <p:nvSpPr>
          <p:cNvPr id="12" name="Text Placeholder 5"/>
          <p:cNvSpPr>
            <a:spLocks noGrp="1"/>
          </p:cNvSpPr>
          <p:nvPr>
            <p:ph type="body" sz="quarter" idx="10" hasCustomPrompt="1"/>
          </p:nvPr>
        </p:nvSpPr>
        <p:spPr>
          <a:xfrm>
            <a:off x="8618071" y="152587"/>
            <a:ext cx="3169920" cy="896287"/>
          </a:xfrm>
        </p:spPr>
        <p:txBody>
          <a:bodyPr>
            <a:noAutofit/>
          </a:bodyPr>
          <a:lstStyle>
            <a:lvl1pPr marL="0" indent="0">
              <a:spcBef>
                <a:spcPts val="225"/>
              </a:spcBef>
              <a:spcAft>
                <a:spcPts val="0"/>
              </a:spcAft>
              <a:buNone/>
              <a:defRPr sz="825" b="1" baseline="0"/>
            </a:lvl1pPr>
          </a:lstStyle>
          <a:p>
            <a:pPr lvl="0"/>
            <a:r>
              <a:rPr lang="en-US" dirty="0"/>
              <a:t>Click to insert Presenter Name(s)</a:t>
            </a:r>
            <a:br>
              <a:rPr lang="en-US" dirty="0"/>
            </a:br>
            <a:r>
              <a:rPr lang="en-US" dirty="0"/>
              <a:t>Job Title</a:t>
            </a:r>
            <a:br>
              <a:rPr lang="en-US" dirty="0"/>
            </a:br>
            <a:r>
              <a:rPr lang="en-US" dirty="0"/>
              <a:t>Department / Sector</a:t>
            </a:r>
          </a:p>
        </p:txBody>
      </p:sp>
      <p:sp>
        <p:nvSpPr>
          <p:cNvPr id="9" name="Rectangle 8"/>
          <p:cNvSpPr/>
          <p:nvPr userDrawn="1"/>
        </p:nvSpPr>
        <p:spPr>
          <a:xfrm>
            <a:off x="12287026" y="-4043"/>
            <a:ext cx="1386247" cy="2430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t"/>
          <a:lstStyle/>
          <a:p>
            <a:pPr algn="l"/>
            <a:r>
              <a:rPr lang="en-US" sz="750" b="1" dirty="0">
                <a:solidFill>
                  <a:schemeClr val="tx1"/>
                </a:solidFill>
              </a:rPr>
              <a:t>Cover</a:t>
            </a:r>
            <a:r>
              <a:rPr lang="en-US" sz="750" b="1" baseline="0" dirty="0">
                <a:solidFill>
                  <a:schemeClr val="tx1"/>
                </a:solidFill>
              </a:rPr>
              <a:t> + Image</a:t>
            </a:r>
          </a:p>
          <a:p>
            <a:pPr algn="l"/>
            <a:r>
              <a:rPr lang="en-US" sz="750" baseline="0" dirty="0">
                <a:solidFill>
                  <a:schemeClr val="tx1"/>
                </a:solidFill>
              </a:rPr>
              <a:t>Do not change the size of the title. Keep the title short and use the subtitle area for longer descriptions if needed. Insert rectangular image by clicking the image icon. </a:t>
            </a:r>
            <a:endParaRPr lang="en-US" sz="750" dirty="0">
              <a:solidFill>
                <a:schemeClr val="tx1"/>
              </a:solidFill>
            </a:endParaRPr>
          </a:p>
        </p:txBody>
      </p:sp>
      <p:sp>
        <p:nvSpPr>
          <p:cNvPr id="13" name="Rectangle 12"/>
          <p:cNvSpPr/>
          <p:nvPr userDrawn="1"/>
        </p:nvSpPr>
        <p:spPr>
          <a:xfrm>
            <a:off x="0" y="6874280"/>
            <a:ext cx="12192000" cy="342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4879" y="5771962"/>
            <a:ext cx="1697779" cy="372552"/>
          </a:xfrm>
          <a:prstGeom prst="rect">
            <a:avLst/>
          </a:prstGeom>
        </p:spPr>
      </p:pic>
      <p:sp>
        <p:nvSpPr>
          <p:cNvPr id="15" name="Text Placeholder 5"/>
          <p:cNvSpPr>
            <a:spLocks noGrp="1"/>
          </p:cNvSpPr>
          <p:nvPr>
            <p:ph type="body" sz="quarter" idx="12" hasCustomPrompt="1"/>
          </p:nvPr>
        </p:nvSpPr>
        <p:spPr>
          <a:xfrm>
            <a:off x="6096000" y="5781625"/>
            <a:ext cx="5689600" cy="730656"/>
          </a:xfrm>
        </p:spPr>
        <p:txBody>
          <a:bodyPr tIns="0" rIns="0" bIns="0">
            <a:noAutofit/>
          </a:bodyPr>
          <a:lstStyle>
            <a:lvl1pPr marL="0" indent="0" algn="r">
              <a:buNone/>
              <a:defRPr sz="675" b="0">
                <a:solidFill>
                  <a:schemeClr val="bg1">
                    <a:lumMod val="50000"/>
                  </a:schemeClr>
                </a:solidFill>
                <a:latin typeface="Arial Narrow" panose="020B0606020202030204" pitchFamily="34" charset="0"/>
              </a:defRPr>
            </a:lvl1pPr>
          </a:lstStyle>
          <a:p>
            <a:pPr lvl="0"/>
            <a:r>
              <a:rPr lang="en-US" dirty="0"/>
              <a:t>Click to insert disclaimer paragraph</a:t>
            </a:r>
          </a:p>
        </p:txBody>
      </p:sp>
      <p:grpSp>
        <p:nvGrpSpPr>
          <p:cNvPr id="16" name="Group 15"/>
          <p:cNvGrpSpPr/>
          <p:nvPr userDrawn="1"/>
        </p:nvGrpSpPr>
        <p:grpSpPr>
          <a:xfrm>
            <a:off x="12284311" y="2497574"/>
            <a:ext cx="1389888" cy="1233768"/>
            <a:chOff x="9215268" y="3023356"/>
            <a:chExt cx="1389888" cy="1233768"/>
          </a:xfrm>
        </p:grpSpPr>
        <p:sp>
          <p:nvSpPr>
            <p:cNvPr id="19" name="Rectangle 18"/>
            <p:cNvSpPr/>
            <p:nvPr userDrawn="1"/>
          </p:nvSpPr>
          <p:spPr>
            <a:xfrm>
              <a:off x="9215268" y="3023356"/>
              <a:ext cx="1389888" cy="1233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750" b="0" baseline="0" dirty="0">
                  <a:solidFill>
                    <a:schemeClr val="tx1"/>
                  </a:solidFill>
                </a:rPr>
                <a:t>Only use </a:t>
              </a:r>
              <a:r>
                <a:rPr lang="en-US" sz="750" b="0" baseline="0" dirty="0">
                  <a:solidFill>
                    <a:srgbClr val="D6002A"/>
                  </a:solidFill>
                </a:rPr>
                <a:t>S&amp;P Global Red </a:t>
              </a:r>
              <a:r>
                <a:rPr lang="en-US" sz="750" b="0" baseline="0" dirty="0">
                  <a:solidFill>
                    <a:schemeClr val="tx1"/>
                  </a:solidFill>
                </a:rPr>
                <a:t>for key text high-lights, not shapes or charts. </a:t>
              </a:r>
              <a:br>
                <a:rPr lang="en-US" sz="750" b="0" baseline="0" dirty="0">
                  <a:solidFill>
                    <a:schemeClr val="tx1"/>
                  </a:solidFill>
                </a:rPr>
              </a:br>
              <a:r>
                <a:rPr lang="en-US" sz="750" b="0" baseline="0" dirty="0">
                  <a:solidFill>
                    <a:schemeClr val="tx1"/>
                  </a:solidFill>
                </a:rPr>
                <a:t>It’s available in the custom color palette. </a:t>
              </a:r>
            </a:p>
          </p:txBody>
        </p:sp>
        <p:sp>
          <p:nvSpPr>
            <p:cNvPr id="20" name="Rectangle 19"/>
            <p:cNvSpPr/>
            <p:nvPr userDrawn="1"/>
          </p:nvSpPr>
          <p:spPr>
            <a:xfrm>
              <a:off x="9264542" y="4042368"/>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spTree>
    <p:extLst>
      <p:ext uri="{BB962C8B-B14F-4D97-AF65-F5344CB8AC3E}">
        <p14:creationId xmlns:p14="http://schemas.microsoft.com/office/powerpoint/2010/main" val="31324965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6"/>
            <a:ext cx="11379200" cy="706437"/>
          </a:xfrm>
        </p:spPr>
        <p:txBody>
          <a:bodyPr/>
          <a:lstStyle>
            <a:lvl1pPr marL="0" indent="0">
              <a:buNone/>
              <a:defRPr b="0"/>
            </a:lvl1pPr>
            <a:lvl2pPr marL="127397"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525"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ext uri="{BB962C8B-B14F-4D97-AF65-F5344CB8AC3E}">
        <p14:creationId xmlns:p14="http://schemas.microsoft.com/office/powerpoint/2010/main" val="40512706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6"/>
            <a:ext cx="11379200" cy="706437"/>
          </a:xfrm>
        </p:spPr>
        <p:txBody>
          <a:bodyPr/>
          <a:lstStyle>
            <a:lvl1pPr marL="0" indent="0">
              <a:buNone/>
              <a:defRPr b="0"/>
            </a:lvl1pPr>
            <a:lvl2pPr marL="127397"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525"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ext uri="{BB962C8B-B14F-4D97-AF65-F5344CB8AC3E}">
        <p14:creationId xmlns:p14="http://schemas.microsoft.com/office/powerpoint/2010/main" val="18096698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5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6"/>
            <a:ext cx="11379200" cy="706437"/>
          </a:xfrm>
        </p:spPr>
        <p:txBody>
          <a:bodyPr/>
          <a:lstStyle>
            <a:lvl1pPr marL="0" indent="0">
              <a:buNone/>
              <a:defRPr b="0"/>
            </a:lvl1pPr>
            <a:lvl2pPr marL="127397"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150"/>
              </a:spcAft>
              <a:buSzPct val="25000"/>
              <a:buFont typeface="Arial" panose="020B0604020202020204" pitchFamily="34" charset="0"/>
              <a:buChar char=" "/>
              <a:defRPr sz="675">
                <a:latin typeface="Arial Narrow" panose="020B0606020202030204" pitchFamily="34" charset="0"/>
              </a:defRPr>
            </a:lvl1pPr>
            <a:lvl2pPr marL="127397" indent="-84535">
              <a:lnSpc>
                <a:spcPct val="70000"/>
              </a:lnSpc>
              <a:spcBef>
                <a:spcPts val="0"/>
              </a:spcBef>
              <a:buFont typeface="Arial" panose="020B0604020202020204" pitchFamily="34" charset="0"/>
              <a:buChar char="•"/>
              <a:defRPr sz="675">
                <a:latin typeface="Arial Narrow" panose="020B0606020202030204" pitchFamily="34" charset="0"/>
              </a:defRPr>
            </a:lvl2pPr>
            <a:lvl3pPr marL="255984"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525"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ext uri="{BB962C8B-B14F-4D97-AF65-F5344CB8AC3E}">
        <p14:creationId xmlns:p14="http://schemas.microsoft.com/office/powerpoint/2010/main" val="26452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lor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1175" y="4987041"/>
            <a:ext cx="11365783" cy="996132"/>
          </a:xfrm>
        </p:spPr>
        <p:txBody>
          <a:bodyPr tIns="0" rIns="0" bIns="0" numCol="1" anchor="ctr">
            <a:noAutofit/>
          </a:bodyPr>
          <a:lstStyle>
            <a:lvl1pPr algn="r">
              <a:defRPr sz="3700" b="0" baseline="0">
                <a:solidFill>
                  <a:schemeClr val="tx1">
                    <a:lumMod val="50000"/>
                    <a:lumOff val="50000"/>
                  </a:schemeClr>
                </a:solidFill>
              </a:defRPr>
            </a:lvl1pPr>
          </a:lstStyle>
          <a:p>
            <a:r>
              <a:rPr lang="en-US" dirty="0"/>
              <a:t>Presentation Title</a:t>
            </a:r>
          </a:p>
        </p:txBody>
      </p:sp>
      <p:sp>
        <p:nvSpPr>
          <p:cNvPr id="3" name="Subtitle 2"/>
          <p:cNvSpPr>
            <a:spLocks noGrp="1"/>
          </p:cNvSpPr>
          <p:nvPr>
            <p:ph type="subTitle" idx="1" hasCustomPrompt="1"/>
          </p:nvPr>
        </p:nvSpPr>
        <p:spPr>
          <a:xfrm>
            <a:off x="1539433" y="5983173"/>
            <a:ext cx="10237525" cy="667971"/>
          </a:xfrm>
        </p:spPr>
        <p:txBody>
          <a:bodyPr tIns="0" rIns="0" bIns="0" anchor="t"/>
          <a:lstStyle>
            <a:lvl1pPr marL="0" indent="0" algn="r">
              <a:lnSpc>
                <a:spcPct val="100000"/>
              </a:lnSpc>
              <a:spcBef>
                <a:spcPts val="0"/>
              </a:spcBef>
              <a:buNone/>
              <a:defRPr sz="1800"/>
            </a:lvl1pPr>
            <a:lvl2pPr marL="0" indent="0" algn="r">
              <a:lnSpc>
                <a:spcPts val="1000"/>
              </a:lnSpc>
              <a:spcBef>
                <a:spcPts val="0"/>
              </a:spcBef>
              <a:buNone/>
              <a:defRPr sz="1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a:p>
            <a:pPr lvl="1"/>
            <a:r>
              <a:rPr lang="en-US" dirty="0"/>
              <a:t>Presenter Title</a:t>
            </a:r>
          </a:p>
        </p:txBody>
      </p:sp>
      <p:sp>
        <p:nvSpPr>
          <p:cNvPr id="17" name="Rectangle 16"/>
          <p:cNvSpPr>
            <a:spLocks noChangeAspect="1"/>
          </p:cNvSpPr>
          <p:nvPr userDrawn="1"/>
        </p:nvSpPr>
        <p:spPr>
          <a:xfrm>
            <a:off x="411175" y="415041"/>
            <a:ext cx="11365783" cy="4572000"/>
          </a:xfrm>
          <a:prstGeom prst="rect">
            <a:avLst/>
          </a:prstGeom>
          <a:solidFill>
            <a:srgbClr val="D6002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18" name="TextBox 17"/>
          <p:cNvSpPr txBox="1"/>
          <p:nvPr userDrawn="1"/>
        </p:nvSpPr>
        <p:spPr>
          <a:xfrm>
            <a:off x="7204958" y="1420881"/>
            <a:ext cx="4572000" cy="3566160"/>
          </a:xfrm>
          <a:prstGeom prst="rect">
            <a:avLst/>
          </a:prstGeom>
          <a:ln w="3175">
            <a:noFill/>
            <a:prstDash val="dash"/>
          </a:ln>
        </p:spPr>
        <p:txBody>
          <a:bodyPr vert="horz" lIns="0" tIns="0" rIns="155448" bIns="219456" rtlCol="0" anchor="b">
            <a:noAutofit/>
          </a:bodyPr>
          <a:lstStyle>
            <a:lvl1pPr algn="r">
              <a:lnSpc>
                <a:spcPts val="5500"/>
              </a:lnSpc>
              <a:spcBef>
                <a:spcPct val="0"/>
              </a:spcBef>
              <a:buNone/>
              <a:defRPr sz="4700" b="1" baseline="0">
                <a:solidFill>
                  <a:schemeClr val="bg1"/>
                </a:solidFill>
                <a:latin typeface="+mj-lt"/>
                <a:ea typeface="+mj-ea"/>
                <a:cs typeface="+mj-cs"/>
              </a:defRPr>
            </a:lvl1pPr>
          </a:lstStyle>
          <a:p>
            <a:pPr lvl="0"/>
            <a:r>
              <a:rPr lang="en-US" dirty="0">
                <a:solidFill>
                  <a:schemeClr val="bg1"/>
                </a:solidFill>
              </a:rPr>
              <a:t>Program</a:t>
            </a:r>
          </a:p>
          <a:p>
            <a:pPr lvl="0"/>
            <a:r>
              <a:rPr lang="en-US" dirty="0">
                <a:solidFill>
                  <a:schemeClr val="bg1"/>
                </a:solidFill>
              </a:rPr>
              <a:t>Title</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61" y="596349"/>
            <a:ext cx="1967948" cy="1967948"/>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r Agenda">
    <p:spTree>
      <p:nvGrpSpPr>
        <p:cNvPr id="1" name=""/>
        <p:cNvGrpSpPr/>
        <p:nvPr/>
      </p:nvGrpSpPr>
      <p:grpSpPr>
        <a:xfrm>
          <a:off x="0" y="0"/>
          <a:ext cx="0" cy="0"/>
          <a:chOff x="0" y="0"/>
          <a:chExt cx="0" cy="0"/>
        </a:xfrm>
      </p:grpSpPr>
      <p:sp>
        <p:nvSpPr>
          <p:cNvPr id="8" name="Rectangle 7"/>
          <p:cNvSpPr>
            <a:spLocks/>
          </p:cNvSpPr>
          <p:nvPr userDrawn="1"/>
        </p:nvSpPr>
        <p:spPr>
          <a:xfrm>
            <a:off x="411176" y="415041"/>
            <a:ext cx="3916333" cy="5616023"/>
          </a:xfrm>
          <a:prstGeom prst="rect">
            <a:avLst/>
          </a:prstGeom>
          <a:solidFill>
            <a:srgbClr val="D6002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10" name="TextBox 9"/>
          <p:cNvSpPr txBox="1"/>
          <p:nvPr userDrawn="1"/>
        </p:nvSpPr>
        <p:spPr>
          <a:xfrm>
            <a:off x="411176" y="415041"/>
            <a:ext cx="3916333" cy="2813494"/>
          </a:xfrm>
          <a:prstGeom prst="rect">
            <a:avLst/>
          </a:prstGeom>
          <a:ln w="3175">
            <a:noFill/>
            <a:prstDash val="dash"/>
          </a:ln>
        </p:spPr>
        <p:txBody>
          <a:bodyPr vert="horz" lIns="301752" tIns="301752" rIns="0" bIns="0" rtlCol="0" anchor="t">
            <a:noAutofit/>
          </a:bodyPr>
          <a:lstStyle>
            <a:lvl1pPr algn="r">
              <a:lnSpc>
                <a:spcPts val="5500"/>
              </a:lnSpc>
              <a:spcBef>
                <a:spcPct val="0"/>
              </a:spcBef>
              <a:buNone/>
              <a:defRPr sz="4700" b="1" baseline="0">
                <a:solidFill>
                  <a:schemeClr val="bg1"/>
                </a:solidFill>
                <a:latin typeface="+mj-lt"/>
                <a:ea typeface="+mj-ea"/>
                <a:cs typeface="+mj-cs"/>
              </a:defRPr>
            </a:lvl1pPr>
          </a:lstStyle>
          <a:p>
            <a:pPr lvl="0" algn="l">
              <a:lnSpc>
                <a:spcPts val="3000"/>
              </a:lnSpc>
            </a:pPr>
            <a:r>
              <a:rPr lang="en-US" sz="2400" dirty="0">
                <a:solidFill>
                  <a:schemeClr val="bg1"/>
                </a:solidFill>
              </a:rPr>
              <a:t>Program</a:t>
            </a:r>
          </a:p>
          <a:p>
            <a:pPr lvl="0" algn="l">
              <a:lnSpc>
                <a:spcPts val="3000"/>
              </a:lnSpc>
            </a:pPr>
            <a:r>
              <a:rPr lang="en-US" sz="2400" dirty="0">
                <a:solidFill>
                  <a:schemeClr val="bg1"/>
                </a:solidFill>
              </a:rPr>
              <a:t>Title</a:t>
            </a:r>
          </a:p>
        </p:txBody>
      </p:sp>
      <p:sp>
        <p:nvSpPr>
          <p:cNvPr id="2" name="Title 1"/>
          <p:cNvSpPr>
            <a:spLocks noGrp="1"/>
          </p:cNvSpPr>
          <p:nvPr>
            <p:ph type="title"/>
          </p:nvPr>
        </p:nvSpPr>
        <p:spPr>
          <a:xfrm>
            <a:off x="4740977" y="415042"/>
            <a:ext cx="7035981" cy="595052"/>
          </a:xfrm>
        </p:spPr>
        <p:txBody>
          <a:bodyPr tIns="182880" anchor="t"/>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740977" y="1210827"/>
            <a:ext cx="7035981" cy="4820238"/>
          </a:xfrm>
        </p:spPr>
        <p:txBody>
          <a:bodyPr/>
          <a:lstStyle>
            <a:lvl1pPr>
              <a:lnSpc>
                <a:spcPct val="100000"/>
              </a:lnSpc>
              <a:spcBef>
                <a:spcPts val="2000"/>
              </a:spcBef>
              <a:spcAft>
                <a:spcPts val="300"/>
              </a:spcAft>
              <a:defRPr/>
            </a:lvl1pPr>
            <a:lvl2pPr>
              <a:lnSpc>
                <a:spcPct val="100000"/>
              </a:lnSpc>
              <a:spcBef>
                <a:spcPts val="600"/>
              </a:spcBef>
              <a:spcAft>
                <a:spcPts val="600"/>
              </a:spcAft>
              <a:defRPr/>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62608" y="1494183"/>
            <a:ext cx="490331" cy="490331"/>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lor Divider">
    <p:spTree>
      <p:nvGrpSpPr>
        <p:cNvPr id="1" name=""/>
        <p:cNvGrpSpPr/>
        <p:nvPr/>
      </p:nvGrpSpPr>
      <p:grpSpPr>
        <a:xfrm>
          <a:off x="0" y="0"/>
          <a:ext cx="0" cy="0"/>
          <a:chOff x="0" y="0"/>
          <a:chExt cx="0" cy="0"/>
        </a:xfrm>
      </p:grpSpPr>
      <p:sp>
        <p:nvSpPr>
          <p:cNvPr id="8" name="Rectangle 7"/>
          <p:cNvSpPr>
            <a:spLocks/>
          </p:cNvSpPr>
          <p:nvPr userDrawn="1"/>
        </p:nvSpPr>
        <p:spPr>
          <a:xfrm>
            <a:off x="411176" y="415041"/>
            <a:ext cx="5614415" cy="5616023"/>
          </a:xfrm>
          <a:prstGeom prst="rect">
            <a:avLst/>
          </a:prstGeom>
          <a:solidFill>
            <a:srgbClr val="D6002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chemeClr val="tx1"/>
              </a:solidFill>
            </a:endParaRPr>
          </a:p>
        </p:txBody>
      </p:sp>
      <p:sp>
        <p:nvSpPr>
          <p:cNvPr id="2" name="Title 1"/>
          <p:cNvSpPr>
            <a:spLocks noGrp="1"/>
          </p:cNvSpPr>
          <p:nvPr>
            <p:ph type="title"/>
          </p:nvPr>
        </p:nvSpPr>
        <p:spPr>
          <a:xfrm>
            <a:off x="6440371" y="415041"/>
            <a:ext cx="5336587" cy="5614415"/>
          </a:xfrm>
        </p:spPr>
        <p:txBody>
          <a:bodyPr tIns="0" rIns="0" bIns="0" anchor="ctr"/>
          <a:lstStyle>
            <a:lvl1pPr algn="r">
              <a:defRPr baseline="0"/>
            </a:lvl1pPr>
          </a:lstStyle>
          <a:p>
            <a:r>
              <a:rPr lang="en-US"/>
              <a:t>Click to edit Master title style</a:t>
            </a:r>
            <a:endParaRPr lang="en-US" dirty="0"/>
          </a:p>
        </p:txBody>
      </p:sp>
      <p:sp>
        <p:nvSpPr>
          <p:cNvPr id="9" name="TextBox 8"/>
          <p:cNvSpPr txBox="1"/>
          <p:nvPr userDrawn="1"/>
        </p:nvSpPr>
        <p:spPr>
          <a:xfrm>
            <a:off x="411176" y="415041"/>
            <a:ext cx="5614415" cy="2813494"/>
          </a:xfrm>
          <a:prstGeom prst="rect">
            <a:avLst/>
          </a:prstGeom>
          <a:ln w="3175">
            <a:noFill/>
            <a:prstDash val="dash"/>
          </a:ln>
        </p:spPr>
        <p:txBody>
          <a:bodyPr vert="horz" lIns="320040" tIns="320040" rIns="0" bIns="0" rtlCol="0" anchor="t">
            <a:noAutofit/>
          </a:bodyPr>
          <a:lstStyle>
            <a:lvl1pPr algn="r">
              <a:lnSpc>
                <a:spcPts val="5500"/>
              </a:lnSpc>
              <a:spcBef>
                <a:spcPct val="0"/>
              </a:spcBef>
              <a:buNone/>
              <a:defRPr sz="4700" b="1" baseline="0">
                <a:solidFill>
                  <a:schemeClr val="bg1"/>
                </a:solidFill>
                <a:latin typeface="+mj-lt"/>
                <a:ea typeface="+mj-ea"/>
                <a:cs typeface="+mj-cs"/>
              </a:defRPr>
            </a:lvl1pPr>
          </a:lstStyle>
          <a:p>
            <a:pPr lvl="0" algn="l">
              <a:lnSpc>
                <a:spcPts val="4400"/>
              </a:lnSpc>
            </a:pPr>
            <a:r>
              <a:rPr lang="en-US" sz="3500" dirty="0">
                <a:solidFill>
                  <a:schemeClr val="bg1"/>
                </a:solidFill>
              </a:rPr>
              <a:t>Program</a:t>
            </a:r>
            <a:br>
              <a:rPr lang="en-US" sz="3500" dirty="0">
                <a:solidFill>
                  <a:schemeClr val="bg1"/>
                </a:solidFill>
              </a:rPr>
            </a:br>
            <a:r>
              <a:rPr lang="en-US" sz="3500" dirty="0">
                <a:solidFill>
                  <a:schemeClr val="bg1"/>
                </a:solidFill>
              </a:rPr>
              <a:t>Title</a:t>
            </a:r>
          </a:p>
        </p:txBody>
      </p:sp>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11480" y="1794414"/>
            <a:ext cx="11367253" cy="3958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hasCustomPrompt="1"/>
          </p:nvPr>
        </p:nvSpPr>
        <p:spPr>
          <a:xfrm>
            <a:off x="411480" y="1084264"/>
            <a:ext cx="11379200" cy="706437"/>
          </a:xfrm>
        </p:spPr>
        <p:txBody>
          <a:bodyPr/>
          <a:lstStyle>
            <a:lvl1pPr marL="0" indent="0">
              <a:buNone/>
              <a:defRPr b="0"/>
            </a:lvl1pPr>
            <a:lvl2pPr marL="169863" indent="0">
              <a:buNone/>
              <a:defRPr/>
            </a:lvl2pPr>
          </a:lstStyle>
          <a:p>
            <a:pPr lvl="0"/>
            <a:r>
              <a:rPr lang="en-US" dirty="0"/>
              <a:t>Click to add subtitle</a:t>
            </a:r>
          </a:p>
        </p:txBody>
      </p:sp>
      <p:sp>
        <p:nvSpPr>
          <p:cNvPr id="10" name="Text Placeholder 11"/>
          <p:cNvSpPr>
            <a:spLocks noGrp="1"/>
          </p:cNvSpPr>
          <p:nvPr>
            <p:ph type="body" sz="quarter" idx="15"/>
          </p:nvPr>
        </p:nvSpPr>
        <p:spPr>
          <a:xfrm>
            <a:off x="414529" y="5753100"/>
            <a:ext cx="1135888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a:t>Click to edit Master text styles</a:t>
            </a:r>
          </a:p>
          <a:p>
            <a:pPr lvl="1"/>
            <a:r>
              <a:rPr lang="en-US"/>
              <a:t>Second level</a:t>
            </a:r>
          </a:p>
        </p:txBody>
      </p:sp>
      <p:sp>
        <p:nvSpPr>
          <p:cNvPr id="12" name="Slide Number Placeholder 11"/>
          <p:cNvSpPr>
            <a:spLocks noGrp="1"/>
          </p:cNvSpPr>
          <p:nvPr>
            <p:ph type="sldNum" sz="quarter" idx="18"/>
          </p:nvPr>
        </p:nvSpPr>
        <p:spPr/>
        <p:txBody>
          <a:bodyPr/>
          <a:lstStyle>
            <a:lvl1pPr>
              <a:defRPr lang="en-US" sz="700"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0.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vmlDrawing" Target="../drawings/vmlDrawing5.v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oleObject" Target="../embeddings/oleObject7.bin"/><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theme" Target="../theme/theme2.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ags" Target="../tags/tag1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tags" Target="../tags/tag11.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36"/>
            </p:custDataLst>
            <p:extLst>
              <p:ext uri="{D42A27DB-BD31-4B8C-83A1-F6EECF244321}">
                <p14:modId xmlns:p14="http://schemas.microsoft.com/office/powerpoint/2010/main" val="31272478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3" name="think-cell Slide" r:id="rId38" imgW="378" imgH="377" progId="TCLayout.ActiveDocument.1">
                  <p:embed/>
                </p:oleObj>
              </mc:Choice>
              <mc:Fallback>
                <p:oleObj name="think-cell Slide" r:id="rId38" imgW="378" imgH="377" progId="TCLayout.ActiveDocument.1">
                  <p:embed/>
                  <p:pic>
                    <p:nvPicPr>
                      <p:cNvPr id="5" name="Object 4" hidden="1"/>
                      <p:cNvPicPr/>
                      <p:nvPr/>
                    </p:nvPicPr>
                    <p:blipFill>
                      <a:blip r:embed="rId39"/>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7"/>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US" sz="2800" b="1" i="0" baseline="0" dirty="0" err="1" smtClean="0">
              <a:solidFill>
                <a:schemeClr val="tx1"/>
              </a:solidFill>
              <a:latin typeface="Arial"/>
              <a:ea typeface="+mj-ea"/>
              <a:cs typeface="+mj-cs"/>
              <a:sym typeface="Arial"/>
            </a:endParaRPr>
          </a:p>
        </p:txBody>
      </p:sp>
      <p:sp>
        <p:nvSpPr>
          <p:cNvPr id="2" name="Title Placeholder 1"/>
          <p:cNvSpPr>
            <a:spLocks noGrp="1"/>
          </p:cNvSpPr>
          <p:nvPr>
            <p:ph type="title"/>
          </p:nvPr>
        </p:nvSpPr>
        <p:spPr>
          <a:xfrm>
            <a:off x="414528" y="219457"/>
            <a:ext cx="11358880" cy="865273"/>
          </a:xfrm>
          <a:prstGeom prst="rect">
            <a:avLst/>
          </a:prstGeom>
          <a:ln w="3175">
            <a:noFill/>
            <a:prstDash val="dash"/>
          </a:ln>
        </p:spPr>
        <p:txBody>
          <a:bodyPr vert="horz" lIns="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14528" y="1371600"/>
            <a:ext cx="11367253" cy="4381501"/>
          </a:xfrm>
          <a:prstGeom prst="rect">
            <a:avLst/>
          </a:prstGeom>
          <a:ln>
            <a:noFill/>
          </a:ln>
        </p:spPr>
        <p:txBody>
          <a:bodyPr vert="horz" lIns="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289323" y="6508030"/>
            <a:ext cx="902677" cy="349969"/>
          </a:xfrm>
          <a:prstGeom prst="rect">
            <a:avLst/>
          </a:prstGeom>
        </p:spPr>
        <p:txBody>
          <a:bodyPr vert="horz" lIns="91440" tIns="45720" rIns="91440" bIns="45720" rtlCol="0" anchor="t"/>
          <a:lstStyle>
            <a:lvl1pPr algn="ctr">
              <a:defRPr lang="uk-UA" sz="700" kern="1200" smtClean="0">
                <a:solidFill>
                  <a:schemeClr val="tx1">
                    <a:tint val="75000"/>
                  </a:schemeClr>
                </a:solidFill>
                <a:latin typeface="+mn-lt"/>
                <a:ea typeface="+mn-ea"/>
                <a:cs typeface="+mn-cs"/>
              </a:defRPr>
            </a:lvl1pPr>
          </a:lstStyle>
          <a:p>
            <a:fld id="{5246FB18-5DF1-419A-B975-14AFDDD65B9F}" type="slidenum">
              <a:rPr lang="uk-UA" smtClean="0"/>
              <a:pPr/>
              <a:t>‹#›</a:t>
            </a:fld>
            <a:endParaRPr lang="uk-UA" dirty="0"/>
          </a:p>
        </p:txBody>
      </p:sp>
      <p:pic>
        <p:nvPicPr>
          <p:cNvPr id="8" name="Picture 7"/>
          <p:cNvPicPr>
            <a:picLocks noChangeAspect="1"/>
          </p:cNvPicPr>
          <p:nvPr/>
        </p:nvPicPr>
        <p:blipFill rotWithShape="1">
          <a:blip r:embed="rId40" cstate="screen">
            <a:extLst>
              <a:ext uri="{28A0092B-C50C-407E-A947-70E740481C1C}">
                <a14:useLocalDpi xmlns:a14="http://schemas.microsoft.com/office/drawing/2010/main"/>
              </a:ext>
            </a:extLst>
          </a:blip>
          <a:srcRect l="-21283" t="25592" r="9430" b="-13293"/>
          <a:stretch/>
        </p:blipFill>
        <p:spPr>
          <a:xfrm>
            <a:off x="0" y="6444532"/>
            <a:ext cx="1366733" cy="426158"/>
          </a:xfrm>
          <a:prstGeom prst="rect">
            <a:avLst/>
          </a:prstGeom>
        </p:spPr>
      </p:pic>
    </p:spTree>
    <p:custDataLst>
      <p:tags r:id="rId35"/>
    </p:custDataLst>
    <p:extLst>
      <p:ext uri="{BB962C8B-B14F-4D97-AF65-F5344CB8AC3E}">
        <p14:creationId xmlns:p14="http://schemas.microsoft.com/office/powerpoint/2010/main" val="2520563498"/>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 id="2147484264" r:id="rId12"/>
    <p:sldLayoutId id="2147484265" r:id="rId13"/>
    <p:sldLayoutId id="2147484266" r:id="rId14"/>
    <p:sldLayoutId id="2147484267" r:id="rId15"/>
    <p:sldLayoutId id="2147484268" r:id="rId16"/>
    <p:sldLayoutId id="2147484269" r:id="rId17"/>
    <p:sldLayoutId id="2147484270" r:id="rId18"/>
    <p:sldLayoutId id="2147484271" r:id="rId19"/>
    <p:sldLayoutId id="2147484272" r:id="rId20"/>
    <p:sldLayoutId id="2147484273" r:id="rId21"/>
    <p:sldLayoutId id="2147484274" r:id="rId22"/>
    <p:sldLayoutId id="2147484275" r:id="rId23"/>
    <p:sldLayoutId id="2147484276" r:id="rId24"/>
    <p:sldLayoutId id="2147484277" r:id="rId25"/>
    <p:sldLayoutId id="2147484278" r:id="rId26"/>
    <p:sldLayoutId id="2147484279" r:id="rId27"/>
    <p:sldLayoutId id="2147484280" r:id="rId28"/>
    <p:sldLayoutId id="2147484281" r:id="rId29"/>
    <p:sldLayoutId id="2147484282" r:id="rId30"/>
    <p:sldLayoutId id="2147484283" r:id="rId31"/>
    <p:sldLayoutId id="2147484315" r:id="rId32"/>
  </p:sldLayoutIdLst>
  <p:hf hdr="0" ftr="0" dt="0"/>
  <p:txStyles>
    <p:titleStyle>
      <a:lvl1pPr algn="l" defTabSz="914400" rtl="0" eaLnBrk="1" latinLnBrk="0" hangingPunct="1">
        <a:lnSpc>
          <a:spcPct val="90000"/>
        </a:lnSpc>
        <a:spcBef>
          <a:spcPct val="0"/>
        </a:spcBef>
        <a:buNone/>
        <a:defRPr sz="2800" b="1" kern="1200">
          <a:solidFill>
            <a:srgbClr val="D6002A"/>
          </a:solidFill>
          <a:latin typeface="+mj-lt"/>
          <a:ea typeface="+mj-ea"/>
          <a:cs typeface="+mj-cs"/>
        </a:defRPr>
      </a:lvl1pPr>
    </p:titleStyle>
    <p:body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orient="horz" pos="1128" userDrawn="1">
          <p15:clr>
            <a:srgbClr val="F26B43"/>
          </p15:clr>
        </p15:guide>
        <p15:guide id="5" orient="horz" pos="864" userDrawn="1">
          <p15:clr>
            <a:srgbClr val="5ACBF0"/>
          </p15:clr>
        </p15:guide>
        <p15:guide id="6" orient="horz" pos="137" userDrawn="1">
          <p15:clr>
            <a:srgbClr val="A4A3A4"/>
          </p15:clr>
        </p15:guide>
        <p15:guide id="7" orient="horz" pos="3888" userDrawn="1">
          <p15:clr>
            <a:srgbClr val="F26B43"/>
          </p15:clr>
        </p15:guide>
        <p15:guide id="8" orient="horz" pos="4193" userDrawn="1">
          <p15:clr>
            <a:srgbClr val="A4A3A4"/>
          </p15:clr>
        </p15:guide>
        <p15:guide id="9" pos="7424" userDrawn="1">
          <p15:clr>
            <a:srgbClr val="F26B43"/>
          </p15:clr>
        </p15:guide>
        <p15:guide id="10" pos="258" userDrawn="1">
          <p15:clr>
            <a:srgbClr val="F26B43"/>
          </p15:clr>
        </p15:guide>
        <p15:guide id="12" orient="horz" pos="362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191687755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500" name="think-cell Slide" r:id="rId32" imgW="216" imgH="216" progId="TCLayout.ActiveDocument.1">
                  <p:embed/>
                </p:oleObj>
              </mc:Choice>
              <mc:Fallback>
                <p:oleObj name="think-cell Slide" r:id="rId32" imgW="216" imgH="216" progId="TCLayout.ActiveDocument.1">
                  <p:embed/>
                  <p:pic>
                    <p:nvPicPr>
                      <p:cNvPr id="4" name="Object 3" hidden="1"/>
                      <p:cNvPicPr/>
                      <p:nvPr/>
                    </p:nvPicPr>
                    <p:blipFill>
                      <a:blip r:embed="rId33"/>
                      <a:stretch>
                        <a:fillRect/>
                      </a:stretch>
                    </p:blipFill>
                    <p:spPr>
                      <a:xfrm>
                        <a:off x="2118" y="1589"/>
                        <a:ext cx="2116" cy="1587"/>
                      </a:xfrm>
                      <a:prstGeom prst="rect">
                        <a:avLst/>
                      </a:prstGeom>
                    </p:spPr>
                  </p:pic>
                </p:oleObj>
              </mc:Fallback>
            </mc:AlternateContent>
          </a:graphicData>
        </a:graphic>
      </p:graphicFrame>
      <p:sp>
        <p:nvSpPr>
          <p:cNvPr id="10" name="Rectangle 9" hidden="1"/>
          <p:cNvSpPr/>
          <p:nvPr userDrawn="1">
            <p:custDataLst>
              <p:tags r:id="rId31"/>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lvl="0" indent="0" algn="ctr" eaLnBrk="1">
              <a:lnSpc>
                <a:spcPct val="85000"/>
              </a:lnSpc>
              <a:spcBef>
                <a:spcPct val="0"/>
              </a:spcBef>
              <a:spcAft>
                <a:spcPct val="0"/>
              </a:spcAft>
            </a:pPr>
            <a:endParaRPr lang="en-US" sz="2800" b="1" i="0" baseline="0" dirty="0">
              <a:latin typeface="Arial" panose="020B0604020202020204" pitchFamily="34" charset="0"/>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423136" y="217144"/>
            <a:ext cx="10825843" cy="792575"/>
          </a:xfrm>
          <a:prstGeom prst="rect">
            <a:avLst/>
          </a:prstGeom>
        </p:spPr>
        <p:txBody>
          <a:bodyPr vert="horz" lIns="0" tIns="0" rIns="0" bIns="0" rtlCol="0" anchor="t">
            <a:noAutofit/>
          </a:bodyPr>
          <a:lstStyle/>
          <a:p>
            <a:r>
              <a:rPr lang="en-US" dirty="0"/>
              <a:t>Title (sentence case), 28 point Arial</a:t>
            </a:r>
          </a:p>
        </p:txBody>
      </p:sp>
      <p:sp>
        <p:nvSpPr>
          <p:cNvPr id="3" name="Text Placeholder 2"/>
          <p:cNvSpPr>
            <a:spLocks noGrp="1"/>
          </p:cNvSpPr>
          <p:nvPr>
            <p:ph type="body" idx="1"/>
          </p:nvPr>
        </p:nvSpPr>
        <p:spPr>
          <a:xfrm>
            <a:off x="423137" y="1818458"/>
            <a:ext cx="11338057" cy="3297454"/>
          </a:xfrm>
          <a:prstGeom prst="rect">
            <a:avLst/>
          </a:prstGeom>
        </p:spPr>
        <p:txBody>
          <a:bodyPr vert="horz" lIns="0" tIns="0" rIns="0" bIns="0" rtlCol="0">
            <a:noAutofit/>
          </a:bodyPr>
          <a:lstStyle/>
          <a:p>
            <a:pPr lvl="0"/>
            <a:r>
              <a:rPr lang="en-US" dirty="0"/>
              <a:t>Level 1, normal body text is set at 20pt Arial Bold</a:t>
            </a:r>
          </a:p>
          <a:p>
            <a:pPr marL="0" marR="0" lvl="1" indent="-182880" algn="l" defTabSz="457200" rtl="0" eaLnBrk="1" fontAlgn="auto" latinLnBrk="0" hangingPunct="1">
              <a:lnSpc>
                <a:spcPct val="100000"/>
              </a:lnSpc>
              <a:spcBef>
                <a:spcPts val="500"/>
              </a:spcBef>
              <a:spcAft>
                <a:spcPts val="0"/>
              </a:spcAft>
              <a:buClrTx/>
              <a:buSzTx/>
              <a:buFont typeface="Arial"/>
              <a:buChar char="•"/>
              <a:tabLst/>
              <a:defRPr/>
            </a:pPr>
            <a:r>
              <a:rPr lang="en-US" dirty="0"/>
              <a:t>Level 2 Body text can be Regular or Bold. </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240114" y="6441392"/>
            <a:ext cx="3901575" cy="223277"/>
          </a:xfrm>
          <a:prstGeom prst="rect">
            <a:avLst/>
          </a:prstGeom>
        </p:spPr>
        <p:txBody>
          <a:bodyPr vert="horz" lIns="0" tIns="0" rIns="0" bIns="0" rtlCol="0" anchor="t"/>
          <a:lstStyle>
            <a:lvl1pPr algn="r">
              <a:defRPr sz="950" b="0" i="0">
                <a:solidFill>
                  <a:schemeClr val="bg1">
                    <a:lumMod val="50000"/>
                  </a:schemeClr>
                </a:solidFill>
                <a:latin typeface="Arial Regular" charset="0"/>
                <a:cs typeface="Arial Regular" charset="0"/>
              </a:defRPr>
            </a:lvl1pPr>
          </a:lstStyle>
          <a:p>
            <a:r>
              <a:rPr lang="en-US" dirty="0"/>
              <a:t>Private &amp; Confidential</a:t>
            </a:r>
          </a:p>
        </p:txBody>
      </p:sp>
      <p:sp>
        <p:nvSpPr>
          <p:cNvPr id="6" name="Slide Number Placeholder 5"/>
          <p:cNvSpPr>
            <a:spLocks noGrp="1"/>
          </p:cNvSpPr>
          <p:nvPr>
            <p:ph type="sldNum" sz="quarter" idx="4"/>
          </p:nvPr>
        </p:nvSpPr>
        <p:spPr>
          <a:xfrm>
            <a:off x="11486777" y="6435042"/>
            <a:ext cx="274417" cy="254684"/>
          </a:xfrm>
          <a:prstGeom prst="rect">
            <a:avLst/>
          </a:prstGeom>
        </p:spPr>
        <p:txBody>
          <a:bodyPr vert="horz" lIns="0" tIns="0" rIns="0" bIns="0" rtlCol="0" anchor="t"/>
          <a:lstStyle>
            <a:lvl1pPr algn="r">
              <a:defRPr sz="1000" b="0" i="0">
                <a:solidFill>
                  <a:srgbClr val="000000"/>
                </a:solidFill>
                <a:latin typeface="Arial Regular" charset="0"/>
                <a:cs typeface="Arial Regular" charset="0"/>
              </a:defRPr>
            </a:lvl1pPr>
          </a:lstStyle>
          <a:p>
            <a:fld id="{BDDC3DCF-E0A7-DA4A-BC2C-1EC3743A297B}" type="slidenum">
              <a:rPr lang="en-US" smtClean="0"/>
              <a:pPr/>
              <a:t>‹#›</a:t>
            </a:fld>
            <a:endParaRPr lang="en-US" dirty="0"/>
          </a:p>
        </p:txBody>
      </p:sp>
      <p:cxnSp>
        <p:nvCxnSpPr>
          <p:cNvPr id="7" name="Straight Connector 6"/>
          <p:cNvCxnSpPr/>
          <p:nvPr/>
        </p:nvCxnSpPr>
        <p:spPr>
          <a:xfrm flipH="1">
            <a:off x="-1546712" y="5995120"/>
            <a:ext cx="1466925" cy="0"/>
          </a:xfrm>
          <a:prstGeom prst="line">
            <a:avLst/>
          </a:prstGeom>
          <a:ln w="3175" cmpd="sng">
            <a:solidFill>
              <a:schemeClr val="tx2"/>
            </a:solidFill>
            <a:prstDash val="dot"/>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46711" y="5855952"/>
            <a:ext cx="1466924" cy="142555"/>
          </a:xfrm>
          <a:prstGeom prst="rect">
            <a:avLst/>
          </a:prstGeom>
          <a:noFill/>
        </p:spPr>
        <p:txBody>
          <a:bodyPr wrap="square" lIns="0" tIns="0" rIns="0" bIns="0" rtlCol="0">
            <a:noAutofit/>
          </a:bodyPr>
          <a:lstStyle/>
          <a:p>
            <a:pPr algn="r"/>
            <a:r>
              <a:rPr lang="en-US" sz="800" dirty="0">
                <a:solidFill>
                  <a:schemeClr val="bg2">
                    <a:lumMod val="50000"/>
                  </a:schemeClr>
                </a:solidFill>
              </a:rPr>
              <a:t>No content below the line</a:t>
            </a:r>
          </a:p>
        </p:txBody>
      </p:sp>
      <p:cxnSp>
        <p:nvCxnSpPr>
          <p:cNvPr id="11" name="Straight Connector 10"/>
          <p:cNvCxnSpPr/>
          <p:nvPr/>
        </p:nvCxnSpPr>
        <p:spPr>
          <a:xfrm flipH="1">
            <a:off x="12287026" y="5993538"/>
            <a:ext cx="1466925" cy="0"/>
          </a:xfrm>
          <a:prstGeom prst="line">
            <a:avLst/>
          </a:prstGeom>
          <a:ln w="3175" cmpd="sng">
            <a:solidFill>
              <a:schemeClr val="tx2"/>
            </a:solidFill>
            <a:prstDash val="dot"/>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2287026" y="5854370"/>
            <a:ext cx="1466924" cy="142555"/>
          </a:xfrm>
          <a:prstGeom prst="rect">
            <a:avLst/>
          </a:prstGeom>
          <a:noFill/>
        </p:spPr>
        <p:txBody>
          <a:bodyPr wrap="square" lIns="0" tIns="0" rIns="0" bIns="0" rtlCol="0">
            <a:noAutofit/>
          </a:bodyPr>
          <a:lstStyle/>
          <a:p>
            <a:pPr algn="l"/>
            <a:r>
              <a:rPr lang="en-US" sz="800" dirty="0">
                <a:solidFill>
                  <a:schemeClr val="bg2">
                    <a:lumMod val="50000"/>
                  </a:schemeClr>
                </a:solidFill>
              </a:rPr>
              <a:t>No content below the line</a:t>
            </a:r>
          </a:p>
        </p:txBody>
      </p:sp>
      <p:sp>
        <p:nvSpPr>
          <p:cNvPr id="15" name="Date Placeholder 14"/>
          <p:cNvSpPr>
            <a:spLocks noGrp="1"/>
          </p:cNvSpPr>
          <p:nvPr>
            <p:ph type="dt" sz="half" idx="2"/>
          </p:nvPr>
        </p:nvSpPr>
        <p:spPr>
          <a:xfrm>
            <a:off x="8561919" y="1100213"/>
            <a:ext cx="3181349" cy="223277"/>
          </a:xfrm>
          <a:prstGeom prst="rect">
            <a:avLst/>
          </a:prstGeom>
        </p:spPr>
        <p:txBody>
          <a:bodyPr vert="horz" lIns="0" tIns="0" rIns="0" bIns="0" rtlCol="0" anchor="t"/>
          <a:lstStyle>
            <a:lvl1pPr algn="l">
              <a:defRPr lang="en-US" sz="1000" b="0" i="0" smtClean="0">
                <a:solidFill>
                  <a:srgbClr val="000000"/>
                </a:solidFill>
                <a:latin typeface="Arial Regular" charset="0"/>
                <a:cs typeface="Arial Regular" charset="0"/>
              </a:defRPr>
            </a:lvl1pPr>
          </a:lstStyle>
          <a:p>
            <a:endParaRPr lang="en-US" dirty="0"/>
          </a:p>
        </p:txBody>
      </p:sp>
      <p:pic>
        <p:nvPicPr>
          <p:cNvPr id="9" name="Picture 8"/>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418904" y="6355419"/>
            <a:ext cx="1287129" cy="211456"/>
          </a:xfrm>
          <a:prstGeom prst="rect">
            <a:avLst/>
          </a:prstGeom>
        </p:spPr>
      </p:pic>
    </p:spTree>
    <p:extLst>
      <p:ext uri="{BB962C8B-B14F-4D97-AF65-F5344CB8AC3E}">
        <p14:creationId xmlns:p14="http://schemas.microsoft.com/office/powerpoint/2010/main" val="3290883448"/>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 id="2147484303" r:id="rId17"/>
    <p:sldLayoutId id="2147484304" r:id="rId18"/>
    <p:sldLayoutId id="2147484305" r:id="rId19"/>
    <p:sldLayoutId id="2147484306" r:id="rId20"/>
    <p:sldLayoutId id="2147484307" r:id="rId21"/>
    <p:sldLayoutId id="2147484308" r:id="rId22"/>
    <p:sldLayoutId id="2147484309" r:id="rId23"/>
    <p:sldLayoutId id="2147484310" r:id="rId24"/>
    <p:sldLayoutId id="2147484311" r:id="rId25"/>
    <p:sldLayoutId id="2147484312" r:id="rId26"/>
    <p:sldLayoutId id="2147484313" r:id="rId27"/>
  </p:sldLayoutIdLst>
  <p:hf hdr="0" dt="0"/>
  <p:txStyles>
    <p:titleStyle>
      <a:lvl1pPr algn="l" defTabSz="457200" rtl="0" eaLnBrk="1" latinLnBrk="0" hangingPunct="1">
        <a:lnSpc>
          <a:spcPct val="85000"/>
        </a:lnSpc>
        <a:spcBef>
          <a:spcPct val="0"/>
        </a:spcBef>
        <a:buNone/>
        <a:defRPr sz="2800" b="1" i="0" kern="1200" baseline="0">
          <a:solidFill>
            <a:schemeClr val="tx1"/>
          </a:solidFill>
          <a:latin typeface="Arial" charset="0"/>
          <a:ea typeface="Arial" charset="0"/>
          <a:cs typeface="Arial" charset="0"/>
        </a:defRPr>
      </a:lvl1pPr>
    </p:titleStyle>
    <p:bodyStyle>
      <a:lvl1pPr marL="0" indent="0" algn="l" defTabSz="457200" rtl="0" eaLnBrk="1" latinLnBrk="0" hangingPunct="1">
        <a:spcBef>
          <a:spcPts val="500"/>
        </a:spcBef>
        <a:buFont typeface="Arial"/>
        <a:buNone/>
        <a:defRPr sz="2000" b="1" i="0" kern="1200" baseline="0">
          <a:solidFill>
            <a:schemeClr val="tx1"/>
          </a:solidFill>
          <a:latin typeface="Arial" charset="0"/>
          <a:ea typeface="Arial" charset="0"/>
          <a:cs typeface="Arial" charset="0"/>
        </a:defRPr>
      </a:lvl1pPr>
      <a:lvl2pPr marL="182880" marR="0" indent="-182880" algn="l" defTabSz="457200" rtl="0" eaLnBrk="1" fontAlgn="auto" latinLnBrk="0" hangingPunct="1">
        <a:lnSpc>
          <a:spcPct val="100000"/>
        </a:lnSpc>
        <a:spcBef>
          <a:spcPts val="500"/>
        </a:spcBef>
        <a:spcAft>
          <a:spcPts val="0"/>
        </a:spcAft>
        <a:buClrTx/>
        <a:buSzTx/>
        <a:buFont typeface="Arial"/>
        <a:buChar char="•"/>
        <a:tabLst/>
        <a:defRPr sz="2000" b="1" i="0" kern="1200">
          <a:solidFill>
            <a:schemeClr val="tx1"/>
          </a:solidFill>
          <a:latin typeface="Arial" charset="0"/>
          <a:ea typeface="Arial" charset="0"/>
          <a:cs typeface="Arial" charset="0"/>
        </a:defRPr>
      </a:lvl2pPr>
      <a:lvl3pPr marL="393192" indent="-182880" algn="l" defTabSz="457200" rtl="0" eaLnBrk="1" latinLnBrk="0" hangingPunct="1">
        <a:spcBef>
          <a:spcPts val="600"/>
        </a:spcBef>
        <a:buFont typeface=".AppleSystemUIFont" charset="-120"/>
        <a:buChar char="-"/>
        <a:defRPr sz="1350" b="1" i="0" kern="1200">
          <a:solidFill>
            <a:schemeClr val="tx1"/>
          </a:solidFill>
          <a:latin typeface="Arial" charset="0"/>
          <a:ea typeface="Arial" charset="0"/>
          <a:cs typeface="Arial" charset="0"/>
        </a:defRPr>
      </a:lvl3pPr>
      <a:lvl4pPr marL="603504" indent="-182880" algn="l" defTabSz="457200" rtl="0" eaLnBrk="1" latinLnBrk="0" hangingPunct="1">
        <a:spcBef>
          <a:spcPts val="500"/>
        </a:spcBef>
        <a:buSzPct val="100000"/>
        <a:buFont typeface=".AppleSystemUIFont" charset="-120"/>
        <a:buChar char="-"/>
        <a:defRPr sz="1350" b="1" i="0" kern="1200">
          <a:solidFill>
            <a:schemeClr val="tx1"/>
          </a:solidFill>
          <a:latin typeface="Arial" charset="0"/>
          <a:ea typeface="Arial" charset="0"/>
          <a:cs typeface="Arial" charset="0"/>
        </a:defRPr>
      </a:lvl4pPr>
      <a:lvl5pPr marL="822960" indent="-182880" algn="l" defTabSz="457200" rtl="0" eaLnBrk="1" latinLnBrk="0" hangingPunct="1">
        <a:spcBef>
          <a:spcPts val="500"/>
        </a:spcBef>
        <a:buFont typeface=".AppleSystemUIFont" charset="-120"/>
        <a:buChar char="-"/>
        <a:defRPr sz="1350" b="1"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11.bin"/><Relationship Id="rId4"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18.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82.xml"/><Relationship Id="rId7" Type="http://schemas.openxmlformats.org/officeDocument/2006/relationships/image" Target="../media/image22.png"/><Relationship Id="rId2" Type="http://schemas.openxmlformats.org/officeDocument/2006/relationships/tags" Target="../tags/tag81.xml"/><Relationship Id="rId1" Type="http://schemas.openxmlformats.org/officeDocument/2006/relationships/vmlDrawing" Target="../drawings/vmlDrawing19.vml"/><Relationship Id="rId6" Type="http://schemas.openxmlformats.org/officeDocument/2006/relationships/image" Target="../media/image9.emf"/><Relationship Id="rId11" Type="http://schemas.openxmlformats.org/officeDocument/2006/relationships/image" Target="../media/image26.png"/><Relationship Id="rId5" Type="http://schemas.openxmlformats.org/officeDocument/2006/relationships/oleObject" Target="../embeddings/oleObject21.bin"/><Relationship Id="rId10" Type="http://schemas.openxmlformats.org/officeDocument/2006/relationships/image" Target="../media/image25.png"/><Relationship Id="rId4" Type="http://schemas.openxmlformats.org/officeDocument/2006/relationships/slideLayout" Target="../slideLayouts/slideLayout32.xml"/><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84.xml"/><Relationship Id="rId7" Type="http://schemas.openxmlformats.org/officeDocument/2006/relationships/image" Target="../media/image27.png"/><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86.xml"/><Relationship Id="rId7" Type="http://schemas.openxmlformats.org/officeDocument/2006/relationships/image" Target="../media/image29.png"/><Relationship Id="rId2" Type="http://schemas.openxmlformats.org/officeDocument/2006/relationships/tags" Target="../tags/tag85.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88.xml"/><Relationship Id="rId7" Type="http://schemas.openxmlformats.org/officeDocument/2006/relationships/image" Target="../media/image31.png"/><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4.bin"/><Relationship Id="rId4"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90.xml"/><Relationship Id="rId7" Type="http://schemas.openxmlformats.org/officeDocument/2006/relationships/image" Target="../media/image33.png"/><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5.bin"/><Relationship Id="rId4"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9.emf"/><Relationship Id="rId5" Type="http://schemas.openxmlformats.org/officeDocument/2006/relationships/oleObject" Target="../embeddings/oleObject13.bin"/><Relationship Id="rId4"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9" Type="http://schemas.openxmlformats.org/officeDocument/2006/relationships/tags" Target="../tags/tag60.xml"/><Relationship Id="rId21" Type="http://schemas.openxmlformats.org/officeDocument/2006/relationships/tags" Target="../tags/tag42.xml"/><Relationship Id="rId34" Type="http://schemas.openxmlformats.org/officeDocument/2006/relationships/tags" Target="../tags/tag55.xml"/><Relationship Id="rId42" Type="http://schemas.openxmlformats.org/officeDocument/2006/relationships/tags" Target="../tags/tag63.xml"/><Relationship Id="rId47" Type="http://schemas.openxmlformats.org/officeDocument/2006/relationships/tags" Target="../tags/tag68.xml"/><Relationship Id="rId50" Type="http://schemas.openxmlformats.org/officeDocument/2006/relationships/image" Target="../media/image9.emf"/><Relationship Id="rId7" Type="http://schemas.openxmlformats.org/officeDocument/2006/relationships/tags" Target="../tags/tag28.xml"/><Relationship Id="rId2" Type="http://schemas.openxmlformats.org/officeDocument/2006/relationships/tags" Target="../tags/tag23.xml"/><Relationship Id="rId16" Type="http://schemas.openxmlformats.org/officeDocument/2006/relationships/tags" Target="../tags/tag37.xml"/><Relationship Id="rId29" Type="http://schemas.openxmlformats.org/officeDocument/2006/relationships/tags" Target="../tags/tag50.xml"/><Relationship Id="rId11" Type="http://schemas.openxmlformats.org/officeDocument/2006/relationships/tags" Target="../tags/tag32.xml"/><Relationship Id="rId24" Type="http://schemas.openxmlformats.org/officeDocument/2006/relationships/tags" Target="../tags/tag45.xml"/><Relationship Id="rId32" Type="http://schemas.openxmlformats.org/officeDocument/2006/relationships/tags" Target="../tags/tag53.xml"/><Relationship Id="rId37" Type="http://schemas.openxmlformats.org/officeDocument/2006/relationships/tags" Target="../tags/tag58.xml"/><Relationship Id="rId40" Type="http://schemas.openxmlformats.org/officeDocument/2006/relationships/tags" Target="../tags/tag61.xml"/><Relationship Id="rId45" Type="http://schemas.openxmlformats.org/officeDocument/2006/relationships/tags" Target="../tags/tag66.xml"/><Relationship Id="rId53" Type="http://schemas.openxmlformats.org/officeDocument/2006/relationships/chart" Target="../charts/chart3.xml"/><Relationship Id="rId5" Type="http://schemas.openxmlformats.org/officeDocument/2006/relationships/tags" Target="../tags/tag26.xml"/><Relationship Id="rId10" Type="http://schemas.openxmlformats.org/officeDocument/2006/relationships/tags" Target="../tags/tag31.xml"/><Relationship Id="rId19" Type="http://schemas.openxmlformats.org/officeDocument/2006/relationships/tags" Target="../tags/tag40.xml"/><Relationship Id="rId31" Type="http://schemas.openxmlformats.org/officeDocument/2006/relationships/tags" Target="../tags/tag52.xml"/><Relationship Id="rId44" Type="http://schemas.openxmlformats.org/officeDocument/2006/relationships/tags" Target="../tags/tag65.xml"/><Relationship Id="rId52" Type="http://schemas.openxmlformats.org/officeDocument/2006/relationships/chart" Target="../charts/char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 Id="rId30" Type="http://schemas.openxmlformats.org/officeDocument/2006/relationships/tags" Target="../tags/tag51.xml"/><Relationship Id="rId35" Type="http://schemas.openxmlformats.org/officeDocument/2006/relationships/tags" Target="../tags/tag56.xml"/><Relationship Id="rId43" Type="http://schemas.openxmlformats.org/officeDocument/2006/relationships/tags" Target="../tags/tag64.xml"/><Relationship Id="rId48" Type="http://schemas.openxmlformats.org/officeDocument/2006/relationships/slideLayout" Target="../slideLayouts/slideLayout32.xml"/><Relationship Id="rId8" Type="http://schemas.openxmlformats.org/officeDocument/2006/relationships/tags" Target="../tags/tag29.xml"/><Relationship Id="rId51" Type="http://schemas.openxmlformats.org/officeDocument/2006/relationships/chart" Target="../charts/chart1.xml"/><Relationship Id="rId3" Type="http://schemas.openxmlformats.org/officeDocument/2006/relationships/tags" Target="../tags/tag24.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tags" Target="../tags/tag54.xml"/><Relationship Id="rId38" Type="http://schemas.openxmlformats.org/officeDocument/2006/relationships/tags" Target="../tags/tag59.xml"/><Relationship Id="rId46" Type="http://schemas.openxmlformats.org/officeDocument/2006/relationships/tags" Target="../tags/tag67.xml"/><Relationship Id="rId20" Type="http://schemas.openxmlformats.org/officeDocument/2006/relationships/tags" Target="../tags/tag41.xml"/><Relationship Id="rId41" Type="http://schemas.openxmlformats.org/officeDocument/2006/relationships/tags" Target="../tags/tag62.xml"/><Relationship Id="rId54" Type="http://schemas.openxmlformats.org/officeDocument/2006/relationships/comments" Target="../comments/comment1.xml"/><Relationship Id="rId1" Type="http://schemas.openxmlformats.org/officeDocument/2006/relationships/vmlDrawing" Target="../drawings/vmlDrawing12.vml"/><Relationship Id="rId6" Type="http://schemas.openxmlformats.org/officeDocument/2006/relationships/tags" Target="../tags/tag27.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36" Type="http://schemas.openxmlformats.org/officeDocument/2006/relationships/tags" Target="../tags/tag57.xml"/><Relationship Id="rId49"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0.xml"/><Relationship Id="rId7" Type="http://schemas.openxmlformats.org/officeDocument/2006/relationships/image" Target="../media/image14.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72.xml"/><Relationship Id="rId7" Type="http://schemas.openxmlformats.org/officeDocument/2006/relationships/image" Target="../media/image16.png"/><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6.bin"/><Relationship Id="rId4" Type="http://schemas.openxmlformats.org/officeDocument/2006/relationships/slideLayout" Target="../slideLayouts/slideLayout32.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74.xml"/><Relationship Id="rId7" Type="http://schemas.openxmlformats.org/officeDocument/2006/relationships/image" Target="../media/image19.png"/><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9.emf"/><Relationship Id="rId5" Type="http://schemas.openxmlformats.org/officeDocument/2006/relationships/oleObject" Target="../embeddings/oleObject17.bin"/><Relationship Id="rId4" Type="http://schemas.openxmlformats.org/officeDocument/2006/relationships/slideLayout" Target="../slideLayouts/slideLayout32.xml"/><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image" Target="../media/image9.emf"/><Relationship Id="rId5" Type="http://schemas.openxmlformats.org/officeDocument/2006/relationships/oleObject" Target="../embeddings/oleObject18.bin"/><Relationship Id="rId4"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17.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545371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5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36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414528" y="219457"/>
            <a:ext cx="11358880" cy="4692177"/>
          </a:xfrm>
        </p:spPr>
        <p:txBody>
          <a:bodyPr/>
          <a:lstStyle/>
          <a:p>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sz="3600" dirty="0" smtClean="0">
                <a:solidFill>
                  <a:schemeClr val="tx1"/>
                </a:solidFill>
              </a:rPr>
              <a:t>Analysis </a:t>
            </a:r>
            <a:r>
              <a:rPr lang="en-US" sz="3600" dirty="0">
                <a:solidFill>
                  <a:schemeClr val="tx1"/>
                </a:solidFill>
              </a:rPr>
              <a:t>of Glassdoor </a:t>
            </a:r>
            <a:r>
              <a:rPr lang="en-US" sz="3600" dirty="0" smtClean="0">
                <a:solidFill>
                  <a:schemeClr val="tx1"/>
                </a:solidFill>
              </a:rPr>
              <a:t>Reviews for S&amp;P Global </a:t>
            </a:r>
            <a:endParaRPr lang="en-US" sz="3600" dirty="0">
              <a:solidFill>
                <a:schemeClr val="tx1"/>
              </a:solidFill>
            </a:endParaRPr>
          </a:p>
        </p:txBody>
      </p:sp>
      <p:sp>
        <p:nvSpPr>
          <p:cNvPr id="4" name="Slide Number Placeholder 3"/>
          <p:cNvSpPr>
            <a:spLocks noGrp="1"/>
          </p:cNvSpPr>
          <p:nvPr>
            <p:ph type="sldNum" sz="quarter" idx="12"/>
          </p:nvPr>
        </p:nvSpPr>
        <p:spPr/>
        <p:txBody>
          <a:bodyPr/>
          <a:lstStyle/>
          <a:p>
            <a:fld id="{1687EA37-45B3-43F1-B6CD-6AAAF6E0BE4D}" type="slidenum">
              <a:rPr lang="en-US" smtClean="0"/>
              <a:t>1</a:t>
            </a:fld>
            <a:endParaRPr lang="en-US" dirty="0"/>
          </a:p>
        </p:txBody>
      </p:sp>
    </p:spTree>
    <p:extLst>
      <p:ext uri="{BB962C8B-B14F-4D97-AF65-F5344CB8AC3E}">
        <p14:creationId xmlns:p14="http://schemas.microsoft.com/office/powerpoint/2010/main" val="3924251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737488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66"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36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414528" y="219457"/>
            <a:ext cx="11358880" cy="4692177"/>
          </a:xfrm>
        </p:spPr>
        <p:txBody>
          <a:bodyPr/>
          <a:lstStyle/>
          <a:p>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dirty="0" smtClean="0">
                <a:solidFill>
                  <a:schemeClr val="bg1">
                    <a:lumMod val="50000"/>
                  </a:schemeClr>
                </a:solidFill>
              </a:rPr>
              <a:t/>
            </a:r>
            <a:br>
              <a:rPr lang="en-US" dirty="0" smtClean="0">
                <a:solidFill>
                  <a:schemeClr val="bg1">
                    <a:lumMod val="50000"/>
                  </a:schemeClr>
                </a:solidFill>
              </a:rPr>
            </a:br>
            <a:r>
              <a:rPr lang="en-US" dirty="0">
                <a:solidFill>
                  <a:schemeClr val="bg1">
                    <a:lumMod val="50000"/>
                  </a:schemeClr>
                </a:solidFill>
              </a:rPr>
              <a:t/>
            </a:r>
            <a:br>
              <a:rPr lang="en-US" dirty="0">
                <a:solidFill>
                  <a:schemeClr val="bg1">
                    <a:lumMod val="50000"/>
                  </a:schemeClr>
                </a:solidFill>
              </a:rPr>
            </a:br>
            <a:r>
              <a:rPr lang="en-US" sz="3200" dirty="0" smtClean="0">
                <a:solidFill>
                  <a:schemeClr val="tx1"/>
                </a:solidFill>
              </a:rPr>
              <a:t>Appendix</a:t>
            </a:r>
            <a:r>
              <a:rPr lang="en-US" sz="3600" dirty="0" smtClean="0">
                <a:solidFill>
                  <a:schemeClr val="tx1"/>
                </a:solidFill>
              </a:rPr>
              <a:t/>
            </a:r>
            <a:br>
              <a:rPr lang="en-US" sz="3600" dirty="0" smtClean="0">
                <a:solidFill>
                  <a:schemeClr val="tx1"/>
                </a:solidFill>
              </a:rPr>
            </a:br>
            <a:endParaRPr lang="en-US" sz="3600" dirty="0">
              <a:solidFill>
                <a:schemeClr val="tx1"/>
              </a:solidFill>
            </a:endParaRPr>
          </a:p>
        </p:txBody>
      </p:sp>
      <p:sp>
        <p:nvSpPr>
          <p:cNvPr id="4" name="Slide Number Placeholder 3"/>
          <p:cNvSpPr>
            <a:spLocks noGrp="1"/>
          </p:cNvSpPr>
          <p:nvPr>
            <p:ph type="sldNum" sz="quarter" idx="12"/>
          </p:nvPr>
        </p:nvSpPr>
        <p:spPr/>
        <p:txBody>
          <a:bodyPr/>
          <a:lstStyle/>
          <a:p>
            <a:fld id="{1687EA37-45B3-43F1-B6CD-6AAAF6E0BE4D}" type="slidenum">
              <a:rPr lang="en-US" smtClean="0"/>
              <a:t>10</a:t>
            </a:fld>
            <a:endParaRPr lang="en-US" dirty="0"/>
          </a:p>
        </p:txBody>
      </p:sp>
    </p:spTree>
    <p:extLst>
      <p:ext uri="{BB962C8B-B14F-4D97-AF65-F5344CB8AC3E}">
        <p14:creationId xmlns:p14="http://schemas.microsoft.com/office/powerpoint/2010/main" val="3497284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927963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539"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dirty="0" smtClean="0">
                <a:solidFill>
                  <a:schemeClr val="bg1">
                    <a:lumMod val="50000"/>
                  </a:schemeClr>
                </a:solidFill>
              </a:rPr>
              <a:t>Overview – For 5 Subsections</a:t>
            </a:r>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11</a:t>
            </a:fld>
            <a:endParaRPr lang="en-US" dirty="0"/>
          </a:p>
        </p:txBody>
      </p:sp>
      <p:sp>
        <p:nvSpPr>
          <p:cNvPr id="24" name="TextBox 32"/>
          <p:cNvSpPr txBox="1"/>
          <p:nvPr/>
        </p:nvSpPr>
        <p:spPr>
          <a:xfrm>
            <a:off x="45517" y="845588"/>
            <a:ext cx="41505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Arial (Body)"/>
              </a:rPr>
              <a:t>Avg. </a:t>
            </a:r>
            <a:r>
              <a:rPr lang="en-US" sz="1200" b="1" dirty="0" smtClean="0">
                <a:solidFill>
                  <a:srgbClr val="FF0000"/>
                </a:solidFill>
                <a:latin typeface="Arial (Body)"/>
              </a:rPr>
              <a:t>Career Opportunity over the Years</a:t>
            </a:r>
            <a:endParaRPr lang="en-US" sz="1200" b="1" dirty="0">
              <a:solidFill>
                <a:srgbClr val="FF0000"/>
              </a:solidFill>
              <a:latin typeface="Arial (Body)"/>
            </a:endParaRPr>
          </a:p>
        </p:txBody>
      </p:sp>
      <p:pic>
        <p:nvPicPr>
          <p:cNvPr id="30" name="Picture 29"/>
          <p:cNvPicPr>
            <a:picLocks noChangeAspect="1"/>
          </p:cNvPicPr>
          <p:nvPr/>
        </p:nvPicPr>
        <p:blipFill>
          <a:blip r:embed="rId7"/>
          <a:stretch>
            <a:fillRect/>
          </a:stretch>
        </p:blipFill>
        <p:spPr>
          <a:xfrm>
            <a:off x="45517" y="1122588"/>
            <a:ext cx="3652723" cy="2322410"/>
          </a:xfrm>
          <a:prstGeom prst="rect">
            <a:avLst/>
          </a:prstGeom>
        </p:spPr>
      </p:pic>
      <p:sp>
        <p:nvSpPr>
          <p:cNvPr id="31" name="TextBox 32"/>
          <p:cNvSpPr txBox="1"/>
          <p:nvPr/>
        </p:nvSpPr>
        <p:spPr>
          <a:xfrm>
            <a:off x="3997757" y="845588"/>
            <a:ext cx="41505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Arial (Body)"/>
              </a:rPr>
              <a:t>Avg. </a:t>
            </a:r>
            <a:r>
              <a:rPr lang="en-US" sz="1200" b="1" dirty="0" smtClean="0">
                <a:solidFill>
                  <a:srgbClr val="FF0000"/>
                </a:solidFill>
                <a:latin typeface="Arial (Body)"/>
              </a:rPr>
              <a:t>Senior Leadership over the Years</a:t>
            </a:r>
            <a:endParaRPr lang="en-US" sz="1200" b="1" dirty="0">
              <a:solidFill>
                <a:srgbClr val="FF0000"/>
              </a:solidFill>
              <a:latin typeface="Arial (Body)"/>
            </a:endParaRPr>
          </a:p>
        </p:txBody>
      </p:sp>
      <p:pic>
        <p:nvPicPr>
          <p:cNvPr id="32" name="Picture 31"/>
          <p:cNvPicPr>
            <a:picLocks noChangeAspect="1"/>
          </p:cNvPicPr>
          <p:nvPr/>
        </p:nvPicPr>
        <p:blipFill>
          <a:blip r:embed="rId8"/>
          <a:stretch>
            <a:fillRect/>
          </a:stretch>
        </p:blipFill>
        <p:spPr>
          <a:xfrm>
            <a:off x="3911601" y="1333818"/>
            <a:ext cx="3860800" cy="2130714"/>
          </a:xfrm>
          <a:prstGeom prst="rect">
            <a:avLst/>
          </a:prstGeom>
        </p:spPr>
      </p:pic>
      <p:pic>
        <p:nvPicPr>
          <p:cNvPr id="33" name="Picture 32"/>
          <p:cNvPicPr>
            <a:picLocks noChangeAspect="1"/>
          </p:cNvPicPr>
          <p:nvPr/>
        </p:nvPicPr>
        <p:blipFill>
          <a:blip r:embed="rId9"/>
          <a:stretch>
            <a:fillRect/>
          </a:stretch>
        </p:blipFill>
        <p:spPr>
          <a:xfrm>
            <a:off x="8148320" y="1148914"/>
            <a:ext cx="3762879" cy="2315618"/>
          </a:xfrm>
          <a:prstGeom prst="rect">
            <a:avLst/>
          </a:prstGeom>
        </p:spPr>
      </p:pic>
      <p:sp>
        <p:nvSpPr>
          <p:cNvPr id="34" name="TextBox 32"/>
          <p:cNvSpPr txBox="1"/>
          <p:nvPr/>
        </p:nvSpPr>
        <p:spPr>
          <a:xfrm>
            <a:off x="8082077" y="845588"/>
            <a:ext cx="41505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Arial (Body)"/>
              </a:rPr>
              <a:t>Avg. </a:t>
            </a:r>
            <a:r>
              <a:rPr lang="en-US" sz="1200" b="1" dirty="0" smtClean="0">
                <a:solidFill>
                  <a:srgbClr val="FF0000"/>
                </a:solidFill>
                <a:latin typeface="Arial (Body)"/>
              </a:rPr>
              <a:t>Work Life balance over the Years</a:t>
            </a:r>
            <a:endParaRPr lang="en-US" sz="1200" b="1" dirty="0">
              <a:solidFill>
                <a:srgbClr val="FF0000"/>
              </a:solidFill>
              <a:latin typeface="Arial (Body)"/>
            </a:endParaRPr>
          </a:p>
        </p:txBody>
      </p:sp>
      <p:pic>
        <p:nvPicPr>
          <p:cNvPr id="35" name="Picture 34"/>
          <p:cNvPicPr>
            <a:picLocks noChangeAspect="1"/>
          </p:cNvPicPr>
          <p:nvPr/>
        </p:nvPicPr>
        <p:blipFill>
          <a:blip r:embed="rId10"/>
          <a:stretch>
            <a:fillRect/>
          </a:stretch>
        </p:blipFill>
        <p:spPr>
          <a:xfrm>
            <a:off x="2120798" y="4252859"/>
            <a:ext cx="3684987" cy="2503541"/>
          </a:xfrm>
          <a:prstGeom prst="rect">
            <a:avLst/>
          </a:prstGeom>
        </p:spPr>
      </p:pic>
      <p:sp>
        <p:nvSpPr>
          <p:cNvPr id="36" name="TextBox 32"/>
          <p:cNvSpPr txBox="1"/>
          <p:nvPr/>
        </p:nvSpPr>
        <p:spPr>
          <a:xfrm>
            <a:off x="2077517" y="3822468"/>
            <a:ext cx="41505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Arial (Body)"/>
              </a:rPr>
              <a:t>Avg. </a:t>
            </a:r>
            <a:r>
              <a:rPr lang="en-US" sz="1200" b="1" dirty="0" smtClean="0">
                <a:solidFill>
                  <a:srgbClr val="FF0000"/>
                </a:solidFill>
                <a:latin typeface="Arial (Body)"/>
              </a:rPr>
              <a:t>Comp &amp; Benefits over the Years</a:t>
            </a:r>
            <a:endParaRPr lang="en-US" sz="1200" b="1" dirty="0">
              <a:solidFill>
                <a:srgbClr val="FF0000"/>
              </a:solidFill>
              <a:latin typeface="Arial (Body)"/>
            </a:endParaRPr>
          </a:p>
        </p:txBody>
      </p:sp>
      <p:pic>
        <p:nvPicPr>
          <p:cNvPr id="37" name="Picture 36"/>
          <p:cNvPicPr>
            <a:picLocks noChangeAspect="1"/>
          </p:cNvPicPr>
          <p:nvPr/>
        </p:nvPicPr>
        <p:blipFill>
          <a:blip r:embed="rId11"/>
          <a:stretch>
            <a:fillRect/>
          </a:stretch>
        </p:blipFill>
        <p:spPr>
          <a:xfrm>
            <a:off x="6647316" y="4371165"/>
            <a:ext cx="3800475" cy="2385235"/>
          </a:xfrm>
          <a:prstGeom prst="rect">
            <a:avLst/>
          </a:prstGeom>
        </p:spPr>
      </p:pic>
      <p:sp>
        <p:nvSpPr>
          <p:cNvPr id="38" name="TextBox 32"/>
          <p:cNvSpPr txBox="1"/>
          <p:nvPr/>
        </p:nvSpPr>
        <p:spPr>
          <a:xfrm>
            <a:off x="6647316" y="3822468"/>
            <a:ext cx="415056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latin typeface="Arial (Body)"/>
              </a:rPr>
              <a:t>Avg. </a:t>
            </a:r>
            <a:r>
              <a:rPr lang="en-US" sz="1200" b="1" dirty="0" smtClean="0">
                <a:solidFill>
                  <a:srgbClr val="FF0000"/>
                </a:solidFill>
                <a:latin typeface="Arial (Body)"/>
              </a:rPr>
              <a:t>Culture &amp; Value over the Years</a:t>
            </a:r>
            <a:endParaRPr lang="en-US" sz="1200" b="1" dirty="0">
              <a:solidFill>
                <a:srgbClr val="FF0000"/>
              </a:solidFill>
              <a:latin typeface="Arial (Body)"/>
            </a:endParaRPr>
          </a:p>
        </p:txBody>
      </p:sp>
    </p:spTree>
    <p:extLst>
      <p:ext uri="{BB962C8B-B14F-4D97-AF65-F5344CB8AC3E}">
        <p14:creationId xmlns:p14="http://schemas.microsoft.com/office/powerpoint/2010/main" val="3771763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938516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478"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Word Cloud For US</a:t>
            </a:r>
          </a:p>
        </p:txBody>
      </p:sp>
      <p:sp>
        <p:nvSpPr>
          <p:cNvPr id="4" name="Slide Number Placeholder 3"/>
          <p:cNvSpPr>
            <a:spLocks noGrp="1"/>
          </p:cNvSpPr>
          <p:nvPr>
            <p:ph type="sldNum" sz="quarter" idx="12"/>
          </p:nvPr>
        </p:nvSpPr>
        <p:spPr/>
        <p:txBody>
          <a:bodyPr/>
          <a:lstStyle/>
          <a:p>
            <a:fld id="{1687EA37-45B3-43F1-B6CD-6AAAF6E0BE4D}" type="slidenum">
              <a:rPr lang="en-US" smtClean="0"/>
              <a:t>12</a:t>
            </a:fld>
            <a:endParaRPr lang="en-US" dirty="0"/>
          </a:p>
        </p:txBody>
      </p:sp>
      <p:sp>
        <p:nvSpPr>
          <p:cNvPr id="12" name="TextBox 32"/>
          <p:cNvSpPr txBox="1"/>
          <p:nvPr/>
        </p:nvSpPr>
        <p:spPr>
          <a:xfrm>
            <a:off x="450465" y="1045158"/>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00B050"/>
                </a:solidFill>
                <a:latin typeface="Arial (Body)"/>
              </a:rPr>
              <a:t>Pros</a:t>
            </a:r>
            <a:endParaRPr lang="en-US" sz="1200" b="1" dirty="0">
              <a:solidFill>
                <a:srgbClr val="00B050"/>
              </a:solidFill>
              <a:latin typeface="Arial (Body)"/>
            </a:endParaRPr>
          </a:p>
        </p:txBody>
      </p:sp>
      <p:sp>
        <p:nvSpPr>
          <p:cNvPr id="14" name="TextBox 32"/>
          <p:cNvSpPr txBox="1"/>
          <p:nvPr/>
        </p:nvSpPr>
        <p:spPr>
          <a:xfrm>
            <a:off x="6899186" y="1014672"/>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FC1010"/>
                </a:solidFill>
                <a:latin typeface="Arial (Body)"/>
              </a:rPr>
              <a:t>Cons</a:t>
            </a:r>
            <a:endParaRPr lang="en-US" sz="1200" b="1" dirty="0">
              <a:solidFill>
                <a:srgbClr val="FC1010"/>
              </a:solidFill>
              <a:latin typeface="Arial (Body)"/>
            </a:endParaRPr>
          </a:p>
        </p:txBody>
      </p:sp>
      <p:pic>
        <p:nvPicPr>
          <p:cNvPr id="8" name="Picture 7"/>
          <p:cNvPicPr>
            <a:picLocks noChangeAspect="1"/>
          </p:cNvPicPr>
          <p:nvPr/>
        </p:nvPicPr>
        <p:blipFill>
          <a:blip r:embed="rId7"/>
          <a:stretch>
            <a:fillRect/>
          </a:stretch>
        </p:blipFill>
        <p:spPr>
          <a:xfrm>
            <a:off x="214231" y="1291671"/>
            <a:ext cx="5389203" cy="3056864"/>
          </a:xfrm>
          <a:prstGeom prst="rect">
            <a:avLst/>
          </a:prstGeom>
        </p:spPr>
      </p:pic>
      <p:pic>
        <p:nvPicPr>
          <p:cNvPr id="10" name="Picture 9"/>
          <p:cNvPicPr>
            <a:picLocks noChangeAspect="1"/>
          </p:cNvPicPr>
          <p:nvPr/>
        </p:nvPicPr>
        <p:blipFill>
          <a:blip r:embed="rId8"/>
          <a:stretch>
            <a:fillRect/>
          </a:stretch>
        </p:blipFill>
        <p:spPr>
          <a:xfrm>
            <a:off x="6005433" y="1371601"/>
            <a:ext cx="5395650" cy="2976934"/>
          </a:xfrm>
          <a:prstGeom prst="rect">
            <a:avLst/>
          </a:prstGeom>
        </p:spPr>
      </p:pic>
      <p:sp>
        <p:nvSpPr>
          <p:cNvPr id="11" name="TextBox 32"/>
          <p:cNvSpPr txBox="1"/>
          <p:nvPr/>
        </p:nvSpPr>
        <p:spPr>
          <a:xfrm>
            <a:off x="176172" y="4379083"/>
            <a:ext cx="5162185" cy="21544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Good Words List – </a:t>
            </a:r>
            <a:endParaRPr lang="en-US" b="1" dirty="0"/>
          </a:p>
          <a:p>
            <a:endParaRPr lang="en-US" b="1" dirty="0" smtClean="0"/>
          </a:p>
          <a:p>
            <a:pPr marL="285750" indent="-285750">
              <a:buFont typeface="Arial" panose="020B0604020202020204" pitchFamily="34" charset="0"/>
              <a:buChar char="•"/>
            </a:pPr>
            <a:r>
              <a:rPr lang="en-US" sz="1600" dirty="0">
                <a:latin typeface="Arial (Body)"/>
              </a:rPr>
              <a:t>Work Life </a:t>
            </a:r>
            <a:r>
              <a:rPr lang="en-US" sz="1600" dirty="0" smtClean="0">
                <a:latin typeface="Arial (Body)"/>
              </a:rPr>
              <a:t>Balance</a:t>
            </a:r>
          </a:p>
          <a:p>
            <a:pPr marL="285750" indent="-285750">
              <a:buFont typeface="Arial" panose="020B0604020202020204" pitchFamily="34" charset="0"/>
              <a:buChar char="•"/>
            </a:pPr>
            <a:r>
              <a:rPr lang="en-US" sz="1600" dirty="0" smtClean="0">
                <a:latin typeface="Arial (Body)"/>
              </a:rPr>
              <a:t>Good Work</a:t>
            </a:r>
          </a:p>
          <a:p>
            <a:pPr marL="285750" indent="-285750">
              <a:buFont typeface="Arial" panose="020B0604020202020204" pitchFamily="34" charset="0"/>
              <a:buChar char="•"/>
            </a:pPr>
            <a:r>
              <a:rPr lang="en-US" sz="1600" dirty="0" smtClean="0">
                <a:latin typeface="Arial (Body)"/>
              </a:rPr>
              <a:t>Good Culture</a:t>
            </a:r>
          </a:p>
          <a:p>
            <a:pPr marL="285750" indent="-285750">
              <a:buFont typeface="Arial" panose="020B0604020202020204" pitchFamily="34" charset="0"/>
              <a:buChar char="•"/>
            </a:pPr>
            <a:r>
              <a:rPr lang="en-US" sz="1600" dirty="0" smtClean="0">
                <a:latin typeface="Arial (Body)"/>
              </a:rPr>
              <a:t>Great Benefits</a:t>
            </a:r>
          </a:p>
          <a:p>
            <a:pPr marL="285750" indent="-285750">
              <a:buFont typeface="Arial" panose="020B0604020202020204" pitchFamily="34" charset="0"/>
              <a:buChar char="•"/>
            </a:pPr>
            <a:r>
              <a:rPr lang="en-US" sz="1600" dirty="0" smtClean="0">
                <a:latin typeface="Arial (Body)"/>
              </a:rPr>
              <a:t>Good </a:t>
            </a:r>
            <a:r>
              <a:rPr lang="en-US" sz="1600" dirty="0">
                <a:latin typeface="Arial (Body)"/>
              </a:rPr>
              <a:t>Infrastructure</a:t>
            </a:r>
          </a:p>
          <a:p>
            <a:pPr marL="285750" indent="-285750">
              <a:buFont typeface="Arial" panose="020B0604020202020204" pitchFamily="34" charset="0"/>
              <a:buChar char="•"/>
            </a:pPr>
            <a:endParaRPr lang="en-US" dirty="0" smtClean="0"/>
          </a:p>
        </p:txBody>
      </p:sp>
      <p:sp>
        <p:nvSpPr>
          <p:cNvPr id="13" name="TextBox 32"/>
          <p:cNvSpPr txBox="1"/>
          <p:nvPr/>
        </p:nvSpPr>
        <p:spPr>
          <a:xfrm>
            <a:off x="6220181" y="4415815"/>
            <a:ext cx="4152482"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Word List which people don’t like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1600" dirty="0"/>
              <a:t>Not enough Opportunities </a:t>
            </a:r>
            <a:endParaRPr lang="en-US" sz="1600" dirty="0" smtClean="0"/>
          </a:p>
          <a:p>
            <a:pPr marL="285750" indent="-285750">
              <a:buFont typeface="Arial" panose="020B0604020202020204" pitchFamily="34" charset="0"/>
              <a:buChar char="•"/>
            </a:pPr>
            <a:r>
              <a:rPr lang="en-US" sz="1600" dirty="0" smtClean="0"/>
              <a:t>Lots </a:t>
            </a:r>
            <a:r>
              <a:rPr lang="en-US" sz="1600" dirty="0"/>
              <a:t>of </a:t>
            </a:r>
            <a:r>
              <a:rPr lang="en-US" sz="1600" dirty="0" smtClean="0"/>
              <a:t>Politics</a:t>
            </a:r>
          </a:p>
          <a:p>
            <a:pPr marL="285750" indent="-285750">
              <a:buFont typeface="Arial" panose="020B0604020202020204" pitchFamily="34" charset="0"/>
              <a:buChar char="•"/>
            </a:pPr>
            <a:r>
              <a:rPr lang="en-US" sz="1600" dirty="0" smtClean="0"/>
              <a:t>Promotions</a:t>
            </a:r>
            <a:endParaRPr lang="en-US" sz="1400" dirty="0" smtClean="0"/>
          </a:p>
          <a:p>
            <a:pPr marL="285750" indent="-285750">
              <a:buFont typeface="Arial" panose="020B0604020202020204" pitchFamily="34" charset="0"/>
              <a:buChar char="•"/>
            </a:pPr>
            <a:r>
              <a:rPr lang="en-US" sz="1600" dirty="0"/>
              <a:t>Leadership</a:t>
            </a:r>
          </a:p>
        </p:txBody>
      </p:sp>
      <p:sp>
        <p:nvSpPr>
          <p:cNvPr id="3" name="_Comment"/>
          <p:cNvSpPr txBox="1"/>
          <p:nvPr/>
        </p:nvSpPr>
        <p:spPr>
          <a:xfrm>
            <a:off x="12274538" y="121828"/>
            <a:ext cx="2743200" cy="3046988"/>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I love this and next page! How can we show the comparison a little clearer?</a:t>
            </a:r>
          </a:p>
          <a:p>
            <a:endParaRPr lang="en-US" sz="1200" b="1" dirty="0">
              <a:solidFill>
                <a:srgbClr val="000000"/>
              </a:solidFill>
            </a:endParaRPr>
          </a:p>
          <a:p>
            <a:r>
              <a:rPr lang="en-US" sz="1200" b="1" dirty="0" smtClean="0">
                <a:solidFill>
                  <a:srgbClr val="000000"/>
                </a:solidFill>
              </a:rPr>
              <a:t>Maybe one summary slide in the main deck. Show for the US and India the good words list and how those are prioritized and then the same for the things people don’t like.</a:t>
            </a:r>
          </a:p>
          <a:p>
            <a:endParaRPr lang="en-US" sz="1200" b="1" dirty="0">
              <a:solidFill>
                <a:srgbClr val="000000"/>
              </a:solidFill>
            </a:endParaRPr>
          </a:p>
          <a:p>
            <a:r>
              <a:rPr lang="en-US" sz="1200" b="1" dirty="0">
                <a:solidFill>
                  <a:srgbClr val="000000"/>
                </a:solidFill>
              </a:rPr>
              <a:t>DS 17</a:t>
            </a:r>
            <a:r>
              <a:rPr lang="en-US" sz="1200" b="1" baseline="30000" dirty="0">
                <a:solidFill>
                  <a:srgbClr val="000000"/>
                </a:solidFill>
              </a:rPr>
              <a:t>th</a:t>
            </a:r>
            <a:r>
              <a:rPr lang="en-US" sz="1200" b="1" dirty="0">
                <a:solidFill>
                  <a:srgbClr val="000000"/>
                </a:solidFill>
              </a:rPr>
              <a:t> April:</a:t>
            </a:r>
          </a:p>
          <a:p>
            <a:r>
              <a:rPr lang="en-US" sz="1200" b="1" dirty="0" smtClean="0">
                <a:solidFill>
                  <a:srgbClr val="000000"/>
                </a:solidFill>
              </a:rPr>
              <a:t>Created a summary slides before this slide.</a:t>
            </a:r>
            <a:endParaRPr lang="en-US" sz="1200" b="1" dirty="0">
              <a:solidFill>
                <a:srgbClr val="000000"/>
              </a:solidFill>
            </a:endParaRPr>
          </a:p>
          <a:p>
            <a:endParaRPr lang="en-US" sz="1200" b="1" dirty="0">
              <a:solidFill>
                <a:srgbClr val="000000"/>
              </a:solidFill>
            </a:endParaRPr>
          </a:p>
        </p:txBody>
      </p:sp>
    </p:spTree>
    <p:extLst>
      <p:ext uri="{BB962C8B-B14F-4D97-AF65-F5344CB8AC3E}">
        <p14:creationId xmlns:p14="http://schemas.microsoft.com/office/powerpoint/2010/main" val="835978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591660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553"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Word Cloud For India</a:t>
            </a:r>
          </a:p>
        </p:txBody>
      </p:sp>
      <p:sp>
        <p:nvSpPr>
          <p:cNvPr id="4" name="Slide Number Placeholder 3"/>
          <p:cNvSpPr>
            <a:spLocks noGrp="1"/>
          </p:cNvSpPr>
          <p:nvPr>
            <p:ph type="sldNum" sz="quarter" idx="12"/>
          </p:nvPr>
        </p:nvSpPr>
        <p:spPr/>
        <p:txBody>
          <a:bodyPr/>
          <a:lstStyle/>
          <a:p>
            <a:fld id="{1687EA37-45B3-43F1-B6CD-6AAAF6E0BE4D}" type="slidenum">
              <a:rPr lang="en-US" smtClean="0"/>
              <a:t>13</a:t>
            </a:fld>
            <a:endParaRPr lang="en-US" dirty="0"/>
          </a:p>
        </p:txBody>
      </p:sp>
      <p:sp>
        <p:nvSpPr>
          <p:cNvPr id="12" name="TextBox 32"/>
          <p:cNvSpPr txBox="1"/>
          <p:nvPr/>
        </p:nvSpPr>
        <p:spPr>
          <a:xfrm>
            <a:off x="469515" y="1019031"/>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latin typeface="Arial (Body)"/>
              </a:rPr>
              <a:t>Word Cloud for </a:t>
            </a:r>
            <a:r>
              <a:rPr lang="en-US" sz="1200" b="1" dirty="0">
                <a:solidFill>
                  <a:srgbClr val="00B050"/>
                </a:solidFill>
                <a:latin typeface="Arial (Body)"/>
              </a:rPr>
              <a:t>Pros</a:t>
            </a:r>
            <a:endParaRPr lang="en-US" sz="1200" b="1" dirty="0">
              <a:solidFill>
                <a:srgbClr val="FF0000"/>
              </a:solidFill>
              <a:latin typeface="Arial (Body)"/>
            </a:endParaRPr>
          </a:p>
        </p:txBody>
      </p:sp>
      <p:sp>
        <p:nvSpPr>
          <p:cNvPr id="14" name="TextBox 32"/>
          <p:cNvSpPr txBox="1"/>
          <p:nvPr/>
        </p:nvSpPr>
        <p:spPr>
          <a:xfrm>
            <a:off x="6899186" y="1014672"/>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FC1010"/>
                </a:solidFill>
                <a:latin typeface="Arial (Body)"/>
              </a:rPr>
              <a:t>Cons</a:t>
            </a:r>
            <a:endParaRPr lang="en-US" sz="1200" b="1" dirty="0">
              <a:solidFill>
                <a:srgbClr val="FC1010"/>
              </a:solidFill>
              <a:latin typeface="Arial (Body)"/>
            </a:endParaRPr>
          </a:p>
        </p:txBody>
      </p:sp>
      <p:pic>
        <p:nvPicPr>
          <p:cNvPr id="9" name="Picture 8"/>
          <p:cNvPicPr>
            <a:picLocks noChangeAspect="1"/>
          </p:cNvPicPr>
          <p:nvPr/>
        </p:nvPicPr>
        <p:blipFill>
          <a:blip r:embed="rId7"/>
          <a:stretch>
            <a:fillRect/>
          </a:stretch>
        </p:blipFill>
        <p:spPr>
          <a:xfrm>
            <a:off x="351725" y="1473201"/>
            <a:ext cx="3445212" cy="3111086"/>
          </a:xfrm>
          <a:prstGeom prst="rect">
            <a:avLst/>
          </a:prstGeom>
        </p:spPr>
      </p:pic>
      <p:pic>
        <p:nvPicPr>
          <p:cNvPr id="11" name="Picture 10"/>
          <p:cNvPicPr>
            <a:picLocks noChangeAspect="1"/>
          </p:cNvPicPr>
          <p:nvPr/>
        </p:nvPicPr>
        <p:blipFill>
          <a:blip r:embed="rId8"/>
          <a:stretch>
            <a:fillRect/>
          </a:stretch>
        </p:blipFill>
        <p:spPr>
          <a:xfrm>
            <a:off x="6139767" y="1351544"/>
            <a:ext cx="3030359" cy="3236506"/>
          </a:xfrm>
          <a:prstGeom prst="rect">
            <a:avLst/>
          </a:prstGeom>
        </p:spPr>
      </p:pic>
      <p:sp>
        <p:nvSpPr>
          <p:cNvPr id="10" name="TextBox 32"/>
          <p:cNvSpPr txBox="1"/>
          <p:nvPr/>
        </p:nvSpPr>
        <p:spPr>
          <a:xfrm>
            <a:off x="402596" y="4544548"/>
            <a:ext cx="5162185" cy="21544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Good Words List – </a:t>
            </a:r>
            <a:endParaRPr lang="en-US" b="1" dirty="0"/>
          </a:p>
          <a:p>
            <a:endParaRPr lang="en-US" b="1" dirty="0" smtClean="0"/>
          </a:p>
          <a:p>
            <a:pPr marL="285750" indent="-285750">
              <a:buFont typeface="Arial" panose="020B0604020202020204" pitchFamily="34" charset="0"/>
              <a:buChar char="•"/>
            </a:pPr>
            <a:r>
              <a:rPr lang="en-US" sz="1600" dirty="0">
                <a:latin typeface="Arial (Body)"/>
              </a:rPr>
              <a:t>Work Life </a:t>
            </a:r>
            <a:r>
              <a:rPr lang="en-US" sz="1600" dirty="0" smtClean="0">
                <a:latin typeface="Arial (Body)"/>
              </a:rPr>
              <a:t>Balance</a:t>
            </a:r>
          </a:p>
          <a:p>
            <a:pPr marL="285750" indent="-285750">
              <a:buFont typeface="Arial" panose="020B0604020202020204" pitchFamily="34" charset="0"/>
              <a:buChar char="•"/>
            </a:pPr>
            <a:r>
              <a:rPr lang="en-US" sz="1600" dirty="0" smtClean="0">
                <a:latin typeface="Arial (Body)"/>
              </a:rPr>
              <a:t>Growth</a:t>
            </a:r>
          </a:p>
          <a:p>
            <a:pPr marL="285750" indent="-285750">
              <a:buFont typeface="Arial" panose="020B0604020202020204" pitchFamily="34" charset="0"/>
              <a:buChar char="•"/>
            </a:pPr>
            <a:r>
              <a:rPr lang="en-US" sz="1600" dirty="0" smtClean="0">
                <a:latin typeface="Arial (Body)"/>
              </a:rPr>
              <a:t>Good Pay</a:t>
            </a:r>
          </a:p>
          <a:p>
            <a:pPr marL="285750" indent="-285750">
              <a:buFont typeface="Arial" panose="020B0604020202020204" pitchFamily="34" charset="0"/>
              <a:buChar char="•"/>
            </a:pPr>
            <a:r>
              <a:rPr lang="en-US" sz="1600" dirty="0" smtClean="0">
                <a:latin typeface="Arial (Body)"/>
              </a:rPr>
              <a:t>Policy</a:t>
            </a:r>
          </a:p>
          <a:p>
            <a:pPr marL="285750" indent="-285750">
              <a:buFont typeface="Arial" panose="020B0604020202020204" pitchFamily="34" charset="0"/>
              <a:buChar char="•"/>
            </a:pPr>
            <a:r>
              <a:rPr lang="en-US" sz="1600" dirty="0" smtClean="0">
                <a:latin typeface="Arial (Body)"/>
              </a:rPr>
              <a:t>Work </a:t>
            </a:r>
            <a:r>
              <a:rPr lang="en-US" sz="1600" dirty="0">
                <a:latin typeface="Arial (Body)"/>
              </a:rPr>
              <a:t>Culture</a:t>
            </a:r>
          </a:p>
          <a:p>
            <a:pPr marL="285750" indent="-285750">
              <a:buFont typeface="Arial" panose="020B0604020202020204" pitchFamily="34" charset="0"/>
              <a:buChar char="•"/>
            </a:pPr>
            <a:endParaRPr lang="en-US" dirty="0" smtClean="0"/>
          </a:p>
        </p:txBody>
      </p:sp>
      <p:sp>
        <p:nvSpPr>
          <p:cNvPr id="13" name="TextBox 32"/>
          <p:cNvSpPr txBox="1"/>
          <p:nvPr/>
        </p:nvSpPr>
        <p:spPr>
          <a:xfrm>
            <a:off x="6220181" y="4563865"/>
            <a:ext cx="4152482" cy="18774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Word List which people don’t like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1600" dirty="0"/>
              <a:t>Opportunities </a:t>
            </a:r>
            <a:endParaRPr lang="en-US" sz="1600" dirty="0" smtClean="0"/>
          </a:p>
          <a:p>
            <a:pPr marL="285750" indent="-285750">
              <a:buFont typeface="Arial" panose="020B0604020202020204" pitchFamily="34" charset="0"/>
              <a:buChar char="•"/>
            </a:pPr>
            <a:r>
              <a:rPr lang="en-US" sz="1600" dirty="0" smtClean="0"/>
              <a:t>Promotions</a:t>
            </a:r>
          </a:p>
          <a:p>
            <a:pPr marL="285750" indent="-285750">
              <a:buFont typeface="Arial" panose="020B0604020202020204" pitchFamily="34" charset="0"/>
              <a:buChar char="•"/>
            </a:pPr>
            <a:r>
              <a:rPr lang="en-US" sz="1600" dirty="0" smtClean="0"/>
              <a:t>No </a:t>
            </a:r>
            <a:r>
              <a:rPr lang="en-US" sz="1600" dirty="0"/>
              <a:t>Learning </a:t>
            </a:r>
            <a:r>
              <a:rPr lang="en-US" sz="1600" dirty="0" smtClean="0"/>
              <a:t>Opportunity</a:t>
            </a:r>
          </a:p>
          <a:p>
            <a:pPr marL="285750" indent="-285750">
              <a:buFont typeface="Arial" panose="020B0604020202020204" pitchFamily="34" charset="0"/>
              <a:buChar char="•"/>
            </a:pPr>
            <a:r>
              <a:rPr lang="en-US" sz="1600" dirty="0" smtClean="0"/>
              <a:t>Very </a:t>
            </a:r>
            <a:r>
              <a:rPr lang="en-US" sz="1600" dirty="0"/>
              <a:t>Less / No </a:t>
            </a:r>
            <a:r>
              <a:rPr lang="en-US" sz="1600" dirty="0" smtClean="0"/>
              <a:t>Training</a:t>
            </a:r>
          </a:p>
          <a:p>
            <a:pPr marL="285750" indent="-285750">
              <a:buFont typeface="Arial" panose="020B0604020202020204" pitchFamily="34" charset="0"/>
              <a:buChar char="•"/>
            </a:pPr>
            <a:r>
              <a:rPr lang="en-US" sz="1600" dirty="0" smtClean="0"/>
              <a:t>Lack </a:t>
            </a:r>
            <a:r>
              <a:rPr lang="en-US" sz="1600" dirty="0"/>
              <a:t>of Challenging work </a:t>
            </a:r>
          </a:p>
        </p:txBody>
      </p:sp>
    </p:spTree>
    <p:extLst>
      <p:ext uri="{BB962C8B-B14F-4D97-AF65-F5344CB8AC3E}">
        <p14:creationId xmlns:p14="http://schemas.microsoft.com/office/powerpoint/2010/main" val="2291687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12"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Word Cloud </a:t>
            </a:r>
            <a:r>
              <a:rPr lang="en-US" dirty="0" smtClean="0">
                <a:solidFill>
                  <a:schemeClr val="bg1">
                    <a:lumMod val="50000"/>
                  </a:schemeClr>
                </a:solidFill>
              </a:rPr>
              <a:t>For Current Employees </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687EA37-45B3-43F1-B6CD-6AAAF6E0BE4D}" type="slidenum">
              <a:rPr lang="en-US" smtClean="0"/>
              <a:t>14</a:t>
            </a:fld>
            <a:endParaRPr lang="en-US" dirty="0"/>
          </a:p>
        </p:txBody>
      </p:sp>
      <p:sp>
        <p:nvSpPr>
          <p:cNvPr id="12" name="TextBox 32"/>
          <p:cNvSpPr txBox="1"/>
          <p:nvPr/>
        </p:nvSpPr>
        <p:spPr>
          <a:xfrm>
            <a:off x="450465" y="882598"/>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00B050"/>
                </a:solidFill>
                <a:latin typeface="Arial (Body)"/>
              </a:rPr>
              <a:t>Pros</a:t>
            </a:r>
            <a:endParaRPr lang="en-US" sz="1200" b="1" dirty="0">
              <a:solidFill>
                <a:srgbClr val="00B050"/>
              </a:solidFill>
              <a:latin typeface="Arial (Body)"/>
            </a:endParaRPr>
          </a:p>
        </p:txBody>
      </p:sp>
      <p:sp>
        <p:nvSpPr>
          <p:cNvPr id="14" name="TextBox 32"/>
          <p:cNvSpPr txBox="1"/>
          <p:nvPr/>
        </p:nvSpPr>
        <p:spPr>
          <a:xfrm>
            <a:off x="6899186" y="852112"/>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FC1010"/>
                </a:solidFill>
                <a:latin typeface="Arial (Body)"/>
              </a:rPr>
              <a:t>Cons</a:t>
            </a:r>
            <a:endParaRPr lang="en-US" sz="1200" b="1" dirty="0">
              <a:solidFill>
                <a:srgbClr val="FC1010"/>
              </a:solidFill>
              <a:latin typeface="Arial (Body)"/>
            </a:endParaRPr>
          </a:p>
        </p:txBody>
      </p:sp>
      <p:sp>
        <p:nvSpPr>
          <p:cNvPr id="11" name="TextBox 32"/>
          <p:cNvSpPr txBox="1"/>
          <p:nvPr/>
        </p:nvSpPr>
        <p:spPr>
          <a:xfrm>
            <a:off x="1074375" y="4686350"/>
            <a:ext cx="4887892" cy="18774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Good Words List – </a:t>
            </a:r>
            <a:endParaRPr lang="en-US" b="1"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Work Life Balance</a:t>
            </a:r>
          </a:p>
          <a:p>
            <a:pPr marL="285750" indent="-285750">
              <a:buFont typeface="Arial" panose="020B0604020202020204" pitchFamily="34" charset="0"/>
              <a:buChar char="•"/>
            </a:pPr>
            <a:r>
              <a:rPr lang="en-US" sz="1600" dirty="0" smtClean="0"/>
              <a:t>Good Work</a:t>
            </a:r>
          </a:p>
          <a:p>
            <a:pPr marL="285750" indent="-285750">
              <a:buFont typeface="Arial" panose="020B0604020202020204" pitchFamily="34" charset="0"/>
              <a:buChar char="•"/>
            </a:pPr>
            <a:r>
              <a:rPr lang="en-US" sz="1600" dirty="0" smtClean="0"/>
              <a:t>Environment</a:t>
            </a:r>
          </a:p>
          <a:p>
            <a:pPr marL="285750" indent="-285750">
              <a:buFont typeface="Arial" panose="020B0604020202020204" pitchFamily="34" charset="0"/>
              <a:buChar char="•"/>
            </a:pPr>
            <a:r>
              <a:rPr lang="en-US" sz="1600" dirty="0" smtClean="0"/>
              <a:t>People</a:t>
            </a:r>
          </a:p>
          <a:p>
            <a:pPr marL="285750" indent="-285750">
              <a:buFont typeface="Arial" panose="020B0604020202020204" pitchFamily="34" charset="0"/>
              <a:buChar char="•"/>
            </a:pPr>
            <a:endParaRPr lang="en-US" dirty="0" smtClean="0"/>
          </a:p>
        </p:txBody>
      </p:sp>
      <p:sp>
        <p:nvSpPr>
          <p:cNvPr id="13" name="TextBox 32"/>
          <p:cNvSpPr txBox="1"/>
          <p:nvPr/>
        </p:nvSpPr>
        <p:spPr>
          <a:xfrm>
            <a:off x="6585941" y="4883175"/>
            <a:ext cx="4152482"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Word List which people don’t like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1600" dirty="0" smtClean="0"/>
              <a:t>Work </a:t>
            </a:r>
          </a:p>
          <a:p>
            <a:pPr marL="285750" indent="-285750">
              <a:buFont typeface="Arial" panose="020B0604020202020204" pitchFamily="34" charset="0"/>
              <a:buChar char="•"/>
            </a:pPr>
            <a:r>
              <a:rPr lang="en-US" sz="1600" dirty="0" smtClean="0"/>
              <a:t>Growth</a:t>
            </a:r>
          </a:p>
          <a:p>
            <a:pPr marL="285750" indent="-285750">
              <a:buFont typeface="Arial" panose="020B0604020202020204" pitchFamily="34" charset="0"/>
              <a:buChar char="•"/>
            </a:pPr>
            <a:r>
              <a:rPr lang="en-US" sz="1600" dirty="0" smtClean="0"/>
              <a:t>Opportunities</a:t>
            </a:r>
          </a:p>
          <a:p>
            <a:pPr marL="285750" indent="-285750">
              <a:buFont typeface="Arial" panose="020B0604020202020204" pitchFamily="34" charset="0"/>
              <a:buChar char="•"/>
            </a:pPr>
            <a:r>
              <a:rPr lang="en-US" sz="1600" dirty="0" smtClean="0"/>
              <a:t>Decision Making</a:t>
            </a:r>
          </a:p>
        </p:txBody>
      </p:sp>
      <p:pic>
        <p:nvPicPr>
          <p:cNvPr id="3" name="Picture 2"/>
          <p:cNvPicPr>
            <a:picLocks noChangeAspect="1"/>
          </p:cNvPicPr>
          <p:nvPr/>
        </p:nvPicPr>
        <p:blipFill>
          <a:blip r:embed="rId7"/>
          <a:stretch>
            <a:fillRect/>
          </a:stretch>
        </p:blipFill>
        <p:spPr>
          <a:xfrm>
            <a:off x="424135" y="1248092"/>
            <a:ext cx="4381545" cy="3476950"/>
          </a:xfrm>
          <a:prstGeom prst="rect">
            <a:avLst/>
          </a:prstGeom>
        </p:spPr>
      </p:pic>
      <p:pic>
        <p:nvPicPr>
          <p:cNvPr id="7" name="Picture 6"/>
          <p:cNvPicPr>
            <a:picLocks noChangeAspect="1"/>
          </p:cNvPicPr>
          <p:nvPr/>
        </p:nvPicPr>
        <p:blipFill>
          <a:blip r:embed="rId8"/>
          <a:stretch>
            <a:fillRect/>
          </a:stretch>
        </p:blipFill>
        <p:spPr>
          <a:xfrm>
            <a:off x="6723482" y="1159597"/>
            <a:ext cx="3355502" cy="3450547"/>
          </a:xfrm>
          <a:prstGeom prst="rect">
            <a:avLst/>
          </a:prstGeom>
        </p:spPr>
      </p:pic>
    </p:spTree>
    <p:extLst>
      <p:ext uri="{BB962C8B-B14F-4D97-AF65-F5344CB8AC3E}">
        <p14:creationId xmlns:p14="http://schemas.microsoft.com/office/powerpoint/2010/main" val="1428764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36"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Word Cloud </a:t>
            </a:r>
            <a:r>
              <a:rPr lang="en-US" dirty="0" smtClean="0">
                <a:solidFill>
                  <a:schemeClr val="bg1">
                    <a:lumMod val="50000"/>
                  </a:schemeClr>
                </a:solidFill>
              </a:rPr>
              <a:t>For Former Employees </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687EA37-45B3-43F1-B6CD-6AAAF6E0BE4D}" type="slidenum">
              <a:rPr lang="en-US" smtClean="0"/>
              <a:t>15</a:t>
            </a:fld>
            <a:endParaRPr lang="en-US" dirty="0"/>
          </a:p>
        </p:txBody>
      </p:sp>
      <p:sp>
        <p:nvSpPr>
          <p:cNvPr id="12" name="TextBox 32"/>
          <p:cNvSpPr txBox="1"/>
          <p:nvPr/>
        </p:nvSpPr>
        <p:spPr>
          <a:xfrm>
            <a:off x="836545" y="882598"/>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00B050"/>
                </a:solidFill>
                <a:latin typeface="Arial (Body)"/>
              </a:rPr>
              <a:t>Pros</a:t>
            </a:r>
            <a:endParaRPr lang="en-US" sz="1200" b="1" dirty="0">
              <a:solidFill>
                <a:srgbClr val="00B050"/>
              </a:solidFill>
              <a:latin typeface="Arial (Body)"/>
            </a:endParaRPr>
          </a:p>
        </p:txBody>
      </p:sp>
      <p:sp>
        <p:nvSpPr>
          <p:cNvPr id="14" name="TextBox 32"/>
          <p:cNvSpPr txBox="1"/>
          <p:nvPr/>
        </p:nvSpPr>
        <p:spPr>
          <a:xfrm>
            <a:off x="6899186" y="852112"/>
            <a:ext cx="300409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Word Cloud for </a:t>
            </a:r>
            <a:r>
              <a:rPr lang="en-US" sz="1200" b="1" dirty="0" smtClean="0">
                <a:solidFill>
                  <a:srgbClr val="FC1010"/>
                </a:solidFill>
                <a:latin typeface="Arial (Body)"/>
              </a:rPr>
              <a:t>Cons</a:t>
            </a:r>
            <a:endParaRPr lang="en-US" sz="1200" b="1" dirty="0">
              <a:solidFill>
                <a:srgbClr val="FC1010"/>
              </a:solidFill>
              <a:latin typeface="Arial (Body)"/>
            </a:endParaRPr>
          </a:p>
        </p:txBody>
      </p:sp>
      <p:sp>
        <p:nvSpPr>
          <p:cNvPr id="11" name="TextBox 32"/>
          <p:cNvSpPr txBox="1"/>
          <p:nvPr/>
        </p:nvSpPr>
        <p:spPr>
          <a:xfrm>
            <a:off x="1074375" y="4686350"/>
            <a:ext cx="4887892" cy="18774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Good Words List – </a:t>
            </a:r>
            <a:endParaRPr lang="en-US" b="1"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Work Life Balance</a:t>
            </a:r>
          </a:p>
          <a:p>
            <a:pPr marL="285750" indent="-285750">
              <a:buFont typeface="Arial" panose="020B0604020202020204" pitchFamily="34" charset="0"/>
              <a:buChar char="•"/>
            </a:pPr>
            <a:r>
              <a:rPr lang="en-US" sz="1600" dirty="0" smtClean="0"/>
              <a:t>Good Benefits</a:t>
            </a:r>
          </a:p>
          <a:p>
            <a:pPr marL="285750" indent="-285750">
              <a:buFont typeface="Arial" panose="020B0604020202020204" pitchFamily="34" charset="0"/>
              <a:buChar char="•"/>
            </a:pPr>
            <a:r>
              <a:rPr lang="en-US" sz="1600" dirty="0" smtClean="0"/>
              <a:t>Environment</a:t>
            </a:r>
          </a:p>
          <a:p>
            <a:pPr marL="285750" indent="-285750">
              <a:buFont typeface="Arial" panose="020B0604020202020204" pitchFamily="34" charset="0"/>
              <a:buChar char="•"/>
            </a:pPr>
            <a:r>
              <a:rPr lang="en-US" sz="1600" dirty="0" smtClean="0"/>
              <a:t>People</a:t>
            </a:r>
          </a:p>
          <a:p>
            <a:pPr marL="285750" indent="-285750">
              <a:buFont typeface="Arial" panose="020B0604020202020204" pitchFamily="34" charset="0"/>
              <a:buChar char="•"/>
            </a:pPr>
            <a:endParaRPr lang="en-US" dirty="0" smtClean="0"/>
          </a:p>
        </p:txBody>
      </p:sp>
      <p:sp>
        <p:nvSpPr>
          <p:cNvPr id="13" name="TextBox 32"/>
          <p:cNvSpPr txBox="1"/>
          <p:nvPr/>
        </p:nvSpPr>
        <p:spPr>
          <a:xfrm>
            <a:off x="6585941" y="4883175"/>
            <a:ext cx="4152482" cy="18774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Word List which people don’t like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1600" dirty="0" smtClean="0"/>
              <a:t>Growth </a:t>
            </a:r>
          </a:p>
          <a:p>
            <a:pPr marL="285750" indent="-285750">
              <a:buFont typeface="Arial" panose="020B0604020202020204" pitchFamily="34" charset="0"/>
              <a:buChar char="•"/>
            </a:pPr>
            <a:r>
              <a:rPr lang="en-US" sz="1600" dirty="0" smtClean="0"/>
              <a:t>Culture</a:t>
            </a:r>
          </a:p>
          <a:p>
            <a:pPr marL="285750" indent="-285750">
              <a:buFont typeface="Arial" panose="020B0604020202020204" pitchFamily="34" charset="0"/>
              <a:buChar char="•"/>
            </a:pPr>
            <a:r>
              <a:rPr lang="en-US" sz="1600" dirty="0" smtClean="0"/>
              <a:t>Politics</a:t>
            </a:r>
          </a:p>
          <a:p>
            <a:pPr marL="285750" indent="-285750">
              <a:buFont typeface="Arial" panose="020B0604020202020204" pitchFamily="34" charset="0"/>
              <a:buChar char="•"/>
            </a:pPr>
            <a:r>
              <a:rPr lang="en-US" sz="1600" dirty="0" smtClean="0"/>
              <a:t>Bureaucratic Manager</a:t>
            </a:r>
          </a:p>
          <a:p>
            <a:pPr marL="285750" indent="-285750">
              <a:buFont typeface="Arial" panose="020B0604020202020204" pitchFamily="34" charset="0"/>
              <a:buChar char="•"/>
            </a:pPr>
            <a:r>
              <a:rPr lang="en-US" sz="1600" dirty="0" smtClean="0"/>
              <a:t>Career Advancement</a:t>
            </a:r>
          </a:p>
        </p:txBody>
      </p:sp>
      <p:pic>
        <p:nvPicPr>
          <p:cNvPr id="8" name="Picture 7"/>
          <p:cNvPicPr>
            <a:picLocks noChangeAspect="1"/>
          </p:cNvPicPr>
          <p:nvPr/>
        </p:nvPicPr>
        <p:blipFill>
          <a:blip r:embed="rId7"/>
          <a:stretch>
            <a:fillRect/>
          </a:stretch>
        </p:blipFill>
        <p:spPr>
          <a:xfrm>
            <a:off x="907665" y="1197884"/>
            <a:ext cx="3105535" cy="3252285"/>
          </a:xfrm>
          <a:prstGeom prst="rect">
            <a:avLst/>
          </a:prstGeom>
        </p:spPr>
      </p:pic>
      <p:pic>
        <p:nvPicPr>
          <p:cNvPr id="9" name="Picture 8"/>
          <p:cNvPicPr>
            <a:picLocks noChangeAspect="1"/>
          </p:cNvPicPr>
          <p:nvPr/>
        </p:nvPicPr>
        <p:blipFill>
          <a:blip r:embed="rId8"/>
          <a:stretch>
            <a:fillRect/>
          </a:stretch>
        </p:blipFill>
        <p:spPr>
          <a:xfrm>
            <a:off x="6749877" y="1159597"/>
            <a:ext cx="3440603" cy="3549483"/>
          </a:xfrm>
          <a:prstGeom prst="rect">
            <a:avLst/>
          </a:prstGeom>
        </p:spPr>
      </p:pic>
    </p:spTree>
    <p:extLst>
      <p:ext uri="{BB962C8B-B14F-4D97-AF65-F5344CB8AC3E}">
        <p14:creationId xmlns:p14="http://schemas.microsoft.com/office/powerpoint/2010/main" val="4149925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2"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dirty="0" smtClean="0">
                <a:solidFill>
                  <a:schemeClr val="bg1">
                    <a:lumMod val="50000"/>
                  </a:schemeClr>
                </a:solidFill>
              </a:rPr>
              <a:t>Agenda</a:t>
            </a:r>
            <a:endParaRPr lang="en-US" dirty="0"/>
          </a:p>
        </p:txBody>
      </p:sp>
      <p:sp>
        <p:nvSpPr>
          <p:cNvPr id="3" name="Content Placeholder 2"/>
          <p:cNvSpPr>
            <a:spLocks noGrp="1"/>
          </p:cNvSpPr>
          <p:nvPr>
            <p:ph idx="1"/>
          </p:nvPr>
        </p:nvSpPr>
        <p:spPr/>
        <p:txBody>
          <a:bodyPr/>
          <a:lstStyle/>
          <a:p>
            <a:r>
              <a:rPr lang="en-US" dirty="0" smtClean="0"/>
              <a:t>Executive Summary</a:t>
            </a:r>
          </a:p>
          <a:p>
            <a:r>
              <a:rPr lang="en-US" dirty="0" smtClean="0"/>
              <a:t>Overview </a:t>
            </a:r>
          </a:p>
          <a:p>
            <a:r>
              <a:rPr lang="en-US" dirty="0" smtClean="0"/>
              <a:t>Good Words about the Organization	</a:t>
            </a:r>
          </a:p>
          <a:p>
            <a:r>
              <a:rPr lang="en-US" dirty="0" smtClean="0"/>
              <a:t>3 Themes for Pros and Cons</a:t>
            </a:r>
          </a:p>
          <a:p>
            <a:r>
              <a:rPr lang="en-US" dirty="0"/>
              <a:t>What US and India Employees </a:t>
            </a:r>
            <a:r>
              <a:rPr lang="en-US" dirty="0" smtClean="0"/>
              <a:t>liked</a:t>
            </a:r>
          </a:p>
          <a:p>
            <a:r>
              <a:rPr lang="en-US" dirty="0"/>
              <a:t>Future Work Opportunities</a:t>
            </a:r>
          </a:p>
          <a:p>
            <a:r>
              <a:rPr lang="en-US" dirty="0" smtClean="0"/>
              <a:t>Appendix</a:t>
            </a:r>
          </a:p>
          <a:p>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2</a:t>
            </a:fld>
            <a:endParaRPr lang="en-US" dirty="0"/>
          </a:p>
        </p:txBody>
      </p:sp>
    </p:spTree>
    <p:extLst>
      <p:ext uri="{BB962C8B-B14F-4D97-AF65-F5344CB8AC3E}">
        <p14:creationId xmlns:p14="http://schemas.microsoft.com/office/powerpoint/2010/main" val="259429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629352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410"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dirty="0" smtClean="0">
                <a:solidFill>
                  <a:schemeClr val="bg1">
                    <a:lumMod val="50000"/>
                  </a:schemeClr>
                </a:solidFill>
              </a:rPr>
              <a:t>Executive Summary</a:t>
            </a:r>
            <a:endParaRPr lang="en-US" dirty="0"/>
          </a:p>
        </p:txBody>
      </p:sp>
      <p:sp>
        <p:nvSpPr>
          <p:cNvPr id="3" name="Content Placeholder 2"/>
          <p:cNvSpPr>
            <a:spLocks noGrp="1"/>
          </p:cNvSpPr>
          <p:nvPr>
            <p:ph idx="1"/>
          </p:nvPr>
        </p:nvSpPr>
        <p:spPr>
          <a:xfrm>
            <a:off x="414528" y="930876"/>
            <a:ext cx="11367253" cy="4822225"/>
          </a:xfrm>
        </p:spPr>
        <p:txBody>
          <a:bodyPr/>
          <a:lstStyle/>
          <a:p>
            <a:pPr marL="0" indent="0">
              <a:buNone/>
            </a:pPr>
            <a:r>
              <a:rPr lang="en-US" sz="2400" b="1" dirty="0" smtClean="0"/>
              <a:t>Objectives </a:t>
            </a:r>
          </a:p>
          <a:p>
            <a:r>
              <a:rPr lang="en-US" sz="1800" dirty="0" smtClean="0"/>
              <a:t>Identify hidden issues that might impacting employee experience.</a:t>
            </a:r>
          </a:p>
          <a:p>
            <a:endParaRPr lang="en-US" sz="1800" dirty="0"/>
          </a:p>
          <a:p>
            <a:pPr marL="0" indent="0">
              <a:buNone/>
            </a:pPr>
            <a:r>
              <a:rPr lang="en-US" sz="2400" b="1" dirty="0"/>
              <a:t>Key </a:t>
            </a:r>
            <a:r>
              <a:rPr lang="en-US" sz="2400" b="1" dirty="0" smtClean="0"/>
              <a:t>Observations</a:t>
            </a:r>
          </a:p>
          <a:p>
            <a:r>
              <a:rPr lang="en-US" sz="1800" dirty="0" smtClean="0"/>
              <a:t>Overall Employees were satisfied with 3.2 Average overall satisfaction (out of 5).</a:t>
            </a:r>
          </a:p>
          <a:p>
            <a:r>
              <a:rPr lang="en-US" sz="1800" dirty="0" smtClean="0"/>
              <a:t>Hot </a:t>
            </a:r>
            <a:r>
              <a:rPr lang="en-US" sz="1800" dirty="0"/>
              <a:t>topics are Work Life Balance, Management, Work environment, People, Benefits, Brands, Leadership, Salary, Opportunities etc</a:t>
            </a:r>
            <a:r>
              <a:rPr lang="en-US" sz="1800" dirty="0" smtClean="0"/>
              <a:t>.</a:t>
            </a:r>
          </a:p>
          <a:p>
            <a:r>
              <a:rPr lang="en-US" sz="1800" dirty="0" smtClean="0"/>
              <a:t>50% of the reviews are from US and India employees.</a:t>
            </a:r>
          </a:p>
          <a:p>
            <a:endParaRPr lang="en-US" sz="1800" dirty="0" smtClean="0"/>
          </a:p>
          <a:p>
            <a:pPr marL="0" indent="0">
              <a:buNone/>
            </a:pPr>
            <a:endParaRPr lang="en-US" sz="1800" dirty="0" smtClean="0"/>
          </a:p>
          <a:p>
            <a:endParaRPr lang="en-US" sz="1800" dirty="0" smtClean="0"/>
          </a:p>
          <a:p>
            <a:endParaRPr lang="en-US" sz="1800" dirty="0"/>
          </a:p>
          <a:p>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3</a:t>
            </a:fld>
            <a:endParaRPr lang="en-US" dirty="0"/>
          </a:p>
        </p:txBody>
      </p:sp>
    </p:spTree>
    <p:extLst>
      <p:ext uri="{BB962C8B-B14F-4D97-AF65-F5344CB8AC3E}">
        <p14:creationId xmlns:p14="http://schemas.microsoft.com/office/powerpoint/2010/main" val="307250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493605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22" name="think-cell Slide" r:id="rId49" imgW="216" imgH="216" progId="TCLayout.ActiveDocument.1">
                  <p:embed/>
                </p:oleObj>
              </mc:Choice>
              <mc:Fallback>
                <p:oleObj name="think-cell Slide" r:id="rId49" imgW="216" imgH="216" progId="TCLayout.ActiveDocument.1">
                  <p:embed/>
                  <p:pic>
                    <p:nvPicPr>
                      <p:cNvPr id="6" name="Object 5" hidden="1"/>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000" dirty="0" err="1" smtClean="0">
              <a:solidFill>
                <a:schemeClr val="tx1"/>
              </a:solidFill>
              <a:sym typeface="+mn-lt"/>
            </a:endParaRPr>
          </a:p>
        </p:txBody>
      </p:sp>
      <p:sp>
        <p:nvSpPr>
          <p:cNvPr id="2" name="Title 1"/>
          <p:cNvSpPr>
            <a:spLocks noGrp="1"/>
          </p:cNvSpPr>
          <p:nvPr>
            <p:ph type="title"/>
          </p:nvPr>
        </p:nvSpPr>
        <p:spPr>
          <a:xfrm>
            <a:off x="149742" y="212471"/>
            <a:ext cx="1881484" cy="465910"/>
          </a:xfrm>
        </p:spPr>
        <p:txBody>
          <a:bodyPr/>
          <a:lstStyle/>
          <a:p>
            <a:r>
              <a:rPr lang="en-US" dirty="0" smtClean="0">
                <a:solidFill>
                  <a:schemeClr val="bg1">
                    <a:lumMod val="50000"/>
                  </a:schemeClr>
                </a:solidFill>
              </a:rPr>
              <a:t>Overview</a:t>
            </a:r>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4</a:t>
            </a:fld>
            <a:endParaRPr lang="en-US" dirty="0"/>
          </a:p>
        </p:txBody>
      </p:sp>
      <p:sp>
        <p:nvSpPr>
          <p:cNvPr id="7" name="TextBox 32"/>
          <p:cNvSpPr txBox="1">
            <a:spLocks noGrp="1"/>
          </p:cNvSpPr>
          <p:nvPr>
            <p:ph idx="1"/>
          </p:nvPr>
        </p:nvSpPr>
        <p:spPr>
          <a:xfrm>
            <a:off x="708978" y="756150"/>
            <a:ext cx="6098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sz="2000" b="1" dirty="0" smtClean="0">
                <a:solidFill>
                  <a:srgbClr val="C00000"/>
                </a:solidFill>
                <a:latin typeface="Arial (Body)"/>
              </a:rPr>
              <a:t>571</a:t>
            </a:r>
            <a:endParaRPr lang="en-US" sz="2000" b="1" dirty="0">
              <a:solidFill>
                <a:srgbClr val="C00000"/>
              </a:solidFill>
              <a:latin typeface="Arial (Body)"/>
            </a:endParaRPr>
          </a:p>
        </p:txBody>
      </p:sp>
      <p:sp>
        <p:nvSpPr>
          <p:cNvPr id="8" name="TextBox 32"/>
          <p:cNvSpPr txBox="1"/>
          <p:nvPr/>
        </p:nvSpPr>
        <p:spPr>
          <a:xfrm>
            <a:off x="215987" y="1111421"/>
            <a:ext cx="1595831"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Reviews by former &amp;</a:t>
            </a:r>
          </a:p>
          <a:p>
            <a:pPr algn="ctr"/>
            <a:r>
              <a:rPr lang="en-US" sz="1050" b="1" dirty="0" smtClean="0">
                <a:solidFill>
                  <a:srgbClr val="58595B"/>
                </a:solidFill>
                <a:latin typeface="Arial (Body)"/>
              </a:rPr>
              <a:t> current employees</a:t>
            </a:r>
            <a:endParaRPr lang="en-US" sz="1050" b="1" dirty="0">
              <a:solidFill>
                <a:srgbClr val="58595B"/>
              </a:solidFill>
              <a:latin typeface="Arial (Body)"/>
            </a:endParaRPr>
          </a:p>
        </p:txBody>
      </p:sp>
      <p:sp>
        <p:nvSpPr>
          <p:cNvPr id="9" name="TextBox 32"/>
          <p:cNvSpPr txBox="1"/>
          <p:nvPr/>
        </p:nvSpPr>
        <p:spPr>
          <a:xfrm>
            <a:off x="3296353" y="752041"/>
            <a:ext cx="58222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Body)"/>
              </a:rPr>
              <a:t>~ 5</a:t>
            </a:r>
            <a:endParaRPr lang="en-US" sz="2000" b="1" dirty="0">
              <a:solidFill>
                <a:srgbClr val="C00000"/>
              </a:solidFill>
              <a:latin typeface="Arial (Body)"/>
            </a:endParaRPr>
          </a:p>
        </p:txBody>
      </p:sp>
      <p:sp>
        <p:nvSpPr>
          <p:cNvPr id="10" name="TextBox 32"/>
          <p:cNvSpPr txBox="1"/>
          <p:nvPr/>
        </p:nvSpPr>
        <p:spPr>
          <a:xfrm>
            <a:off x="2970941" y="1092493"/>
            <a:ext cx="1233050"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Average monthly reviews</a:t>
            </a:r>
            <a:endParaRPr lang="en-US" sz="1050" b="1" dirty="0">
              <a:solidFill>
                <a:srgbClr val="58595B"/>
              </a:solidFill>
              <a:latin typeface="Arial (Body)"/>
            </a:endParaRPr>
          </a:p>
        </p:txBody>
      </p:sp>
      <p:sp>
        <p:nvSpPr>
          <p:cNvPr id="13" name="TextBox 32"/>
          <p:cNvSpPr txBox="1"/>
          <p:nvPr/>
        </p:nvSpPr>
        <p:spPr>
          <a:xfrm>
            <a:off x="215987" y="1963903"/>
            <a:ext cx="336794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Overall, Employees were more vocal from 2012 onwards, Review Count increasing, Median Avg. Overall Satisfaction ratio increased from 2.8 to 3.3</a:t>
            </a:r>
            <a:endParaRPr lang="en-US" sz="1200" b="1" dirty="0">
              <a:latin typeface="Arial (Body)"/>
            </a:endParaRPr>
          </a:p>
        </p:txBody>
      </p:sp>
      <p:sp>
        <p:nvSpPr>
          <p:cNvPr id="14" name="TextBox 32"/>
          <p:cNvSpPr txBox="1"/>
          <p:nvPr/>
        </p:nvSpPr>
        <p:spPr>
          <a:xfrm>
            <a:off x="4641275" y="725281"/>
            <a:ext cx="74093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Body)"/>
              </a:rPr>
              <a:t>41%</a:t>
            </a:r>
            <a:endParaRPr lang="en-US" sz="2000" b="1" dirty="0">
              <a:solidFill>
                <a:srgbClr val="C00000"/>
              </a:solidFill>
              <a:latin typeface="Arial (Body)"/>
            </a:endParaRPr>
          </a:p>
        </p:txBody>
      </p:sp>
      <p:sp>
        <p:nvSpPr>
          <p:cNvPr id="15" name="TextBox 32"/>
          <p:cNvSpPr txBox="1"/>
          <p:nvPr/>
        </p:nvSpPr>
        <p:spPr>
          <a:xfrm>
            <a:off x="4300284" y="1082825"/>
            <a:ext cx="1422914"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Is the % of the employee from US</a:t>
            </a:r>
            <a:endParaRPr lang="en-US" sz="1050" b="1" dirty="0">
              <a:solidFill>
                <a:srgbClr val="58595B"/>
              </a:solidFill>
              <a:latin typeface="Arial (Body)"/>
            </a:endParaRPr>
          </a:p>
        </p:txBody>
      </p:sp>
      <p:sp>
        <p:nvSpPr>
          <p:cNvPr id="17" name="TextBox 32"/>
          <p:cNvSpPr txBox="1"/>
          <p:nvPr/>
        </p:nvSpPr>
        <p:spPr>
          <a:xfrm>
            <a:off x="6205325" y="747339"/>
            <a:ext cx="7748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Body)"/>
              </a:rPr>
              <a:t>53%</a:t>
            </a:r>
            <a:endParaRPr lang="en-US" sz="2000" b="1" dirty="0">
              <a:solidFill>
                <a:srgbClr val="C00000"/>
              </a:solidFill>
              <a:latin typeface="Arial (Body)"/>
            </a:endParaRPr>
          </a:p>
        </p:txBody>
      </p:sp>
      <p:sp>
        <p:nvSpPr>
          <p:cNvPr id="18" name="TextBox 32"/>
          <p:cNvSpPr txBox="1"/>
          <p:nvPr/>
        </p:nvSpPr>
        <p:spPr>
          <a:xfrm>
            <a:off x="5793808" y="1091550"/>
            <a:ext cx="1597857"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Of the reviews from current employees</a:t>
            </a:r>
            <a:endParaRPr lang="en-US" sz="1050" b="1" dirty="0">
              <a:solidFill>
                <a:srgbClr val="58595B"/>
              </a:solidFill>
              <a:latin typeface="Arial (Body)"/>
            </a:endParaRPr>
          </a:p>
        </p:txBody>
      </p:sp>
      <p:sp>
        <p:nvSpPr>
          <p:cNvPr id="19" name="TextBox 32"/>
          <p:cNvSpPr txBox="1"/>
          <p:nvPr/>
        </p:nvSpPr>
        <p:spPr>
          <a:xfrm>
            <a:off x="7715581" y="725281"/>
            <a:ext cx="81094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rgbClr val="C00000"/>
                </a:solidFill>
                <a:latin typeface="Arial (Body)"/>
              </a:rPr>
              <a:t>47%</a:t>
            </a:r>
            <a:endParaRPr lang="en-US" sz="2000" b="1" dirty="0">
              <a:solidFill>
                <a:srgbClr val="C00000"/>
              </a:solidFill>
              <a:latin typeface="Arial (Body)"/>
            </a:endParaRPr>
          </a:p>
        </p:txBody>
      </p:sp>
      <p:sp>
        <p:nvSpPr>
          <p:cNvPr id="20" name="TextBox 32"/>
          <p:cNvSpPr txBox="1"/>
          <p:nvPr/>
        </p:nvSpPr>
        <p:spPr>
          <a:xfrm>
            <a:off x="7391664" y="1082825"/>
            <a:ext cx="1458777"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Of the reviews from former employees</a:t>
            </a:r>
            <a:endParaRPr lang="en-US" sz="1050" b="1" dirty="0">
              <a:solidFill>
                <a:srgbClr val="58595B"/>
              </a:solidFill>
              <a:latin typeface="Arial (Body)"/>
            </a:endParaRPr>
          </a:p>
        </p:txBody>
      </p:sp>
      <p:sp>
        <p:nvSpPr>
          <p:cNvPr id="24" name="TextBox 32"/>
          <p:cNvSpPr txBox="1"/>
          <p:nvPr/>
        </p:nvSpPr>
        <p:spPr>
          <a:xfrm>
            <a:off x="483632" y="3718678"/>
            <a:ext cx="409527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rgbClr val="D6002A"/>
                </a:solidFill>
                <a:latin typeface="Arial (Body)"/>
              </a:rPr>
              <a:t>50%</a:t>
            </a:r>
            <a:r>
              <a:rPr lang="en-US" sz="1200" b="1" dirty="0" smtClean="0">
                <a:latin typeface="Arial (Body)"/>
              </a:rPr>
              <a:t> Reviews from US and India; Avg. Overall Satisfaction rate was good except few Countries</a:t>
            </a:r>
            <a:endParaRPr lang="en-US" sz="1200" b="1" dirty="0">
              <a:latin typeface="Arial (Body)"/>
            </a:endParaRPr>
          </a:p>
        </p:txBody>
      </p:sp>
      <p:sp>
        <p:nvSpPr>
          <p:cNvPr id="29" name="TextBox 32"/>
          <p:cNvSpPr txBox="1"/>
          <p:nvPr/>
        </p:nvSpPr>
        <p:spPr>
          <a:xfrm>
            <a:off x="5910943" y="3701642"/>
            <a:ext cx="618898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Arial (Body)"/>
              </a:rPr>
              <a:t>Overall Employees are recommending Organization to others (with a good satisfaction level, more than 60%) , except the employees who spend 1 to 3 Yrs. in organization</a:t>
            </a:r>
            <a:endParaRPr lang="en-US" sz="1200" b="1" dirty="0">
              <a:latin typeface="Arial (Body)"/>
            </a:endParaRPr>
          </a:p>
        </p:txBody>
      </p:sp>
      <p:sp>
        <p:nvSpPr>
          <p:cNvPr id="31" name="Rectangle 30"/>
          <p:cNvSpPr/>
          <p:nvPr/>
        </p:nvSpPr>
        <p:spPr>
          <a:xfrm>
            <a:off x="2062842" y="784236"/>
            <a:ext cx="627114" cy="29858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C00000"/>
                </a:solidFill>
                <a:latin typeface="Arial (Body)"/>
              </a:rPr>
              <a:t>129</a:t>
            </a:r>
            <a:endParaRPr lang="en-US" sz="2000" b="1" dirty="0">
              <a:solidFill>
                <a:srgbClr val="C00000"/>
              </a:solidFill>
              <a:latin typeface="Arial (Body)"/>
            </a:endParaRPr>
          </a:p>
        </p:txBody>
      </p:sp>
      <p:sp>
        <p:nvSpPr>
          <p:cNvPr id="33" name="TextBox 32"/>
          <p:cNvSpPr txBox="1"/>
          <p:nvPr/>
        </p:nvSpPr>
        <p:spPr>
          <a:xfrm>
            <a:off x="1986850" y="1169308"/>
            <a:ext cx="779099"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smtClean="0">
                <a:solidFill>
                  <a:srgbClr val="58595B"/>
                </a:solidFill>
                <a:latin typeface="Arial (Body)"/>
              </a:rPr>
              <a:t># Months</a:t>
            </a:r>
            <a:endParaRPr lang="en-US" sz="1050" b="1" dirty="0">
              <a:solidFill>
                <a:srgbClr val="58595B"/>
              </a:solidFill>
              <a:latin typeface="Arial (Body)"/>
            </a:endParaRPr>
          </a:p>
        </p:txBody>
      </p:sp>
      <p:sp>
        <p:nvSpPr>
          <p:cNvPr id="25" name="Rectangle 24"/>
          <p:cNvSpPr/>
          <p:nvPr/>
        </p:nvSpPr>
        <p:spPr>
          <a:xfrm>
            <a:off x="9193067" y="677024"/>
            <a:ext cx="785617" cy="5026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latin typeface="Arial (Body)"/>
              </a:rPr>
              <a:t>47%</a:t>
            </a:r>
          </a:p>
        </p:txBody>
      </p:sp>
      <p:sp>
        <p:nvSpPr>
          <p:cNvPr id="27" name="Rectangle 26"/>
          <p:cNvSpPr/>
          <p:nvPr/>
        </p:nvSpPr>
        <p:spPr>
          <a:xfrm>
            <a:off x="8806458" y="1157959"/>
            <a:ext cx="1558834" cy="34908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r>
              <a:rPr lang="en-US" sz="1050" b="1" dirty="0">
                <a:solidFill>
                  <a:srgbClr val="58595B"/>
                </a:solidFill>
                <a:latin typeface="Arial (Body)"/>
              </a:rPr>
              <a:t>Avg. Recommender </a:t>
            </a:r>
          </a:p>
          <a:p>
            <a:pPr algn="ctr"/>
            <a:r>
              <a:rPr lang="en-US" sz="1050" b="1" dirty="0">
                <a:solidFill>
                  <a:srgbClr val="58595B"/>
                </a:solidFill>
                <a:latin typeface="Arial (Body)"/>
              </a:rPr>
              <a:t>Score</a:t>
            </a:r>
          </a:p>
        </p:txBody>
      </p:sp>
      <p:sp>
        <p:nvSpPr>
          <p:cNvPr id="32" name="Rectangle 31"/>
          <p:cNvSpPr/>
          <p:nvPr/>
        </p:nvSpPr>
        <p:spPr>
          <a:xfrm>
            <a:off x="10219558" y="1157959"/>
            <a:ext cx="1615996" cy="32547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pPr algn="ctr"/>
            <a:r>
              <a:rPr lang="en-US" sz="1050" b="1" dirty="0">
                <a:solidFill>
                  <a:srgbClr val="58595B"/>
                </a:solidFill>
                <a:latin typeface="Arial (Body)"/>
              </a:rPr>
              <a:t>Approved Current CEO (on an Average)</a:t>
            </a:r>
          </a:p>
        </p:txBody>
      </p:sp>
      <p:sp>
        <p:nvSpPr>
          <p:cNvPr id="34" name="Rectangle 33"/>
          <p:cNvSpPr/>
          <p:nvPr/>
        </p:nvSpPr>
        <p:spPr>
          <a:xfrm>
            <a:off x="10451089" y="723312"/>
            <a:ext cx="1152935" cy="33892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latin typeface="Arial (Body)"/>
              </a:rPr>
              <a:t>81%</a:t>
            </a:r>
          </a:p>
        </p:txBody>
      </p:sp>
      <p:graphicFrame>
        <p:nvGraphicFramePr>
          <p:cNvPr id="73" name="Chart 72"/>
          <p:cNvGraphicFramePr/>
          <p:nvPr>
            <p:custDataLst>
              <p:tags r:id="rId4"/>
            </p:custDataLst>
            <p:extLst>
              <p:ext uri="{D42A27DB-BD31-4B8C-83A1-F6EECF244321}">
                <p14:modId xmlns:p14="http://schemas.microsoft.com/office/powerpoint/2010/main" val="1398057138"/>
              </p:ext>
            </p:extLst>
          </p:nvPr>
        </p:nvGraphicFramePr>
        <p:xfrm>
          <a:off x="179388" y="4346575"/>
          <a:ext cx="5380037" cy="1560513"/>
        </p:xfrm>
        <a:graphic>
          <a:graphicData uri="http://schemas.openxmlformats.org/drawingml/2006/chart">
            <c:chart xmlns:c="http://schemas.openxmlformats.org/drawingml/2006/chart" xmlns:r="http://schemas.openxmlformats.org/officeDocument/2006/relationships" r:id="rId51"/>
          </a:graphicData>
        </a:graphic>
      </p:graphicFrame>
      <p:sp>
        <p:nvSpPr>
          <p:cNvPr id="51" name="Text Placeholder 2"/>
          <p:cNvSpPr>
            <a:spLocks noGrp="1"/>
          </p:cNvSpPr>
          <p:nvPr>
            <p:custDataLst>
              <p:tags r:id="rId5"/>
            </p:custDataLst>
          </p:nvPr>
        </p:nvSpPr>
        <p:spPr bwMode="auto">
          <a:xfrm>
            <a:off x="4022725" y="5851525"/>
            <a:ext cx="4968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D1D007C1-31C3-43B4-82E4-01111B20182A}" type="datetime'''''''''Pa''k''''i''''''''s''''''''''''''''''tan'">
              <a:rPr lang="en-US" altLang="en-US" sz="1000" smtClean="0"/>
              <a:pPr marL="0" lvl="1" indent="0" algn="ctr">
                <a:spcBef>
                  <a:spcPct val="0"/>
                </a:spcBef>
                <a:spcAft>
                  <a:spcPct val="0"/>
                </a:spcAft>
                <a:buNone/>
              </a:pPr>
              <a:t>Pakistan</a:t>
            </a:fld>
            <a:endParaRPr lang="en-US" sz="1000" dirty="0">
              <a:sym typeface="+mn-lt"/>
            </a:endParaRPr>
          </a:p>
        </p:txBody>
      </p:sp>
      <p:sp>
        <p:nvSpPr>
          <p:cNvPr id="47" name="Text Placeholder 2"/>
          <p:cNvSpPr>
            <a:spLocks noGrp="1"/>
          </p:cNvSpPr>
          <p:nvPr>
            <p:custDataLst>
              <p:tags r:id="rId6"/>
            </p:custDataLst>
          </p:nvPr>
        </p:nvSpPr>
        <p:spPr bwMode="auto">
          <a:xfrm>
            <a:off x="2627313" y="5851525"/>
            <a:ext cx="6238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A7921905-8EE4-4207-A556-8946AFB5994C}" type="datetime'''P''''''h''''''''''''i''l''''''ip''p''''in''''''''''e''''s'">
              <a:rPr lang="en-US" altLang="en-US" sz="1000" smtClean="0"/>
              <a:pPr marL="0" lvl="1" indent="0" algn="ctr">
                <a:spcBef>
                  <a:spcPct val="0"/>
                </a:spcBef>
                <a:spcAft>
                  <a:spcPct val="0"/>
                </a:spcAft>
                <a:buNone/>
              </a:pPr>
              <a:t>Philippines</a:t>
            </a:fld>
            <a:endParaRPr lang="en-US" sz="1000" dirty="0">
              <a:sym typeface="+mn-lt"/>
            </a:endParaRPr>
          </a:p>
        </p:txBody>
      </p:sp>
      <p:sp useBgFill="1">
        <p:nvSpPr>
          <p:cNvPr id="59" name="Text Placeholder 2"/>
          <p:cNvSpPr>
            <a:spLocks noGrp="1"/>
          </p:cNvSpPr>
          <p:nvPr>
            <p:custDataLst>
              <p:tags r:id="rId7"/>
            </p:custDataLst>
          </p:nvPr>
        </p:nvSpPr>
        <p:spPr bwMode="gray">
          <a:xfrm>
            <a:off x="836613" y="4757738"/>
            <a:ext cx="209550" cy="136525"/>
          </a:xfrm>
          <a:prstGeom prst="rect">
            <a:avLst/>
          </a:prstGeom>
          <a:ln>
            <a:noFill/>
          </a:ln>
        </p:spPr>
        <p:txBody>
          <a:bodyPr vert="horz" wrap="none" lIns="17463" tIns="0" rIns="17463" bIns="0" numCol="1" spcCol="0" rtlCol="0" anchor="b"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7DD88CDD-9888-4C5F-89A2-9C1AACFFBAAD}" type="datetime'''3''.''''''2'''''''''''''''''">
              <a:rPr lang="en-US" altLang="en-US" sz="1000" smtClean="0">
                <a:sym typeface="+mn-lt"/>
              </a:rPr>
              <a:pPr marL="0" lvl="1" indent="0" algn="ctr">
                <a:spcBef>
                  <a:spcPct val="0"/>
                </a:spcBef>
                <a:spcAft>
                  <a:spcPct val="0"/>
                </a:spcAft>
                <a:buNone/>
              </a:pPr>
              <a:t>3.2</a:t>
            </a:fld>
            <a:endParaRPr lang="en-US" sz="1000" dirty="0">
              <a:sym typeface="+mn-lt"/>
            </a:endParaRPr>
          </a:p>
        </p:txBody>
      </p:sp>
      <p:sp>
        <p:nvSpPr>
          <p:cNvPr id="30" name="Text Placeholder 2"/>
          <p:cNvSpPr>
            <a:spLocks noGrp="1"/>
          </p:cNvSpPr>
          <p:nvPr>
            <p:custDataLst>
              <p:tags r:id="rId8"/>
            </p:custDataLst>
          </p:nvPr>
        </p:nvSpPr>
        <p:spPr bwMode="auto">
          <a:xfrm>
            <a:off x="847725" y="5851525"/>
            <a:ext cx="18891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16E7A5D8-43F3-47BA-A9D4-CF490572D928}" type="datetime'''''''''''''''''''''''''U''''S'''''''''">
              <a:rPr lang="en-US" altLang="en-US" sz="1000" smtClean="0"/>
              <a:pPr marL="0" lvl="1" indent="0" algn="ctr">
                <a:spcBef>
                  <a:spcPct val="0"/>
                </a:spcBef>
                <a:spcAft>
                  <a:spcPct val="0"/>
                </a:spcAft>
                <a:buNone/>
              </a:pPr>
              <a:t>US</a:t>
            </a:fld>
            <a:endParaRPr lang="en-US" sz="1000" dirty="0">
              <a:sym typeface="+mn-lt"/>
            </a:endParaRPr>
          </a:p>
        </p:txBody>
      </p:sp>
      <p:sp>
        <p:nvSpPr>
          <p:cNvPr id="43" name="Text Placeholder 2"/>
          <p:cNvSpPr>
            <a:spLocks noGrp="1"/>
          </p:cNvSpPr>
          <p:nvPr>
            <p:custDataLst>
              <p:tags r:id="rId9"/>
            </p:custDataLst>
          </p:nvPr>
        </p:nvSpPr>
        <p:spPr bwMode="auto">
          <a:xfrm>
            <a:off x="1465263" y="5851525"/>
            <a:ext cx="28575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81B38677-83F8-4B12-B256-BF0AC87AFCD0}" type="datetime'''''''In''''d''''''i''''''''''''''''''''''''''''''''''a'''''''">
              <a:rPr lang="en-US" altLang="en-US" sz="1000" smtClean="0"/>
              <a:pPr marL="0" lvl="1" indent="0" algn="ctr">
                <a:spcBef>
                  <a:spcPct val="0"/>
                </a:spcBef>
                <a:spcAft>
                  <a:spcPct val="0"/>
                </a:spcAft>
                <a:buNone/>
              </a:pPr>
              <a:t>India</a:t>
            </a:fld>
            <a:endParaRPr lang="en-US" sz="1000" dirty="0">
              <a:sym typeface="+mn-lt"/>
            </a:endParaRPr>
          </a:p>
        </p:txBody>
      </p:sp>
      <p:sp>
        <p:nvSpPr>
          <p:cNvPr id="53" name="Text Placeholder 2"/>
          <p:cNvSpPr>
            <a:spLocks noGrp="1"/>
          </p:cNvSpPr>
          <p:nvPr>
            <p:custDataLst>
              <p:tags r:id="rId10"/>
            </p:custDataLst>
          </p:nvPr>
        </p:nvSpPr>
        <p:spPr bwMode="auto">
          <a:xfrm>
            <a:off x="4772025" y="5851525"/>
            <a:ext cx="32861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D301829E-49F8-45AF-BF22-22E7875D1819}" type="datetime'''''''''''''''''''''''''''Oth''''e''''''r'''">
              <a:rPr lang="en-US" altLang="en-US" sz="1000" smtClean="0"/>
              <a:pPr marL="0" lvl="1" indent="0" algn="ctr">
                <a:spcBef>
                  <a:spcPct val="0"/>
                </a:spcBef>
                <a:spcAft>
                  <a:spcPct val="0"/>
                </a:spcAft>
                <a:buNone/>
              </a:pPr>
              <a:t>Other</a:t>
            </a:fld>
            <a:endParaRPr lang="en-US" sz="1000" dirty="0">
              <a:sym typeface="+mn-lt"/>
            </a:endParaRPr>
          </a:p>
        </p:txBody>
      </p:sp>
      <p:sp>
        <p:nvSpPr>
          <p:cNvPr id="49" name="Text Placeholder 2"/>
          <p:cNvSpPr>
            <a:spLocks noGrp="1"/>
          </p:cNvSpPr>
          <p:nvPr>
            <p:custDataLst>
              <p:tags r:id="rId11"/>
            </p:custDataLst>
          </p:nvPr>
        </p:nvSpPr>
        <p:spPr bwMode="auto">
          <a:xfrm>
            <a:off x="3309938" y="5851525"/>
            <a:ext cx="587375"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0E0FAFDF-790A-4C54-B032-04EF90322119}" type="datetime'S''''''''i''''''n''g''''a''''pore'''''">
              <a:rPr lang="en-US" altLang="en-US" sz="1000" smtClean="0"/>
              <a:pPr marL="0" lvl="1" indent="0" algn="ctr">
                <a:spcBef>
                  <a:spcPct val="0"/>
                </a:spcBef>
                <a:spcAft>
                  <a:spcPct val="0"/>
                </a:spcAft>
                <a:buNone/>
              </a:pPr>
              <a:t>Singapore</a:t>
            </a:fld>
            <a:endParaRPr lang="en-US" sz="1000" dirty="0">
              <a:sym typeface="+mn-lt"/>
            </a:endParaRPr>
          </a:p>
        </p:txBody>
      </p:sp>
      <p:sp>
        <p:nvSpPr>
          <p:cNvPr id="45" name="Text Placeholder 2"/>
          <p:cNvSpPr>
            <a:spLocks noGrp="1"/>
          </p:cNvSpPr>
          <p:nvPr>
            <p:custDataLst>
              <p:tags r:id="rId12"/>
            </p:custDataLst>
          </p:nvPr>
        </p:nvSpPr>
        <p:spPr bwMode="auto">
          <a:xfrm>
            <a:off x="2179638" y="5851525"/>
            <a:ext cx="18891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CD8B4944-22A1-47CB-A1D9-9FA446890082}" type="datetime'''''U''''''''K'''''''''''''''''''''''''''''''''''''">
              <a:rPr lang="en-US" altLang="en-US" sz="1000" smtClean="0"/>
              <a:pPr marL="0" lvl="1" indent="0" algn="ctr">
                <a:spcBef>
                  <a:spcPct val="0"/>
                </a:spcBef>
                <a:spcAft>
                  <a:spcPct val="0"/>
                </a:spcAft>
                <a:buNone/>
              </a:pPr>
              <a:t>UK</a:t>
            </a:fld>
            <a:endParaRPr lang="en-US" sz="1000" dirty="0">
              <a:sym typeface="+mn-lt"/>
            </a:endParaRPr>
          </a:p>
        </p:txBody>
      </p:sp>
      <p:cxnSp>
        <p:nvCxnSpPr>
          <p:cNvPr id="12" name="Straight Connector 11"/>
          <p:cNvCxnSpPr/>
          <p:nvPr>
            <p:custDataLst>
              <p:tags r:id="rId13"/>
            </p:custDataLst>
          </p:nvPr>
        </p:nvCxnSpPr>
        <p:spPr bwMode="gray">
          <a:xfrm>
            <a:off x="1895475" y="6203950"/>
            <a:ext cx="142875"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4"/>
            </p:custDataLst>
          </p:nvPr>
        </p:nvSpPr>
        <p:spPr bwMode="auto">
          <a:xfrm>
            <a:off x="1878013" y="6324600"/>
            <a:ext cx="179388" cy="133350"/>
          </a:xfrm>
          <a:prstGeom prst="rect">
            <a:avLst/>
          </a:prstGeom>
          <a:solidFill>
            <a:srgbClr val="96969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02" name="Text Placeholder 2"/>
          <p:cNvSpPr>
            <a:spLocks noGrp="1"/>
          </p:cNvSpPr>
          <p:nvPr>
            <p:custDataLst>
              <p:tags r:id="rId15"/>
            </p:custDataLst>
          </p:nvPr>
        </p:nvSpPr>
        <p:spPr bwMode="auto">
          <a:xfrm>
            <a:off x="2108200" y="6132513"/>
            <a:ext cx="1895475"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9B3696C2-0238-4C39-9C4D-8E2D4AF05019}" type="datetime'''''A''ve''r''ag''''e ove''''rall satisfac''tion ''r''ati''ng'">
              <a:rPr lang="en-US" altLang="en-US" sz="1000" smtClean="0"/>
              <a:pPr marL="0" lvl="1" indent="0">
                <a:spcBef>
                  <a:spcPct val="0"/>
                </a:spcBef>
                <a:spcAft>
                  <a:spcPct val="0"/>
                </a:spcAft>
                <a:buNone/>
              </a:pPr>
              <a:t>Average overall satisfaction rating</a:t>
            </a:fld>
            <a:endParaRPr lang="en-US" sz="1000" dirty="0">
              <a:sym typeface="+mn-lt"/>
            </a:endParaRPr>
          </a:p>
        </p:txBody>
      </p:sp>
      <p:sp>
        <p:nvSpPr>
          <p:cNvPr id="103" name="Text Placeholder 2"/>
          <p:cNvSpPr>
            <a:spLocks noGrp="1"/>
          </p:cNvSpPr>
          <p:nvPr>
            <p:custDataLst>
              <p:tags r:id="rId16"/>
            </p:custDataLst>
          </p:nvPr>
        </p:nvSpPr>
        <p:spPr bwMode="auto">
          <a:xfrm>
            <a:off x="2108200" y="6319838"/>
            <a:ext cx="1055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5CA785BC-3BD7-4F1F-AE43-268D59B3B6B2}" type="datetime'N''''umbe''''''''''''''r ''o''f r''e''''vi''''ew''s'''">
              <a:rPr lang="en-US" altLang="en-US" sz="1000" smtClean="0"/>
              <a:pPr marL="0" lvl="1" indent="0">
                <a:spcBef>
                  <a:spcPct val="0"/>
                </a:spcBef>
                <a:spcAft>
                  <a:spcPct val="0"/>
                </a:spcAft>
                <a:buNone/>
              </a:pPr>
              <a:t>Number of reviews</a:t>
            </a:fld>
            <a:endParaRPr lang="en-US" sz="1000" dirty="0">
              <a:sym typeface="+mn-lt"/>
            </a:endParaRPr>
          </a:p>
        </p:txBody>
      </p:sp>
      <p:graphicFrame>
        <p:nvGraphicFramePr>
          <p:cNvPr id="153" name="Chart 152"/>
          <p:cNvGraphicFramePr/>
          <p:nvPr>
            <p:custDataLst>
              <p:tags r:id="rId17"/>
            </p:custDataLst>
            <p:extLst>
              <p:ext uri="{D42A27DB-BD31-4B8C-83A1-F6EECF244321}">
                <p14:modId xmlns:p14="http://schemas.microsoft.com/office/powerpoint/2010/main" val="1558583260"/>
              </p:ext>
            </p:extLst>
          </p:nvPr>
        </p:nvGraphicFramePr>
        <p:xfrm>
          <a:off x="3578225" y="1865313"/>
          <a:ext cx="8521700" cy="1182687"/>
        </p:xfrm>
        <a:graphic>
          <a:graphicData uri="http://schemas.openxmlformats.org/drawingml/2006/chart">
            <c:chart xmlns:c="http://schemas.openxmlformats.org/drawingml/2006/chart" xmlns:r="http://schemas.openxmlformats.org/officeDocument/2006/relationships" r:id="rId52"/>
          </a:graphicData>
        </a:graphic>
      </p:graphicFrame>
      <p:sp>
        <p:nvSpPr>
          <p:cNvPr id="129" name="Text Placeholder 2"/>
          <p:cNvSpPr>
            <a:spLocks noGrp="1"/>
          </p:cNvSpPr>
          <p:nvPr>
            <p:custDataLst>
              <p:tags r:id="rId18"/>
            </p:custDataLst>
          </p:nvPr>
        </p:nvSpPr>
        <p:spPr bwMode="auto">
          <a:xfrm>
            <a:off x="7437438"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2986528F-33E7-4588-9905-1F2A433EC759}" type="datetime'''''''20''''''''''''''''''1''''''''3'''''''">
              <a:rPr lang="en-US" altLang="en-US" sz="1000" smtClean="0"/>
              <a:pPr marL="0" lvl="1" indent="0" algn="ctr">
                <a:spcBef>
                  <a:spcPct val="0"/>
                </a:spcBef>
                <a:spcAft>
                  <a:spcPct val="0"/>
                </a:spcAft>
                <a:buNone/>
              </a:pPr>
              <a:t>2013</a:t>
            </a:fld>
            <a:endParaRPr lang="en-US" sz="1000" dirty="0">
              <a:sym typeface="+mn-lt"/>
            </a:endParaRPr>
          </a:p>
        </p:txBody>
      </p:sp>
      <p:sp>
        <p:nvSpPr>
          <p:cNvPr id="123" name="Text Placeholder 2"/>
          <p:cNvSpPr>
            <a:spLocks noGrp="1"/>
          </p:cNvSpPr>
          <p:nvPr>
            <p:custDataLst>
              <p:tags r:id="rId19"/>
            </p:custDataLst>
          </p:nvPr>
        </p:nvSpPr>
        <p:spPr bwMode="auto">
          <a:xfrm>
            <a:off x="4187825"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A1A078FD-5FEE-4323-9BD5-950445911C3C}" type="datetime'''''''''''''''''''''''''20''''0''''''''''''''''''8'''''''">
              <a:rPr lang="en-US" altLang="en-US" sz="1000" smtClean="0"/>
              <a:pPr marL="0" lvl="1" indent="0" algn="ctr">
                <a:spcBef>
                  <a:spcPct val="0"/>
                </a:spcBef>
                <a:spcAft>
                  <a:spcPct val="0"/>
                </a:spcAft>
                <a:buNone/>
              </a:pPr>
              <a:t>2008</a:t>
            </a:fld>
            <a:endParaRPr lang="en-US" sz="1000" dirty="0">
              <a:sym typeface="+mn-lt"/>
            </a:endParaRPr>
          </a:p>
        </p:txBody>
      </p:sp>
      <p:sp>
        <p:nvSpPr>
          <p:cNvPr id="128" name="Text Placeholder 2"/>
          <p:cNvSpPr>
            <a:spLocks noGrp="1"/>
          </p:cNvSpPr>
          <p:nvPr>
            <p:custDataLst>
              <p:tags r:id="rId20"/>
            </p:custDataLst>
          </p:nvPr>
        </p:nvSpPr>
        <p:spPr bwMode="auto">
          <a:xfrm>
            <a:off x="6137275"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C606472F-DC5A-4E22-AF11-CBAFF8BA0D21}" type="datetime'''''2''''''''''''''''''''''''''''''''''0''''''1''''1'''''''">
              <a:rPr lang="en-US" altLang="en-US" sz="1000" smtClean="0"/>
              <a:pPr marL="0" lvl="1" indent="0" algn="ctr">
                <a:spcBef>
                  <a:spcPct val="0"/>
                </a:spcBef>
                <a:spcAft>
                  <a:spcPct val="0"/>
                </a:spcAft>
                <a:buNone/>
              </a:pPr>
              <a:t>2011</a:t>
            </a:fld>
            <a:endParaRPr lang="en-US" sz="1000" dirty="0">
              <a:sym typeface="+mn-lt"/>
            </a:endParaRPr>
          </a:p>
        </p:txBody>
      </p:sp>
      <p:sp>
        <p:nvSpPr>
          <p:cNvPr id="139" name="Text Placeholder 2"/>
          <p:cNvSpPr>
            <a:spLocks noGrp="1"/>
          </p:cNvSpPr>
          <p:nvPr>
            <p:custDataLst>
              <p:tags r:id="rId21"/>
            </p:custDataLst>
          </p:nvPr>
        </p:nvSpPr>
        <p:spPr bwMode="auto">
          <a:xfrm>
            <a:off x="10037763"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030EBFCC-6B6F-47B2-BE79-4647150068EC}" type="datetime'''''''''''''''''''2''''017'''''''''''''''''''''">
              <a:rPr lang="en-US" altLang="en-US" sz="1000" smtClean="0"/>
              <a:pPr marL="0" lvl="1" indent="0" algn="ctr">
                <a:spcBef>
                  <a:spcPct val="0"/>
                </a:spcBef>
                <a:spcAft>
                  <a:spcPct val="0"/>
                </a:spcAft>
                <a:buNone/>
              </a:pPr>
              <a:t>2017</a:t>
            </a:fld>
            <a:endParaRPr lang="en-US" sz="1000" dirty="0">
              <a:sym typeface="+mn-lt"/>
            </a:endParaRPr>
          </a:p>
        </p:txBody>
      </p:sp>
      <p:sp>
        <p:nvSpPr>
          <p:cNvPr id="138" name="Text Placeholder 2"/>
          <p:cNvSpPr>
            <a:spLocks noGrp="1"/>
          </p:cNvSpPr>
          <p:nvPr>
            <p:custDataLst>
              <p:tags r:id="rId22"/>
            </p:custDataLst>
          </p:nvPr>
        </p:nvSpPr>
        <p:spPr bwMode="auto">
          <a:xfrm>
            <a:off x="9388475"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82347298-0B4D-4C37-866F-DA1ED6DFD77A}" type="datetime'''''''''''20''''''1''''''''''6'''''''''">
              <a:rPr lang="en-US" altLang="en-US" sz="1000" smtClean="0"/>
              <a:pPr marL="0" lvl="1" indent="0" algn="ctr">
                <a:spcBef>
                  <a:spcPct val="0"/>
                </a:spcBef>
                <a:spcAft>
                  <a:spcPct val="0"/>
                </a:spcAft>
                <a:buNone/>
              </a:pPr>
              <a:t>2016</a:t>
            </a:fld>
            <a:endParaRPr lang="en-US" sz="1000" dirty="0">
              <a:sym typeface="+mn-lt"/>
            </a:endParaRPr>
          </a:p>
        </p:txBody>
      </p:sp>
      <p:sp>
        <p:nvSpPr>
          <p:cNvPr id="124" name="Text Placeholder 2"/>
          <p:cNvSpPr>
            <a:spLocks noGrp="1"/>
          </p:cNvSpPr>
          <p:nvPr>
            <p:custDataLst>
              <p:tags r:id="rId23"/>
            </p:custDataLst>
          </p:nvPr>
        </p:nvSpPr>
        <p:spPr bwMode="auto">
          <a:xfrm>
            <a:off x="4837113"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D4DA7852-9C68-4D14-90F3-2DDC2D9C4A55}" type="datetime'2''''''''0''''''0''''9'''''''''''''''''">
              <a:rPr lang="en-US" altLang="en-US" sz="1000" smtClean="0"/>
              <a:pPr marL="0" lvl="1" indent="0" algn="ctr">
                <a:spcBef>
                  <a:spcPct val="0"/>
                </a:spcBef>
                <a:spcAft>
                  <a:spcPct val="0"/>
                </a:spcAft>
                <a:buNone/>
              </a:pPr>
              <a:t>2009</a:t>
            </a:fld>
            <a:endParaRPr lang="en-US" sz="1000" dirty="0">
              <a:sym typeface="+mn-lt"/>
            </a:endParaRPr>
          </a:p>
        </p:txBody>
      </p:sp>
      <p:sp>
        <p:nvSpPr>
          <p:cNvPr id="126" name="Text Placeholder 2"/>
          <p:cNvSpPr>
            <a:spLocks noGrp="1"/>
          </p:cNvSpPr>
          <p:nvPr>
            <p:custDataLst>
              <p:tags r:id="rId24"/>
            </p:custDataLst>
          </p:nvPr>
        </p:nvSpPr>
        <p:spPr bwMode="auto">
          <a:xfrm>
            <a:off x="5487988"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33C38C67-3ECB-4159-9152-D2B315A0CC29}" type="datetime'''''''''2''''''''0''1''''''''''''''0'''''''''''''''''''">
              <a:rPr lang="en-US" altLang="en-US" sz="1000" smtClean="0"/>
              <a:pPr marL="0" lvl="1" indent="0" algn="ctr">
                <a:spcBef>
                  <a:spcPct val="0"/>
                </a:spcBef>
                <a:spcAft>
                  <a:spcPct val="0"/>
                </a:spcAft>
                <a:buNone/>
              </a:pPr>
              <a:t>2010</a:t>
            </a:fld>
            <a:endParaRPr lang="en-US" sz="1000" dirty="0">
              <a:sym typeface="+mn-lt"/>
            </a:endParaRPr>
          </a:p>
        </p:txBody>
      </p:sp>
      <p:sp>
        <p:nvSpPr>
          <p:cNvPr id="127" name="Text Placeholder 2"/>
          <p:cNvSpPr>
            <a:spLocks noGrp="1"/>
          </p:cNvSpPr>
          <p:nvPr>
            <p:custDataLst>
              <p:tags r:id="rId25"/>
            </p:custDataLst>
          </p:nvPr>
        </p:nvSpPr>
        <p:spPr bwMode="auto">
          <a:xfrm>
            <a:off x="6788150"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D22075B4-FF53-46B3-BD8A-F881338EC025}" type="datetime'''''20''''''''''1''''''''''''2'''''''''''''''''''''''''''">
              <a:rPr lang="en-US" altLang="en-US" sz="1000" smtClean="0"/>
              <a:pPr marL="0" lvl="1" indent="0" algn="ctr">
                <a:spcBef>
                  <a:spcPct val="0"/>
                </a:spcBef>
                <a:spcAft>
                  <a:spcPct val="0"/>
                </a:spcAft>
                <a:buNone/>
              </a:pPr>
              <a:t>2012</a:t>
            </a:fld>
            <a:endParaRPr lang="en-US" sz="1000" dirty="0">
              <a:sym typeface="+mn-lt"/>
            </a:endParaRPr>
          </a:p>
        </p:txBody>
      </p:sp>
      <p:sp>
        <p:nvSpPr>
          <p:cNvPr id="125" name="Text Placeholder 2"/>
          <p:cNvSpPr>
            <a:spLocks noGrp="1"/>
          </p:cNvSpPr>
          <p:nvPr>
            <p:custDataLst>
              <p:tags r:id="rId26"/>
            </p:custDataLst>
          </p:nvPr>
        </p:nvSpPr>
        <p:spPr bwMode="auto">
          <a:xfrm>
            <a:off x="8088313"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8DF5C65A-82AC-47CE-A146-ED0B7EBA6424}" type="datetime'''''''''''''''''2''''''''01''''''''''''''''''''4'''''''''''">
              <a:rPr lang="en-US" altLang="en-US" sz="1000" smtClean="0"/>
              <a:pPr marL="0" lvl="1" indent="0" algn="ctr">
                <a:spcBef>
                  <a:spcPct val="0"/>
                </a:spcBef>
                <a:spcAft>
                  <a:spcPct val="0"/>
                </a:spcAft>
                <a:buNone/>
              </a:pPr>
              <a:t>2014</a:t>
            </a:fld>
            <a:endParaRPr lang="en-US" sz="1000" dirty="0">
              <a:sym typeface="+mn-lt"/>
            </a:endParaRPr>
          </a:p>
        </p:txBody>
      </p:sp>
      <p:sp>
        <p:nvSpPr>
          <p:cNvPr id="137" name="Text Placeholder 2"/>
          <p:cNvSpPr>
            <a:spLocks noGrp="1"/>
          </p:cNvSpPr>
          <p:nvPr>
            <p:custDataLst>
              <p:tags r:id="rId27"/>
            </p:custDataLst>
          </p:nvPr>
        </p:nvSpPr>
        <p:spPr bwMode="auto">
          <a:xfrm>
            <a:off x="8737600"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83E21299-C55B-4E55-A6FB-D411E5838A6D}" type="datetime'''''''''2''''''0''''''''''''''''''''15'''''''''''''''">
              <a:rPr lang="en-US" altLang="en-US" sz="1000" smtClean="0"/>
              <a:pPr marL="0" lvl="1" indent="0" algn="ctr">
                <a:spcBef>
                  <a:spcPct val="0"/>
                </a:spcBef>
                <a:spcAft>
                  <a:spcPct val="0"/>
                </a:spcAft>
                <a:buNone/>
              </a:pPr>
              <a:t>2015</a:t>
            </a:fld>
            <a:endParaRPr lang="en-US" sz="1000" dirty="0">
              <a:sym typeface="+mn-lt"/>
            </a:endParaRPr>
          </a:p>
        </p:txBody>
      </p:sp>
      <p:sp>
        <p:nvSpPr>
          <p:cNvPr id="140" name="Text Placeholder 2"/>
          <p:cNvSpPr>
            <a:spLocks noGrp="1"/>
          </p:cNvSpPr>
          <p:nvPr>
            <p:custDataLst>
              <p:tags r:id="rId28"/>
            </p:custDataLst>
          </p:nvPr>
        </p:nvSpPr>
        <p:spPr bwMode="auto">
          <a:xfrm>
            <a:off x="10688638"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3895CC79-0E4E-456D-BC4B-D517DD9F1A20}" type="datetime'''''''''20''''''''''''''''''''''''''1''''''''''''''''''''8'''">
              <a:rPr lang="en-US" altLang="en-US" sz="1000" smtClean="0"/>
              <a:pPr marL="0" lvl="1" indent="0" algn="ctr">
                <a:spcBef>
                  <a:spcPct val="0"/>
                </a:spcBef>
                <a:spcAft>
                  <a:spcPct val="0"/>
                </a:spcAft>
                <a:buNone/>
              </a:pPr>
              <a:t>2018</a:t>
            </a:fld>
            <a:endParaRPr lang="en-US" sz="1000" dirty="0">
              <a:sym typeface="+mn-lt"/>
            </a:endParaRPr>
          </a:p>
        </p:txBody>
      </p:sp>
      <p:sp>
        <p:nvSpPr>
          <p:cNvPr id="141" name="Text Placeholder 2"/>
          <p:cNvSpPr>
            <a:spLocks noGrp="1"/>
          </p:cNvSpPr>
          <p:nvPr>
            <p:custDataLst>
              <p:tags r:id="rId29"/>
            </p:custDataLst>
          </p:nvPr>
        </p:nvSpPr>
        <p:spPr bwMode="auto">
          <a:xfrm>
            <a:off x="11337925" y="2992438"/>
            <a:ext cx="29210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4EA21F4C-97FE-4ADF-94EC-D727FDB6BFD6}" type="datetime'''''''''''''''''''''''''''''2''''''''''''''''''019'''">
              <a:rPr lang="en-US" altLang="en-US" sz="1000" smtClean="0"/>
              <a:pPr marL="0" lvl="1" indent="0" algn="ctr">
                <a:spcBef>
                  <a:spcPct val="0"/>
                </a:spcBef>
                <a:spcAft>
                  <a:spcPct val="0"/>
                </a:spcAft>
                <a:buNone/>
              </a:pPr>
              <a:t>2019</a:t>
            </a:fld>
            <a:endParaRPr lang="en-US" sz="1000" dirty="0">
              <a:sym typeface="+mn-lt"/>
            </a:endParaRPr>
          </a:p>
        </p:txBody>
      </p:sp>
      <p:cxnSp>
        <p:nvCxnSpPr>
          <p:cNvPr id="132" name="Straight Connector 131"/>
          <p:cNvCxnSpPr/>
          <p:nvPr>
            <p:custDataLst>
              <p:tags r:id="rId30"/>
            </p:custDataLst>
          </p:nvPr>
        </p:nvCxnSpPr>
        <p:spPr bwMode="gray">
          <a:xfrm>
            <a:off x="6435725" y="3267075"/>
            <a:ext cx="142875"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Rectangle 132"/>
          <p:cNvSpPr/>
          <p:nvPr>
            <p:custDataLst>
              <p:tags r:id="rId31"/>
            </p:custDataLst>
          </p:nvPr>
        </p:nvSpPr>
        <p:spPr bwMode="auto">
          <a:xfrm>
            <a:off x="8343900" y="3200400"/>
            <a:ext cx="179388" cy="133350"/>
          </a:xfrm>
          <a:prstGeom prst="rect">
            <a:avLst/>
          </a:prstGeom>
          <a:solidFill>
            <a:srgbClr val="96969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134" name="Text Placeholder 2"/>
          <p:cNvSpPr>
            <a:spLocks noGrp="1"/>
          </p:cNvSpPr>
          <p:nvPr>
            <p:custDataLst>
              <p:tags r:id="rId32"/>
            </p:custDataLst>
          </p:nvPr>
        </p:nvSpPr>
        <p:spPr bwMode="auto">
          <a:xfrm>
            <a:off x="6648450" y="3195638"/>
            <a:ext cx="159385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BCF946DB-AC1D-4A37-9E06-D3B520E606D9}" type="datetime'''''''Av''era''''''''ge Ov''''''''erall Satisfaction'">
              <a:rPr lang="en-US" altLang="en-US" sz="1000" smtClean="0"/>
              <a:pPr marL="0" lvl="1" indent="0">
                <a:spcBef>
                  <a:spcPct val="0"/>
                </a:spcBef>
                <a:spcAft>
                  <a:spcPct val="0"/>
                </a:spcAft>
                <a:buNone/>
              </a:pPr>
              <a:t>Average Overall Satisfaction</a:t>
            </a:fld>
            <a:endParaRPr lang="en-US" sz="1000" dirty="0">
              <a:sym typeface="+mn-lt"/>
            </a:endParaRPr>
          </a:p>
        </p:txBody>
      </p:sp>
      <p:sp>
        <p:nvSpPr>
          <p:cNvPr id="135" name="Text Placeholder 2"/>
          <p:cNvSpPr>
            <a:spLocks noGrp="1"/>
          </p:cNvSpPr>
          <p:nvPr>
            <p:custDataLst>
              <p:tags r:id="rId33"/>
            </p:custDataLst>
          </p:nvPr>
        </p:nvSpPr>
        <p:spPr bwMode="auto">
          <a:xfrm>
            <a:off x="8574088" y="3195638"/>
            <a:ext cx="1055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E16B438B-6FA1-45E3-ACCF-6A4B7F43908E}" type="datetime'Nu''m''''b''''''''er'''' ''of'''''''' ''''''r''''''evi''ews'">
              <a:rPr lang="en-US" altLang="en-US" sz="1000" smtClean="0"/>
              <a:pPr marL="0" lvl="1" indent="0">
                <a:spcBef>
                  <a:spcPct val="0"/>
                </a:spcBef>
                <a:spcAft>
                  <a:spcPct val="0"/>
                </a:spcAft>
                <a:buNone/>
              </a:pPr>
              <a:t>Number of reviews</a:t>
            </a:fld>
            <a:endParaRPr lang="en-US" sz="1000" dirty="0">
              <a:sym typeface="+mn-lt"/>
            </a:endParaRPr>
          </a:p>
        </p:txBody>
      </p:sp>
      <p:sp>
        <p:nvSpPr>
          <p:cNvPr id="26" name="_Comment"/>
          <p:cNvSpPr txBox="1"/>
          <p:nvPr/>
        </p:nvSpPr>
        <p:spPr>
          <a:xfrm>
            <a:off x="12352337" y="2794900"/>
            <a:ext cx="3691547" cy="3785652"/>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Not sure this is the right title here. What’s the takeaway?? I’m not sure the title aligns with the graph</a:t>
            </a:r>
          </a:p>
          <a:p>
            <a:endParaRPr lang="en-US" sz="1200" b="1" dirty="0">
              <a:solidFill>
                <a:srgbClr val="000000"/>
              </a:solidFill>
            </a:endParaRPr>
          </a:p>
          <a:p>
            <a:r>
              <a:rPr lang="en-US" sz="1200" b="1" dirty="0" smtClean="0">
                <a:solidFill>
                  <a:srgbClr val="000000"/>
                </a:solidFill>
              </a:rPr>
              <a:t>DS 17</a:t>
            </a:r>
            <a:r>
              <a:rPr lang="en-US" sz="1200" b="1" baseline="30000" dirty="0" smtClean="0">
                <a:solidFill>
                  <a:srgbClr val="000000"/>
                </a:solidFill>
              </a:rPr>
              <a:t>th</a:t>
            </a:r>
            <a:r>
              <a:rPr lang="en-US" sz="1200" b="1" dirty="0" smtClean="0">
                <a:solidFill>
                  <a:srgbClr val="000000"/>
                </a:solidFill>
              </a:rPr>
              <a:t> April:</a:t>
            </a:r>
          </a:p>
          <a:p>
            <a:r>
              <a:rPr lang="en-US" sz="1200" b="1" dirty="0" smtClean="0">
                <a:solidFill>
                  <a:srgbClr val="000000"/>
                </a:solidFill>
              </a:rPr>
              <a:t>I would like to convey a message that When employee joined the company, he or she is very like the culture and recommending the company to others, however we can see sharp decline during 1 to 3 Years in the company. Can we find out that what’s there issue ? May be we have maximum attrition is happening at that level and can tie back both of these together. When I draw the word cloud for these employees, major issue found out as :</a:t>
            </a:r>
          </a:p>
          <a:p>
            <a:pPr marL="228600" indent="-228600">
              <a:buAutoNum type="arabicPeriod"/>
            </a:pPr>
            <a:r>
              <a:rPr lang="en-US" sz="1200" b="1" dirty="0" smtClean="0">
                <a:solidFill>
                  <a:srgbClr val="000000"/>
                </a:solidFill>
              </a:rPr>
              <a:t>Salary</a:t>
            </a:r>
          </a:p>
          <a:p>
            <a:pPr marL="228600" indent="-228600">
              <a:buAutoNum type="arabicPeriod"/>
            </a:pPr>
            <a:r>
              <a:rPr lang="en-US" sz="1200" b="1" dirty="0" smtClean="0">
                <a:solidFill>
                  <a:srgbClr val="000000"/>
                </a:solidFill>
              </a:rPr>
              <a:t>Growth</a:t>
            </a:r>
          </a:p>
          <a:p>
            <a:pPr marL="228600" indent="-228600">
              <a:buAutoNum type="arabicPeriod"/>
            </a:pPr>
            <a:r>
              <a:rPr lang="en-US" sz="1200" b="1" dirty="0" smtClean="0">
                <a:solidFill>
                  <a:srgbClr val="000000"/>
                </a:solidFill>
              </a:rPr>
              <a:t>People</a:t>
            </a:r>
          </a:p>
          <a:p>
            <a:pPr marL="228600" indent="-228600">
              <a:buAutoNum type="arabicPeriod"/>
            </a:pPr>
            <a:r>
              <a:rPr lang="en-US" sz="1200" b="1" dirty="0" smtClean="0">
                <a:solidFill>
                  <a:srgbClr val="000000"/>
                </a:solidFill>
              </a:rPr>
              <a:t>Work etc.</a:t>
            </a:r>
          </a:p>
        </p:txBody>
      </p:sp>
      <p:sp>
        <p:nvSpPr>
          <p:cNvPr id="28" name="_Comment"/>
          <p:cNvSpPr txBox="1"/>
          <p:nvPr/>
        </p:nvSpPr>
        <p:spPr>
          <a:xfrm>
            <a:off x="-2959896" y="1687285"/>
            <a:ext cx="2743200" cy="3416320"/>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Is this that they started increasing at 2012? Or is this maybe about how they are increasing consistently year over year? Also, not sure we’re consistently increasing. I’d actually say that we’re hovering around the same recommendation rate 3.3-3.5. So I’d re-think the takeaway here.</a:t>
            </a:r>
          </a:p>
          <a:p>
            <a:endParaRPr lang="en-US" sz="1200" b="1" dirty="0">
              <a:solidFill>
                <a:srgbClr val="000000"/>
              </a:solidFill>
            </a:endParaRPr>
          </a:p>
          <a:p>
            <a:r>
              <a:rPr lang="en-US" sz="1200" b="1" dirty="0" smtClean="0">
                <a:solidFill>
                  <a:srgbClr val="000000"/>
                </a:solidFill>
              </a:rPr>
              <a:t>DS 17</a:t>
            </a:r>
            <a:r>
              <a:rPr lang="en-US" sz="1200" b="1" baseline="30000" dirty="0" smtClean="0">
                <a:solidFill>
                  <a:srgbClr val="000000"/>
                </a:solidFill>
              </a:rPr>
              <a:t>th</a:t>
            </a:r>
            <a:r>
              <a:rPr lang="en-US" sz="1200" b="1" dirty="0" smtClean="0">
                <a:solidFill>
                  <a:srgbClr val="000000"/>
                </a:solidFill>
              </a:rPr>
              <a:t> April:</a:t>
            </a:r>
          </a:p>
          <a:p>
            <a:r>
              <a:rPr lang="en-US" sz="1200" b="1" dirty="0" smtClean="0">
                <a:solidFill>
                  <a:srgbClr val="000000"/>
                </a:solidFill>
              </a:rPr>
              <a:t>Here I was thinking to provide insights like – Even after review comments count is increasing, overall satisfaction rating is not increasing. Except a sharp increase from 2012 to 2013</a:t>
            </a:r>
            <a:endParaRPr lang="en-US" sz="1200" b="1" dirty="0">
              <a:solidFill>
                <a:srgbClr val="000000"/>
              </a:solidFill>
            </a:endParaRPr>
          </a:p>
        </p:txBody>
      </p:sp>
      <p:sp>
        <p:nvSpPr>
          <p:cNvPr id="157" name="Rectangle 156"/>
          <p:cNvSpPr/>
          <p:nvPr/>
        </p:nvSpPr>
        <p:spPr>
          <a:xfrm>
            <a:off x="1225307" y="4274490"/>
            <a:ext cx="2594769" cy="265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Title this graph</a:t>
            </a:r>
          </a:p>
        </p:txBody>
      </p:sp>
      <p:graphicFrame>
        <p:nvGraphicFramePr>
          <p:cNvPr id="74" name="Chart 73"/>
          <p:cNvGraphicFramePr/>
          <p:nvPr>
            <p:custDataLst>
              <p:tags r:id="rId34"/>
            </p:custDataLst>
            <p:extLst>
              <p:ext uri="{D42A27DB-BD31-4B8C-83A1-F6EECF244321}">
                <p14:modId xmlns:p14="http://schemas.microsoft.com/office/powerpoint/2010/main" val="2781406953"/>
              </p:ext>
            </p:extLst>
          </p:nvPr>
        </p:nvGraphicFramePr>
        <p:xfrm>
          <a:off x="5937250" y="4414838"/>
          <a:ext cx="6162675" cy="1971675"/>
        </p:xfrm>
        <a:graphic>
          <a:graphicData uri="http://schemas.openxmlformats.org/drawingml/2006/chart">
            <c:chart xmlns:c="http://schemas.openxmlformats.org/drawingml/2006/chart" xmlns:r="http://schemas.openxmlformats.org/officeDocument/2006/relationships" r:id="rId53"/>
          </a:graphicData>
        </a:graphic>
      </p:graphicFrame>
      <p:sp useBgFill="1">
        <p:nvSpPr>
          <p:cNvPr id="276" name="Text Placeholder 2"/>
          <p:cNvSpPr>
            <a:spLocks noGrp="1"/>
          </p:cNvSpPr>
          <p:nvPr>
            <p:custDataLst>
              <p:tags r:id="rId35"/>
            </p:custDataLst>
          </p:nvPr>
        </p:nvSpPr>
        <p:spPr bwMode="gray">
          <a:xfrm>
            <a:off x="8347075" y="4989513"/>
            <a:ext cx="174625" cy="136525"/>
          </a:xfrm>
          <a:prstGeom prst="rect">
            <a:avLst/>
          </a:prstGeom>
          <a:ln>
            <a:noFill/>
          </a:ln>
        </p:spPr>
        <p:txBody>
          <a:bodyPr vert="horz" wrap="none" lIns="17463" tIns="0" rIns="17463" bIns="0" numCol="1" spcCol="0" rtlCol="0" anchor="b"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621C9B31-EF93-41AC-B249-07AAB5F285E5}" type="datetime'''''6''''''''''''''''''''''''''''''4'''''''''''">
              <a:rPr lang="en-US" altLang="en-US" sz="1000" smtClean="0">
                <a:sym typeface="+mn-lt"/>
              </a:rPr>
              <a:pPr marL="0" lvl="1" indent="0" algn="ctr">
                <a:spcBef>
                  <a:spcPct val="0"/>
                </a:spcBef>
                <a:spcAft>
                  <a:spcPct val="0"/>
                </a:spcAft>
                <a:buNone/>
              </a:pPr>
              <a:t>64</a:t>
            </a:fld>
            <a:endParaRPr lang="en-US" sz="1000" dirty="0">
              <a:sym typeface="+mn-lt"/>
            </a:endParaRPr>
          </a:p>
        </p:txBody>
      </p:sp>
      <p:sp useBgFill="1">
        <p:nvSpPr>
          <p:cNvPr id="248" name="Text Placeholder 2"/>
          <p:cNvSpPr>
            <a:spLocks noGrp="1"/>
          </p:cNvSpPr>
          <p:nvPr>
            <p:custDataLst>
              <p:tags r:id="rId36"/>
            </p:custDataLst>
          </p:nvPr>
        </p:nvSpPr>
        <p:spPr bwMode="gray">
          <a:xfrm>
            <a:off x="7440613" y="5078413"/>
            <a:ext cx="174625" cy="136525"/>
          </a:xfrm>
          <a:prstGeom prst="rect">
            <a:avLst/>
          </a:prstGeom>
          <a:ln>
            <a:noFill/>
          </a:ln>
        </p:spPr>
        <p:txBody>
          <a:bodyPr vert="horz" wrap="none" lIns="17463" tIns="0" rIns="17463" bIns="0" numCol="1" spcCol="0" rtlCol="0" anchor="b"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0B172C4C-5E66-4D96-BEF4-67D7648D1212}" type="datetime'''''''''5''''''''''9'''''''''''''''''''''''''''">
              <a:rPr lang="en-US" altLang="en-US" sz="1000" smtClean="0">
                <a:sym typeface="+mn-lt"/>
              </a:rPr>
              <a:pPr marL="0" lvl="1" indent="0" algn="ctr">
                <a:spcBef>
                  <a:spcPct val="0"/>
                </a:spcBef>
                <a:spcAft>
                  <a:spcPct val="0"/>
                </a:spcAft>
                <a:buNone/>
              </a:pPr>
              <a:t>59</a:t>
            </a:fld>
            <a:endParaRPr lang="en-US" sz="1000" dirty="0">
              <a:sym typeface="+mn-lt"/>
            </a:endParaRPr>
          </a:p>
        </p:txBody>
      </p:sp>
      <p:sp>
        <p:nvSpPr>
          <p:cNvPr id="219" name="Text Placeholder 2"/>
          <p:cNvSpPr>
            <a:spLocks noGrp="1"/>
          </p:cNvSpPr>
          <p:nvPr>
            <p:custDataLst>
              <p:tags r:id="rId37"/>
            </p:custDataLst>
          </p:nvPr>
        </p:nvSpPr>
        <p:spPr bwMode="auto">
          <a:xfrm>
            <a:off x="6643688" y="6330950"/>
            <a:ext cx="35401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19E27271-AFDD-4559-9BA4-AA84BB5EAAF3}" type="datetime'&lt;'''''''''' ''1'' Y''''''''r'''''''''">
              <a:rPr lang="en-US" altLang="en-US" sz="1000" smtClean="0"/>
              <a:pPr marL="0" lvl="1" indent="0" algn="ctr">
                <a:spcBef>
                  <a:spcPct val="0"/>
                </a:spcBef>
                <a:spcAft>
                  <a:spcPct val="0"/>
                </a:spcAft>
                <a:buNone/>
              </a:pPr>
              <a:t>&lt; 1 Yr</a:t>
            </a:fld>
            <a:endParaRPr lang="en-US" sz="1000" dirty="0">
              <a:sym typeface="+mn-lt"/>
            </a:endParaRPr>
          </a:p>
        </p:txBody>
      </p:sp>
      <p:sp>
        <p:nvSpPr>
          <p:cNvPr id="221" name="Text Placeholder 2"/>
          <p:cNvSpPr>
            <a:spLocks noGrp="1"/>
          </p:cNvSpPr>
          <p:nvPr>
            <p:custDataLst>
              <p:tags r:id="rId38"/>
            </p:custDataLst>
          </p:nvPr>
        </p:nvSpPr>
        <p:spPr bwMode="auto">
          <a:xfrm>
            <a:off x="8424863" y="6330950"/>
            <a:ext cx="420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F3505F95-BA84-40C3-ADD1-33A12031F41F}" type="datetime'''''''''''''3''''''''''''''-''''5 Yr''''''s'''''''">
              <a:rPr lang="en-US" altLang="en-US" sz="1000" smtClean="0"/>
              <a:pPr marL="0" lvl="1" indent="0" algn="ctr">
                <a:spcBef>
                  <a:spcPct val="0"/>
                </a:spcBef>
                <a:spcAft>
                  <a:spcPct val="0"/>
                </a:spcAft>
                <a:buNone/>
              </a:pPr>
              <a:t>3-5 Yrs</a:t>
            </a:fld>
            <a:endParaRPr lang="en-US" sz="1000" dirty="0">
              <a:sym typeface="+mn-lt"/>
            </a:endParaRPr>
          </a:p>
        </p:txBody>
      </p:sp>
      <p:sp>
        <p:nvSpPr>
          <p:cNvPr id="218" name="Text Placeholder 2"/>
          <p:cNvSpPr>
            <a:spLocks noGrp="1"/>
          </p:cNvSpPr>
          <p:nvPr>
            <p:custDataLst>
              <p:tags r:id="rId39"/>
            </p:custDataLst>
          </p:nvPr>
        </p:nvSpPr>
        <p:spPr bwMode="auto">
          <a:xfrm>
            <a:off x="9331325" y="6330950"/>
            <a:ext cx="420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A4483FAE-1081-4898-A94B-DA5427BA3D3C}" type="datetime'5-''''''''''8'''''''''' ''Y''''''''''''''''''''''''''''''rs'">
              <a:rPr lang="en-US" altLang="en-US" sz="1000" smtClean="0"/>
              <a:pPr marL="0" lvl="1" indent="0" algn="ctr">
                <a:spcBef>
                  <a:spcPct val="0"/>
                </a:spcBef>
                <a:spcAft>
                  <a:spcPct val="0"/>
                </a:spcAft>
                <a:buNone/>
              </a:pPr>
              <a:t>5-8 Yrs</a:t>
            </a:fld>
            <a:endParaRPr lang="en-US" sz="1000" dirty="0">
              <a:sym typeface="+mn-lt"/>
            </a:endParaRPr>
          </a:p>
        </p:txBody>
      </p:sp>
      <p:sp>
        <p:nvSpPr>
          <p:cNvPr id="216" name="Text Placeholder 2"/>
          <p:cNvSpPr>
            <a:spLocks noGrp="1"/>
          </p:cNvSpPr>
          <p:nvPr>
            <p:custDataLst>
              <p:tags r:id="rId40"/>
            </p:custDataLst>
          </p:nvPr>
        </p:nvSpPr>
        <p:spPr bwMode="auto">
          <a:xfrm>
            <a:off x="7451725" y="6330950"/>
            <a:ext cx="552450"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451F6845-7B3C-4903-B0DE-BE8E58195653}" type="datetime'1'''''''' ''''t''''''''o'''' ''''''''''''''3'''' Yrs'''''''''">
              <a:rPr lang="en-US" altLang="en-US" sz="1000" smtClean="0"/>
              <a:pPr marL="0" lvl="1" indent="0" algn="ctr">
                <a:spcBef>
                  <a:spcPct val="0"/>
                </a:spcBef>
                <a:spcAft>
                  <a:spcPct val="0"/>
                </a:spcAft>
                <a:buNone/>
              </a:pPr>
              <a:t>1 to 3 Yrs</a:t>
            </a:fld>
            <a:endParaRPr lang="en-US" sz="1000" dirty="0">
              <a:sym typeface="+mn-lt"/>
            </a:endParaRPr>
          </a:p>
        </p:txBody>
      </p:sp>
      <p:sp>
        <p:nvSpPr>
          <p:cNvPr id="217" name="Text Placeholder 2"/>
          <p:cNvSpPr>
            <a:spLocks noGrp="1"/>
          </p:cNvSpPr>
          <p:nvPr>
            <p:custDataLst>
              <p:tags r:id="rId41"/>
            </p:custDataLst>
          </p:nvPr>
        </p:nvSpPr>
        <p:spPr bwMode="auto">
          <a:xfrm>
            <a:off x="10204450" y="6330950"/>
            <a:ext cx="49053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D11CC1FC-A701-4966-B219-9F9AE2BED893}" type="datetime'''''''8''''''''''''-1''0'''''''''' Y''''''''''''''''rs'''">
              <a:rPr lang="en-US" altLang="en-US" sz="1000" smtClean="0"/>
              <a:pPr marL="0" lvl="1" indent="0" algn="ctr">
                <a:spcBef>
                  <a:spcPct val="0"/>
                </a:spcBef>
                <a:spcAft>
                  <a:spcPct val="0"/>
                </a:spcAft>
                <a:buNone/>
              </a:pPr>
              <a:t>8-10 Yrs</a:t>
            </a:fld>
            <a:endParaRPr lang="en-US" sz="1000" dirty="0">
              <a:sym typeface="+mn-lt"/>
            </a:endParaRPr>
          </a:p>
        </p:txBody>
      </p:sp>
      <p:sp>
        <p:nvSpPr>
          <p:cNvPr id="244" name="Text Placeholder 2"/>
          <p:cNvSpPr>
            <a:spLocks noGrp="1"/>
          </p:cNvSpPr>
          <p:nvPr>
            <p:custDataLst>
              <p:tags r:id="rId42"/>
            </p:custDataLst>
          </p:nvPr>
        </p:nvSpPr>
        <p:spPr bwMode="auto">
          <a:xfrm>
            <a:off x="11112500" y="6330950"/>
            <a:ext cx="48736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360384E9-767C-499F-9F6A-7AC233411D81}" type="datetime'''''''''''''&gt; 1''''''''0'''''''''''''''' Yrs'''''''''''''">
              <a:rPr lang="en-US" altLang="en-US" sz="1000" smtClean="0"/>
              <a:pPr marL="0" lvl="1" indent="0" algn="ctr">
                <a:spcBef>
                  <a:spcPct val="0"/>
                </a:spcBef>
                <a:spcAft>
                  <a:spcPct val="0"/>
                </a:spcAft>
                <a:buNone/>
              </a:pPr>
              <a:t>&gt; 10 Yrs</a:t>
            </a:fld>
            <a:endParaRPr lang="en-US" sz="1000" dirty="0">
              <a:sym typeface="+mn-lt"/>
            </a:endParaRPr>
          </a:p>
        </p:txBody>
      </p:sp>
      <p:sp useBgFill="1">
        <p:nvSpPr>
          <p:cNvPr id="277" name="Text Placeholder 2"/>
          <p:cNvSpPr>
            <a:spLocks noGrp="1"/>
          </p:cNvSpPr>
          <p:nvPr>
            <p:custDataLst>
              <p:tags r:id="rId43"/>
            </p:custDataLst>
          </p:nvPr>
        </p:nvSpPr>
        <p:spPr bwMode="gray">
          <a:xfrm>
            <a:off x="11068050" y="5026025"/>
            <a:ext cx="174625" cy="136525"/>
          </a:xfrm>
          <a:prstGeom prst="rect">
            <a:avLst/>
          </a:prstGeom>
          <a:ln>
            <a:noFill/>
          </a:ln>
        </p:spPr>
        <p:txBody>
          <a:bodyPr vert="horz" wrap="none" lIns="17463" tIns="0" rIns="17463" bIns="0" numCol="1" spcCol="0" rtlCol="0" anchor="b"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ct val="0"/>
              </a:spcBef>
              <a:spcAft>
                <a:spcPct val="0"/>
              </a:spcAft>
              <a:buNone/>
            </a:pPr>
            <a:fld id="{0BE6A7DD-8B32-4114-9BA0-EFFB627CDFBA}" type="datetime'''''''''''''''''''''''''''''''''''''''6''2'''''">
              <a:rPr lang="en-US" altLang="en-US" sz="1000" smtClean="0">
                <a:sym typeface="+mn-lt"/>
              </a:rPr>
              <a:pPr marL="0" lvl="1" indent="0" algn="ctr">
                <a:spcBef>
                  <a:spcPct val="0"/>
                </a:spcBef>
                <a:spcAft>
                  <a:spcPct val="0"/>
                </a:spcAft>
                <a:buNone/>
              </a:pPr>
              <a:t>62</a:t>
            </a:fld>
            <a:endParaRPr lang="en-US" sz="1000" dirty="0">
              <a:sym typeface="+mn-lt"/>
            </a:endParaRPr>
          </a:p>
        </p:txBody>
      </p:sp>
      <p:sp>
        <p:nvSpPr>
          <p:cNvPr id="225" name="Rectangle 224"/>
          <p:cNvSpPr/>
          <p:nvPr>
            <p:custDataLst>
              <p:tags r:id="rId44"/>
            </p:custDataLst>
          </p:nvPr>
        </p:nvSpPr>
        <p:spPr bwMode="auto">
          <a:xfrm>
            <a:off x="7766050" y="6654800"/>
            <a:ext cx="179388" cy="133350"/>
          </a:xfrm>
          <a:prstGeom prst="rect">
            <a:avLst/>
          </a:prstGeom>
          <a:solidFill>
            <a:srgbClr val="96969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224" name="Straight Connector 223"/>
          <p:cNvCxnSpPr/>
          <p:nvPr>
            <p:custDataLst>
              <p:tags r:id="rId45"/>
            </p:custDataLst>
          </p:nvPr>
        </p:nvCxnSpPr>
        <p:spPr bwMode="gray">
          <a:xfrm>
            <a:off x="7783513" y="6534150"/>
            <a:ext cx="142875"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6" name="Text Placeholder 2"/>
          <p:cNvSpPr>
            <a:spLocks noGrp="1"/>
          </p:cNvSpPr>
          <p:nvPr>
            <p:custDataLst>
              <p:tags r:id="rId46"/>
            </p:custDataLst>
          </p:nvPr>
        </p:nvSpPr>
        <p:spPr bwMode="auto">
          <a:xfrm>
            <a:off x="7996238" y="6462713"/>
            <a:ext cx="1895475"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68A43285-AA1F-45BE-9963-FE4285DEF56E}" type="datetime'Ave''r''a''''ge o''ver''all satis''''''facti''on ra''''''ting'">
              <a:rPr lang="en-US" altLang="en-US" sz="1000" smtClean="0"/>
              <a:pPr marL="0" lvl="1" indent="0">
                <a:spcBef>
                  <a:spcPct val="0"/>
                </a:spcBef>
                <a:spcAft>
                  <a:spcPct val="0"/>
                </a:spcAft>
                <a:buNone/>
              </a:pPr>
              <a:t>Average overall satisfaction rating</a:t>
            </a:fld>
            <a:endParaRPr lang="en-US" sz="1000" dirty="0">
              <a:sym typeface="+mn-lt"/>
            </a:endParaRPr>
          </a:p>
        </p:txBody>
      </p:sp>
      <p:sp>
        <p:nvSpPr>
          <p:cNvPr id="227" name="Text Placeholder 2"/>
          <p:cNvSpPr>
            <a:spLocks noGrp="1"/>
          </p:cNvSpPr>
          <p:nvPr>
            <p:custDataLst>
              <p:tags r:id="rId47"/>
            </p:custDataLst>
          </p:nvPr>
        </p:nvSpPr>
        <p:spPr bwMode="auto">
          <a:xfrm>
            <a:off x="7996238" y="6650038"/>
            <a:ext cx="1055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33363" algn="l" defTabSz="914400" rtl="0" eaLnBrk="1" latinLnBrk="0" hangingPunct="1">
              <a:lnSpc>
                <a:spcPct val="90000"/>
              </a:lnSpc>
              <a:spcBef>
                <a:spcPts val="300"/>
              </a:spcBef>
              <a:spcAft>
                <a:spcPts val="300"/>
              </a:spcAft>
              <a:buFont typeface="Arial" panose="020B0604020202020204" pitchFamily="34" charset="0"/>
              <a:buChar char="–"/>
              <a:defRPr sz="1800" b="0" kern="1200">
                <a:solidFill>
                  <a:schemeClr val="tx1"/>
                </a:solidFill>
                <a:latin typeface="+mn-lt"/>
                <a:ea typeface="+mn-ea"/>
                <a:cs typeface="+mn-cs"/>
              </a:defRPr>
            </a:lvl2pPr>
            <a:lvl3pPr marL="573088" indent="-169863" algn="l" defTabSz="914400" rtl="0" eaLnBrk="1" latinLnBrk="0" hangingPunct="1">
              <a:lnSpc>
                <a:spcPct val="90000"/>
              </a:lnSpc>
              <a:spcBef>
                <a:spcPts val="300"/>
              </a:spcBef>
              <a:spcAft>
                <a:spcPts val="300"/>
              </a:spcAft>
              <a:buFont typeface="Arial" panose="020B0604020202020204" pitchFamily="34" charset="0"/>
              <a:buChar char="•"/>
              <a:defRPr sz="1400" b="1" kern="1200">
                <a:solidFill>
                  <a:schemeClr val="tx1"/>
                </a:solidFill>
                <a:latin typeface="+mn-lt"/>
                <a:ea typeface="+mn-ea"/>
                <a:cs typeface="+mn-cs"/>
              </a:defRPr>
            </a:lvl3pPr>
            <a:lvl4pPr marL="798513" indent="-22542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4pPr>
            <a:lvl5pPr marL="1030288" indent="-231775" algn="l" defTabSz="914400" rtl="0" eaLnBrk="1" latinLnBrk="0" hangingPunct="1">
              <a:lnSpc>
                <a:spcPct val="90000"/>
              </a:lnSpc>
              <a:spcBef>
                <a:spcPts val="600"/>
              </a:spcBef>
              <a:buFont typeface="Arial" panose="020B0604020202020204" pitchFamily="34" charset="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ct val="0"/>
              </a:spcBef>
              <a:spcAft>
                <a:spcPct val="0"/>
              </a:spcAft>
              <a:buNone/>
            </a:pPr>
            <a:fld id="{05206365-8F2E-48C1-9C62-DDB07C0A939E}" type="datetime'N''u''''''''''m''b''''''''''''er ''of revi''''e''''''ws'">
              <a:rPr lang="en-US" altLang="en-US" sz="1000" smtClean="0"/>
              <a:pPr marL="0" lvl="1" indent="0">
                <a:spcBef>
                  <a:spcPct val="0"/>
                </a:spcBef>
                <a:spcAft>
                  <a:spcPct val="0"/>
                </a:spcAft>
                <a:buNone/>
              </a:pPr>
              <a:t>Number of reviews</a:t>
            </a:fld>
            <a:endParaRPr lang="en-US" sz="1000" dirty="0">
              <a:sym typeface="+mn-lt"/>
            </a:endParaRPr>
          </a:p>
        </p:txBody>
      </p:sp>
      <p:sp>
        <p:nvSpPr>
          <p:cNvPr id="3" name="Right Brace 2"/>
          <p:cNvSpPr/>
          <p:nvPr/>
        </p:nvSpPr>
        <p:spPr>
          <a:xfrm rot="16200000">
            <a:off x="6184151" y="304050"/>
            <a:ext cx="176126" cy="302259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Right Brace 74"/>
          <p:cNvSpPr/>
          <p:nvPr/>
        </p:nvSpPr>
        <p:spPr>
          <a:xfrm rot="16200000">
            <a:off x="9510952" y="304050"/>
            <a:ext cx="176126" cy="3022599"/>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5723198" y="1526919"/>
            <a:ext cx="1064952" cy="20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Median = 2.8</a:t>
            </a:r>
          </a:p>
        </p:txBody>
      </p:sp>
      <p:sp>
        <p:nvSpPr>
          <p:cNvPr id="77" name="Rectangle 76"/>
          <p:cNvSpPr/>
          <p:nvPr/>
        </p:nvSpPr>
        <p:spPr>
          <a:xfrm>
            <a:off x="8943975" y="1496331"/>
            <a:ext cx="1064952" cy="200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solidFill>
                  <a:schemeClr val="tx1"/>
                </a:solidFill>
              </a:rPr>
              <a:t>Median = 3.5</a:t>
            </a:r>
          </a:p>
        </p:txBody>
      </p:sp>
    </p:spTree>
    <p:extLst>
      <p:ext uri="{BB962C8B-B14F-4D97-AF65-F5344CB8AC3E}">
        <p14:creationId xmlns:p14="http://schemas.microsoft.com/office/powerpoint/2010/main" val="642308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09"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Good</a:t>
            </a:r>
            <a:r>
              <a:rPr lang="en-US" dirty="0" smtClean="0"/>
              <a:t> </a:t>
            </a:r>
            <a:r>
              <a:rPr lang="en-US" dirty="0">
                <a:solidFill>
                  <a:schemeClr val="bg1">
                    <a:lumMod val="50000"/>
                  </a:schemeClr>
                </a:solidFill>
              </a:rPr>
              <a:t>Words about the Company</a:t>
            </a:r>
          </a:p>
        </p:txBody>
      </p:sp>
      <p:sp>
        <p:nvSpPr>
          <p:cNvPr id="4" name="Slide Number Placeholder 3"/>
          <p:cNvSpPr>
            <a:spLocks noGrp="1"/>
          </p:cNvSpPr>
          <p:nvPr>
            <p:ph type="sldNum" sz="quarter" idx="12"/>
          </p:nvPr>
        </p:nvSpPr>
        <p:spPr/>
        <p:txBody>
          <a:bodyPr/>
          <a:lstStyle/>
          <a:p>
            <a:fld id="{1687EA37-45B3-43F1-B6CD-6AAAF6E0BE4D}" type="slidenum">
              <a:rPr lang="en-US" smtClean="0"/>
              <a:t>5</a:t>
            </a:fld>
            <a:endParaRPr lang="en-US" dirty="0"/>
          </a:p>
        </p:txBody>
      </p:sp>
      <p:pic>
        <p:nvPicPr>
          <p:cNvPr id="11" name="Content Placeholder 10"/>
          <p:cNvPicPr>
            <a:picLocks noGrp="1" noChangeAspect="1"/>
          </p:cNvPicPr>
          <p:nvPr>
            <p:ph idx="1"/>
          </p:nvPr>
        </p:nvPicPr>
        <p:blipFill>
          <a:blip r:embed="rId7"/>
          <a:stretch>
            <a:fillRect/>
          </a:stretch>
        </p:blipFill>
        <p:spPr>
          <a:xfrm>
            <a:off x="1352934" y="3129073"/>
            <a:ext cx="3760242" cy="3159511"/>
          </a:xfrm>
          <a:prstGeom prst="rect">
            <a:avLst/>
          </a:prstGeom>
        </p:spPr>
      </p:pic>
      <p:sp>
        <p:nvSpPr>
          <p:cNvPr id="13" name="TextBox 32"/>
          <p:cNvSpPr txBox="1"/>
          <p:nvPr/>
        </p:nvSpPr>
        <p:spPr>
          <a:xfrm>
            <a:off x="472266" y="1116482"/>
            <a:ext cx="5162185"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00B050"/>
                </a:solidFill>
                <a:latin typeface="Arial (Body)"/>
              </a:rPr>
              <a:t>Pros: </a:t>
            </a:r>
            <a:r>
              <a:rPr lang="en-US" b="1" dirty="0" smtClean="0"/>
              <a:t>Things which Employees liked – </a:t>
            </a:r>
          </a:p>
          <a:p>
            <a:endParaRPr lang="en-US" b="1" dirty="0"/>
          </a:p>
          <a:p>
            <a:r>
              <a:rPr lang="en-US" dirty="0" smtClean="0"/>
              <a:t>According to Employees feedback, we found out that people love our </a:t>
            </a:r>
            <a:r>
              <a:rPr lang="en-US" sz="1600" b="1" dirty="0">
                <a:solidFill>
                  <a:srgbClr val="00B050"/>
                </a:solidFill>
              </a:rPr>
              <a:t>Benefits</a:t>
            </a:r>
            <a:r>
              <a:rPr lang="en-US" sz="1600" dirty="0">
                <a:solidFill>
                  <a:srgbClr val="00B050"/>
                </a:solidFill>
              </a:rPr>
              <a:t>,</a:t>
            </a:r>
            <a:r>
              <a:rPr lang="en-US" sz="1600" dirty="0"/>
              <a:t> </a:t>
            </a:r>
            <a:r>
              <a:rPr lang="en-US" sz="1600" b="1" dirty="0">
                <a:solidFill>
                  <a:srgbClr val="00B050"/>
                </a:solidFill>
              </a:rPr>
              <a:t>Work Life Balance</a:t>
            </a:r>
            <a:r>
              <a:rPr lang="en-US" sz="1600" dirty="0">
                <a:solidFill>
                  <a:srgbClr val="00B050"/>
                </a:solidFill>
              </a:rPr>
              <a:t>,</a:t>
            </a:r>
            <a:r>
              <a:rPr lang="en-US" sz="1600" dirty="0"/>
              <a:t> </a:t>
            </a:r>
            <a:r>
              <a:rPr lang="en-US" sz="1600" b="1" dirty="0">
                <a:solidFill>
                  <a:srgbClr val="00B050"/>
                </a:solidFill>
              </a:rPr>
              <a:t>Friendly</a:t>
            </a:r>
            <a:r>
              <a:rPr lang="en-US" sz="1600" b="1" dirty="0"/>
              <a:t> </a:t>
            </a:r>
            <a:r>
              <a:rPr lang="en-US" sz="1600" b="1" dirty="0" smtClean="0">
                <a:solidFill>
                  <a:srgbClr val="00B050"/>
                </a:solidFill>
              </a:rPr>
              <a:t>Environment</a:t>
            </a:r>
            <a:r>
              <a:rPr lang="en-US" sz="1600" dirty="0" smtClean="0">
                <a:solidFill>
                  <a:srgbClr val="00B050"/>
                </a:solidFill>
              </a:rPr>
              <a:t>,</a:t>
            </a:r>
            <a:r>
              <a:rPr lang="en-US" sz="1600" dirty="0" smtClean="0"/>
              <a:t> </a:t>
            </a:r>
            <a:r>
              <a:rPr lang="en-US" sz="1600" b="1" dirty="0" smtClean="0">
                <a:solidFill>
                  <a:srgbClr val="00B050"/>
                </a:solidFill>
              </a:rPr>
              <a:t>Culture</a:t>
            </a:r>
            <a:r>
              <a:rPr lang="en-US" sz="1600" dirty="0" smtClean="0">
                <a:solidFill>
                  <a:srgbClr val="00B050"/>
                </a:solidFill>
              </a:rPr>
              <a:t> </a:t>
            </a:r>
            <a:r>
              <a:rPr lang="en-US" sz="1600" dirty="0" smtClean="0"/>
              <a:t>and </a:t>
            </a:r>
            <a:r>
              <a:rPr lang="en-US" sz="1600" b="1" dirty="0" smtClean="0">
                <a:solidFill>
                  <a:srgbClr val="00B050"/>
                </a:solidFill>
              </a:rPr>
              <a:t>Opportunities</a:t>
            </a:r>
            <a:r>
              <a:rPr lang="en-US" sz="1600" dirty="0" smtClean="0"/>
              <a:t> provided by S&amp;P and they are spreading good words on this front.</a:t>
            </a:r>
            <a:endParaRPr lang="en-US" dirty="0" smtClean="0"/>
          </a:p>
        </p:txBody>
      </p:sp>
      <p:pic>
        <p:nvPicPr>
          <p:cNvPr id="17" name="Picture 16"/>
          <p:cNvPicPr>
            <a:picLocks noChangeAspect="1"/>
          </p:cNvPicPr>
          <p:nvPr/>
        </p:nvPicPr>
        <p:blipFill>
          <a:blip r:embed="rId8"/>
          <a:stretch>
            <a:fillRect/>
          </a:stretch>
        </p:blipFill>
        <p:spPr>
          <a:xfrm>
            <a:off x="7301517" y="3217198"/>
            <a:ext cx="3605969" cy="3071386"/>
          </a:xfrm>
          <a:prstGeom prst="rect">
            <a:avLst/>
          </a:prstGeom>
        </p:spPr>
      </p:pic>
      <p:sp>
        <p:nvSpPr>
          <p:cNvPr id="18" name="TextBox 32"/>
          <p:cNvSpPr txBox="1"/>
          <p:nvPr/>
        </p:nvSpPr>
        <p:spPr>
          <a:xfrm>
            <a:off x="6628739" y="1117959"/>
            <a:ext cx="5476181" cy="16927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D6002A"/>
                </a:solidFill>
                <a:latin typeface="Arial (Body)"/>
              </a:rPr>
              <a:t>Cons:</a:t>
            </a:r>
            <a:r>
              <a:rPr lang="en-US" b="1" dirty="0" smtClean="0">
                <a:solidFill>
                  <a:srgbClr val="FF0000"/>
                </a:solidFill>
                <a:latin typeface="Arial (Body)"/>
              </a:rPr>
              <a:t> </a:t>
            </a:r>
            <a:r>
              <a:rPr lang="en-US" b="1" dirty="0" smtClean="0"/>
              <a:t>Word List which Employees don’t like –</a:t>
            </a:r>
          </a:p>
          <a:p>
            <a:endParaRPr lang="en-US" dirty="0"/>
          </a:p>
          <a:p>
            <a:r>
              <a:rPr lang="en-US" dirty="0" smtClean="0"/>
              <a:t>Feedback provided by the Employees they found out to difficulty to cope up with </a:t>
            </a:r>
            <a:r>
              <a:rPr lang="en-US" sz="1600" b="1" dirty="0" smtClean="0">
                <a:solidFill>
                  <a:srgbClr val="D6002A"/>
                </a:solidFill>
              </a:rPr>
              <a:t>Working Environment</a:t>
            </a:r>
            <a:r>
              <a:rPr lang="en-US" sz="1600" dirty="0" smtClean="0">
                <a:solidFill>
                  <a:srgbClr val="D6002A"/>
                </a:solidFill>
              </a:rPr>
              <a:t>,</a:t>
            </a:r>
            <a:r>
              <a:rPr lang="en-US" sz="1600" dirty="0" smtClean="0"/>
              <a:t> </a:t>
            </a:r>
            <a:r>
              <a:rPr lang="en-US" sz="1600" b="1" dirty="0" smtClean="0">
                <a:solidFill>
                  <a:srgbClr val="D6002A"/>
                </a:solidFill>
              </a:rPr>
              <a:t>HR Processes</a:t>
            </a:r>
            <a:r>
              <a:rPr lang="en-US" sz="1600" dirty="0" smtClean="0">
                <a:solidFill>
                  <a:srgbClr val="D6002A"/>
                </a:solidFill>
              </a:rPr>
              <a:t>,</a:t>
            </a:r>
            <a:r>
              <a:rPr lang="en-US" sz="1600" dirty="0" smtClean="0"/>
              <a:t> </a:t>
            </a:r>
            <a:r>
              <a:rPr lang="en-US" sz="1600" b="1" dirty="0" smtClean="0">
                <a:solidFill>
                  <a:srgbClr val="D6002A"/>
                </a:solidFill>
              </a:rPr>
              <a:t>Decision Making</a:t>
            </a:r>
            <a:r>
              <a:rPr lang="en-US" sz="1600" dirty="0" smtClean="0">
                <a:solidFill>
                  <a:srgbClr val="D6002A"/>
                </a:solidFill>
              </a:rPr>
              <a:t>,</a:t>
            </a:r>
            <a:r>
              <a:rPr lang="en-US" sz="1600" dirty="0" smtClean="0"/>
              <a:t> </a:t>
            </a:r>
            <a:r>
              <a:rPr lang="en-US" sz="1600" b="1" dirty="0" smtClean="0">
                <a:solidFill>
                  <a:srgbClr val="D6002A"/>
                </a:solidFill>
              </a:rPr>
              <a:t>Growth</a:t>
            </a:r>
            <a:r>
              <a:rPr lang="en-US" sz="1600" dirty="0" smtClean="0">
                <a:solidFill>
                  <a:srgbClr val="D6002A"/>
                </a:solidFill>
              </a:rPr>
              <a:t>,</a:t>
            </a:r>
            <a:r>
              <a:rPr lang="en-US" sz="1600" dirty="0" smtClean="0"/>
              <a:t> </a:t>
            </a:r>
            <a:r>
              <a:rPr lang="en-US" sz="1600" b="1" dirty="0" smtClean="0">
                <a:solidFill>
                  <a:srgbClr val="D6002A"/>
                </a:solidFill>
              </a:rPr>
              <a:t>Promotions</a:t>
            </a:r>
            <a:r>
              <a:rPr lang="en-US" sz="1600" dirty="0" smtClean="0">
                <a:solidFill>
                  <a:srgbClr val="D6002A"/>
                </a:solidFill>
              </a:rPr>
              <a:t> </a:t>
            </a:r>
            <a:r>
              <a:rPr lang="en-US" sz="1600" dirty="0" smtClean="0"/>
              <a:t>and </a:t>
            </a:r>
            <a:r>
              <a:rPr lang="en-US" sz="1600" b="1" dirty="0" smtClean="0">
                <a:solidFill>
                  <a:srgbClr val="D6002A"/>
                </a:solidFill>
              </a:rPr>
              <a:t>Layoffs</a:t>
            </a:r>
            <a:r>
              <a:rPr lang="en-US" sz="1600" dirty="0" smtClean="0"/>
              <a:t> and this can be improved. </a:t>
            </a:r>
          </a:p>
        </p:txBody>
      </p:sp>
      <p:sp>
        <p:nvSpPr>
          <p:cNvPr id="3" name="_Comment"/>
          <p:cNvSpPr txBox="1"/>
          <p:nvPr/>
        </p:nvSpPr>
        <p:spPr>
          <a:xfrm>
            <a:off x="12104920" y="65083"/>
            <a:ext cx="3229232" cy="1754326"/>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Is this just about employees? Or also former employees? Candidates?</a:t>
            </a:r>
          </a:p>
          <a:p>
            <a:endParaRPr lang="en-US" sz="1200" b="1" dirty="0">
              <a:solidFill>
                <a:srgbClr val="000000"/>
              </a:solidFill>
            </a:endParaRPr>
          </a:p>
          <a:p>
            <a:r>
              <a:rPr lang="en-US" sz="1200" b="1" dirty="0">
                <a:solidFill>
                  <a:srgbClr val="000000"/>
                </a:solidFill>
              </a:rPr>
              <a:t>DS 17</a:t>
            </a:r>
            <a:r>
              <a:rPr lang="en-US" sz="1200" b="1" baseline="30000" dirty="0">
                <a:solidFill>
                  <a:srgbClr val="000000"/>
                </a:solidFill>
              </a:rPr>
              <a:t>th</a:t>
            </a:r>
            <a:r>
              <a:rPr lang="en-US" sz="1200" b="1" dirty="0">
                <a:solidFill>
                  <a:srgbClr val="000000"/>
                </a:solidFill>
              </a:rPr>
              <a:t> April:</a:t>
            </a:r>
          </a:p>
          <a:p>
            <a:r>
              <a:rPr lang="en-US" sz="1200" b="1" dirty="0" smtClean="0">
                <a:solidFill>
                  <a:srgbClr val="000000"/>
                </a:solidFill>
              </a:rPr>
              <a:t>This is for both Current and Former employees only. I created 2 more slides similar to this one (in appendix) for Current and Former employees.</a:t>
            </a:r>
            <a:endParaRPr lang="en-US" sz="1200" b="1" dirty="0">
              <a:solidFill>
                <a:srgbClr val="000000"/>
              </a:solidFill>
            </a:endParaRPr>
          </a:p>
        </p:txBody>
      </p:sp>
    </p:spTree>
    <p:extLst>
      <p:ext uri="{BB962C8B-B14F-4D97-AF65-F5344CB8AC3E}">
        <p14:creationId xmlns:p14="http://schemas.microsoft.com/office/powerpoint/2010/main" val="1921374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185772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530"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Top 3 Themes – For Pros</a:t>
            </a:r>
            <a:br>
              <a:rPr lang="en-US" dirty="0">
                <a:solidFill>
                  <a:schemeClr val="bg1">
                    <a:lumMod val="50000"/>
                  </a:schemeClr>
                </a:solidFill>
              </a:rPr>
            </a:b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687EA37-45B3-43F1-B6CD-6AAAF6E0BE4D}" type="slidenum">
              <a:rPr lang="en-US" smtClean="0"/>
              <a:t>6</a:t>
            </a:fld>
            <a:endParaRPr lang="en-US" dirty="0"/>
          </a:p>
        </p:txBody>
      </p:sp>
      <p:pic>
        <p:nvPicPr>
          <p:cNvPr id="3" name="Picture 2"/>
          <p:cNvPicPr>
            <a:picLocks noChangeAspect="1"/>
          </p:cNvPicPr>
          <p:nvPr/>
        </p:nvPicPr>
        <p:blipFill>
          <a:blip r:embed="rId7"/>
          <a:stretch>
            <a:fillRect/>
          </a:stretch>
        </p:blipFill>
        <p:spPr>
          <a:xfrm>
            <a:off x="276864" y="2681300"/>
            <a:ext cx="3419475" cy="3781425"/>
          </a:xfrm>
          <a:prstGeom prst="rect">
            <a:avLst/>
          </a:prstGeom>
        </p:spPr>
      </p:pic>
      <p:pic>
        <p:nvPicPr>
          <p:cNvPr id="7" name="Picture 6"/>
          <p:cNvPicPr>
            <a:picLocks noChangeAspect="1"/>
          </p:cNvPicPr>
          <p:nvPr/>
        </p:nvPicPr>
        <p:blipFill>
          <a:blip r:embed="rId8"/>
          <a:stretch>
            <a:fillRect/>
          </a:stretch>
        </p:blipFill>
        <p:spPr>
          <a:xfrm>
            <a:off x="4113624" y="2474465"/>
            <a:ext cx="3733800" cy="3705225"/>
          </a:xfrm>
          <a:prstGeom prst="rect">
            <a:avLst/>
          </a:prstGeom>
        </p:spPr>
      </p:pic>
      <p:pic>
        <p:nvPicPr>
          <p:cNvPr id="8" name="Picture 7"/>
          <p:cNvPicPr>
            <a:picLocks noChangeAspect="1"/>
          </p:cNvPicPr>
          <p:nvPr/>
        </p:nvPicPr>
        <p:blipFill>
          <a:blip r:embed="rId9"/>
          <a:stretch>
            <a:fillRect/>
          </a:stretch>
        </p:blipFill>
        <p:spPr>
          <a:xfrm>
            <a:off x="7941310" y="2617339"/>
            <a:ext cx="3543300" cy="3495675"/>
          </a:xfrm>
          <a:prstGeom prst="rect">
            <a:avLst/>
          </a:prstGeom>
        </p:spPr>
      </p:pic>
      <p:sp>
        <p:nvSpPr>
          <p:cNvPr id="12" name="TextBox 32"/>
          <p:cNvSpPr txBox="1"/>
          <p:nvPr/>
        </p:nvSpPr>
        <p:spPr>
          <a:xfrm>
            <a:off x="130630" y="866181"/>
            <a:ext cx="1199170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We identified three themes, based on word occurrence in collection of positive comments and closeness from other words (Statistically), Which employees liked</a:t>
            </a:r>
          </a:p>
        </p:txBody>
      </p:sp>
      <p:sp>
        <p:nvSpPr>
          <p:cNvPr id="14" name="TextBox 32"/>
          <p:cNvSpPr txBox="1"/>
          <p:nvPr/>
        </p:nvSpPr>
        <p:spPr>
          <a:xfrm>
            <a:off x="325885" y="1749534"/>
            <a:ext cx="371508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1: </a:t>
            </a:r>
            <a:r>
              <a:rPr lang="en-US" sz="1600" dirty="0"/>
              <a:t>Respect to Personal Life and </a:t>
            </a:r>
            <a:r>
              <a:rPr lang="en-US" sz="1600" dirty="0" smtClean="0"/>
              <a:t>Work</a:t>
            </a:r>
            <a:endParaRPr lang="en-US" sz="1600" dirty="0"/>
          </a:p>
          <a:p>
            <a:r>
              <a:rPr lang="en-US" sz="1600" dirty="0" smtClean="0"/>
              <a:t>(Work Life balance, Flexible, Interesting and Good work)</a:t>
            </a:r>
            <a:endParaRPr lang="en-US" sz="1600" dirty="0"/>
          </a:p>
        </p:txBody>
      </p:sp>
      <p:sp>
        <p:nvSpPr>
          <p:cNvPr id="16" name="TextBox 32"/>
          <p:cNvSpPr txBox="1"/>
          <p:nvPr/>
        </p:nvSpPr>
        <p:spPr>
          <a:xfrm>
            <a:off x="4152618" y="1749534"/>
            <a:ext cx="34821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2:</a:t>
            </a:r>
            <a:r>
              <a:rPr lang="en-US" sz="1600" b="1" dirty="0"/>
              <a:t> </a:t>
            </a:r>
            <a:r>
              <a:rPr lang="en-US" sz="1600" dirty="0"/>
              <a:t>Financial Oriented (Benefits, Salary, </a:t>
            </a:r>
            <a:r>
              <a:rPr lang="en-US" sz="1600" dirty="0" smtClean="0"/>
              <a:t>Pay, </a:t>
            </a:r>
            <a:r>
              <a:rPr lang="en-US" sz="1600" dirty="0"/>
              <a:t>Growth)</a:t>
            </a:r>
          </a:p>
        </p:txBody>
      </p:sp>
      <p:sp>
        <p:nvSpPr>
          <p:cNvPr id="17" name="TextBox 32"/>
          <p:cNvSpPr txBox="1"/>
          <p:nvPr/>
        </p:nvSpPr>
        <p:spPr>
          <a:xfrm>
            <a:off x="8192050" y="1749534"/>
            <a:ext cx="385190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3: </a:t>
            </a:r>
            <a:r>
              <a:rPr lang="en-US" sz="1600" dirty="0"/>
              <a:t>Equity Brand </a:t>
            </a:r>
            <a:endParaRPr lang="en-US" sz="1600" dirty="0" smtClean="0"/>
          </a:p>
          <a:p>
            <a:r>
              <a:rPr lang="en-US" sz="1600" dirty="0" smtClean="0"/>
              <a:t>( </a:t>
            </a:r>
            <a:r>
              <a:rPr lang="en-US" sz="1600" dirty="0"/>
              <a:t>People, Company, Brand, Opportunity)</a:t>
            </a:r>
            <a:endParaRPr lang="en-US" sz="1600" b="1" dirty="0"/>
          </a:p>
        </p:txBody>
      </p:sp>
      <p:sp>
        <p:nvSpPr>
          <p:cNvPr id="15" name="_Comment"/>
          <p:cNvSpPr txBox="1"/>
          <p:nvPr/>
        </p:nvSpPr>
        <p:spPr>
          <a:xfrm>
            <a:off x="12375499" y="60638"/>
            <a:ext cx="3390903" cy="3416320"/>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I think we have to try to change the language so it’s more digestible for non-data science folks. If I understand it correctly, we’re saying that positive comments can be groups into 3 topics:</a:t>
            </a:r>
          </a:p>
          <a:p>
            <a:pPr marL="171450" indent="-171450">
              <a:buFontTx/>
              <a:buChar char="-"/>
            </a:pPr>
            <a:r>
              <a:rPr lang="en-US" sz="1200" b="1" dirty="0" smtClean="0">
                <a:solidFill>
                  <a:srgbClr val="000000"/>
                </a:solidFill>
              </a:rPr>
              <a:t>Theme 1: work life balance, flexible work, interesting work</a:t>
            </a:r>
          </a:p>
          <a:p>
            <a:pPr marL="171450" indent="-171450">
              <a:buFontTx/>
              <a:buChar char="-"/>
            </a:pPr>
            <a:r>
              <a:rPr lang="en-US" sz="1200" b="1" dirty="0" smtClean="0">
                <a:solidFill>
                  <a:srgbClr val="000000"/>
                </a:solidFill>
              </a:rPr>
              <a:t>Theme 2: benefits, salary, culture, growth</a:t>
            </a:r>
          </a:p>
          <a:p>
            <a:pPr marL="171450" indent="-171450">
              <a:buFontTx/>
              <a:buChar char="-"/>
            </a:pPr>
            <a:r>
              <a:rPr lang="en-US" sz="1200" b="1" dirty="0" smtClean="0">
                <a:solidFill>
                  <a:srgbClr val="000000"/>
                </a:solidFill>
              </a:rPr>
              <a:t>Theme 3: opportunity, people, company, brand</a:t>
            </a:r>
          </a:p>
          <a:p>
            <a:pPr marL="171450" indent="-171450">
              <a:buFontTx/>
              <a:buChar char="-"/>
            </a:pPr>
            <a:endParaRPr lang="en-US" sz="1200" b="1" dirty="0">
              <a:solidFill>
                <a:srgbClr val="000000"/>
              </a:solidFill>
            </a:endParaRPr>
          </a:p>
          <a:p>
            <a:r>
              <a:rPr lang="en-US" sz="1200" b="1" dirty="0" smtClean="0">
                <a:solidFill>
                  <a:srgbClr val="000000"/>
                </a:solidFill>
              </a:rPr>
              <a:t>Let’s title each of these work clouds as the theme</a:t>
            </a:r>
          </a:p>
          <a:p>
            <a:endParaRPr lang="en-US" sz="1200" b="1" dirty="0">
              <a:solidFill>
                <a:srgbClr val="000000"/>
              </a:solidFill>
            </a:endParaRPr>
          </a:p>
          <a:p>
            <a:r>
              <a:rPr lang="en-US" sz="1200" b="1" dirty="0">
                <a:solidFill>
                  <a:srgbClr val="000000"/>
                </a:solidFill>
              </a:rPr>
              <a:t>DS 17</a:t>
            </a:r>
            <a:r>
              <a:rPr lang="en-US" sz="1200" b="1" baseline="30000" dirty="0">
                <a:solidFill>
                  <a:srgbClr val="000000"/>
                </a:solidFill>
              </a:rPr>
              <a:t>th</a:t>
            </a:r>
            <a:r>
              <a:rPr lang="en-US" sz="1200" b="1" dirty="0">
                <a:solidFill>
                  <a:srgbClr val="000000"/>
                </a:solidFill>
              </a:rPr>
              <a:t> April</a:t>
            </a:r>
            <a:r>
              <a:rPr lang="en-US" sz="1200" b="1" dirty="0" smtClean="0">
                <a:solidFill>
                  <a:srgbClr val="000000"/>
                </a:solidFill>
              </a:rPr>
              <a:t>:</a:t>
            </a:r>
          </a:p>
          <a:p>
            <a:r>
              <a:rPr lang="en-US" sz="1200" b="1" dirty="0" smtClean="0">
                <a:solidFill>
                  <a:srgbClr val="000000"/>
                </a:solidFill>
              </a:rPr>
              <a:t>I named these Themes according to Word occurrences and rephrased of the sentence. </a:t>
            </a:r>
            <a:endParaRPr lang="en-US" sz="1200" b="1" dirty="0">
              <a:solidFill>
                <a:srgbClr val="000000"/>
              </a:solidFill>
            </a:endParaRPr>
          </a:p>
        </p:txBody>
      </p:sp>
    </p:spTree>
    <p:extLst>
      <p:ext uri="{BB962C8B-B14F-4D97-AF65-F5344CB8AC3E}">
        <p14:creationId xmlns:p14="http://schemas.microsoft.com/office/powerpoint/2010/main" val="2806235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031926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504"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214232" y="167206"/>
            <a:ext cx="11358880" cy="442394"/>
          </a:xfrm>
        </p:spPr>
        <p:txBody>
          <a:bodyPr/>
          <a:lstStyle/>
          <a:p>
            <a:r>
              <a:rPr lang="en-US" dirty="0">
                <a:solidFill>
                  <a:schemeClr val="bg1">
                    <a:lumMod val="50000"/>
                  </a:schemeClr>
                </a:solidFill>
              </a:rPr>
              <a:t>Top 3 Themes – For Cons</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7</a:t>
            </a:fld>
            <a:endParaRPr lang="en-US" dirty="0"/>
          </a:p>
        </p:txBody>
      </p:sp>
      <p:pic>
        <p:nvPicPr>
          <p:cNvPr id="11" name="Picture 10"/>
          <p:cNvPicPr>
            <a:picLocks noChangeAspect="1"/>
          </p:cNvPicPr>
          <p:nvPr/>
        </p:nvPicPr>
        <p:blipFill rotWithShape="1">
          <a:blip r:embed="rId7"/>
          <a:srcRect b="11731"/>
          <a:stretch/>
        </p:blipFill>
        <p:spPr>
          <a:xfrm>
            <a:off x="160535" y="2294709"/>
            <a:ext cx="4134247" cy="3931926"/>
          </a:xfrm>
          <a:prstGeom prst="rect">
            <a:avLst/>
          </a:prstGeom>
        </p:spPr>
      </p:pic>
      <p:pic>
        <p:nvPicPr>
          <p:cNvPr id="16" name="Picture 15"/>
          <p:cNvPicPr>
            <a:picLocks noChangeAspect="1"/>
          </p:cNvPicPr>
          <p:nvPr/>
        </p:nvPicPr>
        <p:blipFill rotWithShape="1">
          <a:blip r:embed="rId8"/>
          <a:srcRect t="12673"/>
          <a:stretch/>
        </p:blipFill>
        <p:spPr>
          <a:xfrm>
            <a:off x="8081515" y="2412273"/>
            <a:ext cx="4058051" cy="4095757"/>
          </a:xfrm>
          <a:prstGeom prst="rect">
            <a:avLst/>
          </a:prstGeom>
        </p:spPr>
      </p:pic>
      <p:pic>
        <p:nvPicPr>
          <p:cNvPr id="7" name="Picture 6"/>
          <p:cNvPicPr>
            <a:picLocks noChangeAspect="1"/>
          </p:cNvPicPr>
          <p:nvPr/>
        </p:nvPicPr>
        <p:blipFill rotWithShape="1">
          <a:blip r:embed="rId9"/>
          <a:srcRect t="4802"/>
          <a:stretch/>
        </p:blipFill>
        <p:spPr>
          <a:xfrm>
            <a:off x="3988171" y="2360023"/>
            <a:ext cx="4633019" cy="3849186"/>
          </a:xfrm>
          <a:prstGeom prst="rect">
            <a:avLst/>
          </a:prstGeom>
        </p:spPr>
      </p:pic>
      <p:sp>
        <p:nvSpPr>
          <p:cNvPr id="14" name="TextBox 32"/>
          <p:cNvSpPr txBox="1"/>
          <p:nvPr/>
        </p:nvSpPr>
        <p:spPr>
          <a:xfrm>
            <a:off x="353660" y="1722286"/>
            <a:ext cx="348210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1: </a:t>
            </a:r>
            <a:r>
              <a:rPr lang="en-US" sz="1600" dirty="0" smtClean="0"/>
              <a:t>Job Security</a:t>
            </a:r>
          </a:p>
          <a:p>
            <a:r>
              <a:rPr lang="en-US" sz="1600" dirty="0"/>
              <a:t>(</a:t>
            </a:r>
            <a:r>
              <a:rPr lang="en-US" sz="1600" dirty="0" smtClean="0"/>
              <a:t>Management</a:t>
            </a:r>
            <a:r>
              <a:rPr lang="en-US" sz="1600" dirty="0"/>
              <a:t>, Company, Layoffs, Growth, </a:t>
            </a:r>
            <a:r>
              <a:rPr lang="en-US" sz="1600" dirty="0" smtClean="0"/>
              <a:t>Opportunities)</a:t>
            </a:r>
            <a:endParaRPr lang="en-US" sz="1600" dirty="0"/>
          </a:p>
        </p:txBody>
      </p:sp>
      <p:sp>
        <p:nvSpPr>
          <p:cNvPr id="17" name="TextBox 32"/>
          <p:cNvSpPr txBox="1"/>
          <p:nvPr/>
        </p:nvSpPr>
        <p:spPr>
          <a:xfrm>
            <a:off x="4015625" y="1726636"/>
            <a:ext cx="34821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2: </a:t>
            </a:r>
            <a:r>
              <a:rPr lang="en-US" sz="1600" dirty="0" smtClean="0"/>
              <a:t>Growth Opportunities</a:t>
            </a:r>
            <a:endParaRPr lang="en-US" sz="1600" b="1" dirty="0" smtClean="0"/>
          </a:p>
          <a:p>
            <a:r>
              <a:rPr lang="en-US" sz="1600" dirty="0"/>
              <a:t>(HR, Culture, </a:t>
            </a:r>
            <a:r>
              <a:rPr lang="en-US" sz="1600" dirty="0" smtClean="0"/>
              <a:t>Promotions)</a:t>
            </a:r>
            <a:endParaRPr lang="en-US" sz="1600" dirty="0"/>
          </a:p>
        </p:txBody>
      </p:sp>
      <p:sp>
        <p:nvSpPr>
          <p:cNvPr id="19" name="TextBox 32"/>
          <p:cNvSpPr txBox="1"/>
          <p:nvPr/>
        </p:nvSpPr>
        <p:spPr>
          <a:xfrm>
            <a:off x="8443944" y="1739695"/>
            <a:ext cx="348210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Theme 3: </a:t>
            </a:r>
            <a:r>
              <a:rPr lang="en-US" sz="1600" dirty="0" smtClean="0"/>
              <a:t>Work and Pay Issues</a:t>
            </a:r>
          </a:p>
          <a:p>
            <a:r>
              <a:rPr lang="en-US" sz="1600" dirty="0"/>
              <a:t>(Work, Managers, Politics, Pay, Process)</a:t>
            </a:r>
          </a:p>
        </p:txBody>
      </p:sp>
      <p:sp>
        <p:nvSpPr>
          <p:cNvPr id="20" name="TextBox 32"/>
          <p:cNvSpPr txBox="1"/>
          <p:nvPr/>
        </p:nvSpPr>
        <p:spPr>
          <a:xfrm>
            <a:off x="200298" y="867379"/>
            <a:ext cx="1199170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We identified three themes based on word occurrence in collection of negative comments and closeness from other words (Statistically), Which employees didn’t liked</a:t>
            </a:r>
          </a:p>
        </p:txBody>
      </p:sp>
      <p:sp>
        <p:nvSpPr>
          <p:cNvPr id="21" name="_Comment"/>
          <p:cNvSpPr txBox="1"/>
          <p:nvPr/>
        </p:nvSpPr>
        <p:spPr>
          <a:xfrm>
            <a:off x="12288480" y="-104635"/>
            <a:ext cx="2743200" cy="3231654"/>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Try to follow the previous slide format</a:t>
            </a:r>
          </a:p>
          <a:p>
            <a:endParaRPr lang="en-US" sz="1200" b="1" dirty="0">
              <a:solidFill>
                <a:srgbClr val="000000"/>
              </a:solidFill>
            </a:endParaRPr>
          </a:p>
          <a:p>
            <a:r>
              <a:rPr lang="en-US" sz="1200" b="1" dirty="0" smtClean="0">
                <a:solidFill>
                  <a:srgbClr val="000000"/>
                </a:solidFill>
              </a:rPr>
              <a:t>So, let me understand, on this page we’re seeing themes around growth, opportunity. We saw that on the previous slide as well around pros. So let’s make sure we’re super clear about what the difference is.</a:t>
            </a:r>
          </a:p>
          <a:p>
            <a:endParaRPr lang="en-US" sz="1200" b="1" dirty="0">
              <a:solidFill>
                <a:srgbClr val="000000"/>
              </a:solidFill>
            </a:endParaRPr>
          </a:p>
          <a:p>
            <a:r>
              <a:rPr lang="en-US" sz="1200" b="1" dirty="0">
                <a:solidFill>
                  <a:srgbClr val="000000"/>
                </a:solidFill>
              </a:rPr>
              <a:t>DS 17</a:t>
            </a:r>
            <a:r>
              <a:rPr lang="en-US" sz="1200" b="1" baseline="30000" dirty="0">
                <a:solidFill>
                  <a:srgbClr val="000000"/>
                </a:solidFill>
              </a:rPr>
              <a:t>th</a:t>
            </a:r>
            <a:r>
              <a:rPr lang="en-US" sz="1200" b="1" dirty="0">
                <a:solidFill>
                  <a:srgbClr val="000000"/>
                </a:solidFill>
              </a:rPr>
              <a:t> April:</a:t>
            </a:r>
          </a:p>
          <a:p>
            <a:r>
              <a:rPr lang="en-US" sz="1200" b="1" dirty="0">
                <a:solidFill>
                  <a:srgbClr val="000000"/>
                </a:solidFill>
              </a:rPr>
              <a:t>I named these Themes according to Word occurrences and rephrased of the sentence is also done. </a:t>
            </a:r>
          </a:p>
        </p:txBody>
      </p:sp>
    </p:spTree>
    <p:extLst>
      <p:ext uri="{BB962C8B-B14F-4D97-AF65-F5344CB8AC3E}">
        <p14:creationId xmlns:p14="http://schemas.microsoft.com/office/powerpoint/2010/main" val="3247099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082599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57" name="think-cell Slide" r:id="rId5" imgW="216" imgH="216" progId="TCLayout.ActiveDocument.1">
                  <p:embed/>
                </p:oleObj>
              </mc:Choice>
              <mc:Fallback>
                <p:oleObj name="think-cell Slide" r:id="rId5" imgW="216" imgH="216"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377521" y="210750"/>
            <a:ext cx="11358880" cy="442394"/>
          </a:xfrm>
        </p:spPr>
        <p:txBody>
          <a:bodyPr/>
          <a:lstStyle/>
          <a:p>
            <a:r>
              <a:rPr lang="en-US" dirty="0" smtClean="0">
                <a:solidFill>
                  <a:schemeClr val="bg1">
                    <a:lumMod val="50000"/>
                  </a:schemeClr>
                </a:solidFill>
              </a:rPr>
              <a:t>What US and India Employees </a:t>
            </a:r>
            <a:r>
              <a:rPr lang="en-US" dirty="0">
                <a:solidFill>
                  <a:schemeClr val="bg1">
                    <a:lumMod val="50000"/>
                  </a:schemeClr>
                </a:solidFill>
              </a:rPr>
              <a:t>liked</a:t>
            </a:r>
          </a:p>
        </p:txBody>
      </p:sp>
      <p:sp>
        <p:nvSpPr>
          <p:cNvPr id="4" name="Slide Number Placeholder 3"/>
          <p:cNvSpPr>
            <a:spLocks noGrp="1"/>
          </p:cNvSpPr>
          <p:nvPr>
            <p:ph type="sldNum" sz="quarter" idx="12"/>
          </p:nvPr>
        </p:nvSpPr>
        <p:spPr/>
        <p:txBody>
          <a:bodyPr/>
          <a:lstStyle/>
          <a:p>
            <a:fld id="{1687EA37-45B3-43F1-B6CD-6AAAF6E0BE4D}" type="slidenum">
              <a:rPr lang="en-US" smtClean="0"/>
              <a:t>8</a:t>
            </a:fld>
            <a:endParaRPr lang="en-US" dirty="0"/>
          </a:p>
        </p:txBody>
      </p:sp>
      <p:sp>
        <p:nvSpPr>
          <p:cNvPr id="13" name="TextBox 32"/>
          <p:cNvSpPr txBox="1"/>
          <p:nvPr/>
        </p:nvSpPr>
        <p:spPr>
          <a:xfrm>
            <a:off x="472266" y="1345080"/>
            <a:ext cx="516218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Arial (Body)"/>
              </a:rPr>
              <a:t>What US Employees liked – </a:t>
            </a:r>
          </a:p>
          <a:p>
            <a:endParaRPr lang="en-US" b="1" dirty="0"/>
          </a:p>
          <a:p>
            <a:pPr marL="342900" indent="-342900">
              <a:buAutoNum type="arabicPeriod"/>
            </a:pPr>
            <a:r>
              <a:rPr lang="en-US" dirty="0" smtClean="0">
                <a:latin typeface="Arial (Body)"/>
              </a:rPr>
              <a:t>Work Life Balance</a:t>
            </a:r>
          </a:p>
          <a:p>
            <a:pPr marL="342900" indent="-342900">
              <a:buAutoNum type="arabicPeriod"/>
            </a:pPr>
            <a:r>
              <a:rPr lang="en-US" dirty="0" smtClean="0">
                <a:latin typeface="Arial (Body)"/>
              </a:rPr>
              <a:t>Good Work</a:t>
            </a:r>
          </a:p>
          <a:p>
            <a:pPr marL="342900" indent="-342900">
              <a:buAutoNum type="arabicPeriod"/>
            </a:pPr>
            <a:r>
              <a:rPr lang="en-US" dirty="0" smtClean="0">
                <a:latin typeface="Arial (Body)"/>
              </a:rPr>
              <a:t>Good Culture</a:t>
            </a:r>
          </a:p>
          <a:p>
            <a:pPr marL="342900" indent="-342900">
              <a:buAutoNum type="arabicPeriod"/>
            </a:pPr>
            <a:r>
              <a:rPr lang="en-US" dirty="0" smtClean="0">
                <a:latin typeface="Arial (Body)"/>
              </a:rPr>
              <a:t>Great Benefits</a:t>
            </a:r>
          </a:p>
          <a:p>
            <a:pPr marL="342900" indent="-342900">
              <a:buAutoNum type="arabicPeriod"/>
            </a:pPr>
            <a:r>
              <a:rPr lang="en-US" dirty="0" smtClean="0">
                <a:latin typeface="Arial (Body)"/>
              </a:rPr>
              <a:t>Good Infrastructure</a:t>
            </a:r>
            <a:endParaRPr lang="en-US" dirty="0">
              <a:latin typeface="Arial (Body)"/>
            </a:endParaRPr>
          </a:p>
        </p:txBody>
      </p:sp>
      <p:sp>
        <p:nvSpPr>
          <p:cNvPr id="18" name="TextBox 32"/>
          <p:cNvSpPr txBox="1"/>
          <p:nvPr/>
        </p:nvSpPr>
        <p:spPr>
          <a:xfrm>
            <a:off x="6628739" y="1368330"/>
            <a:ext cx="5476181"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What US Employees didn’t liked </a:t>
            </a:r>
            <a:r>
              <a:rPr lang="en-US" b="1" dirty="0"/>
              <a:t>–</a:t>
            </a:r>
          </a:p>
          <a:p>
            <a:pPr marL="285750" indent="-285750">
              <a:buFont typeface="Arial" panose="020B0604020202020204" pitchFamily="34" charset="0"/>
              <a:buChar char="•"/>
            </a:pPr>
            <a:endParaRPr lang="en-US" b="1" dirty="0"/>
          </a:p>
          <a:p>
            <a:pPr marL="342900" indent="-342900">
              <a:buAutoNum type="arabicPeriod"/>
            </a:pPr>
            <a:r>
              <a:rPr lang="en-US" dirty="0" smtClean="0"/>
              <a:t>Not enough Opportunities </a:t>
            </a:r>
          </a:p>
          <a:p>
            <a:pPr marL="342900" indent="-342900">
              <a:buAutoNum type="arabicPeriod"/>
            </a:pPr>
            <a:r>
              <a:rPr lang="en-US" dirty="0" smtClean="0"/>
              <a:t>Lots of Politics</a:t>
            </a:r>
          </a:p>
          <a:p>
            <a:pPr marL="342900" indent="-342900">
              <a:buAutoNum type="arabicPeriod"/>
            </a:pPr>
            <a:r>
              <a:rPr lang="en-US" dirty="0" smtClean="0"/>
              <a:t>Promotions</a:t>
            </a:r>
            <a:endParaRPr lang="en-US" sz="1600" dirty="0"/>
          </a:p>
          <a:p>
            <a:pPr marL="342900" indent="-342900">
              <a:buAutoNum type="arabicPeriod"/>
            </a:pPr>
            <a:r>
              <a:rPr lang="en-US" dirty="0"/>
              <a:t>Leadership</a:t>
            </a:r>
          </a:p>
        </p:txBody>
      </p:sp>
      <p:sp>
        <p:nvSpPr>
          <p:cNvPr id="11" name="TextBox 32"/>
          <p:cNvSpPr txBox="1"/>
          <p:nvPr/>
        </p:nvSpPr>
        <p:spPr>
          <a:xfrm>
            <a:off x="472265" y="4055621"/>
            <a:ext cx="516218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Arial (Body)"/>
              </a:rPr>
              <a:t>What India Employees liked – </a:t>
            </a:r>
          </a:p>
          <a:p>
            <a:endParaRPr lang="en-US" b="1" dirty="0"/>
          </a:p>
          <a:p>
            <a:pPr marL="342900" indent="-342900">
              <a:buAutoNum type="arabicPeriod"/>
            </a:pPr>
            <a:r>
              <a:rPr lang="en-US" dirty="0" smtClean="0">
                <a:latin typeface="Arial (Body)"/>
              </a:rPr>
              <a:t>Work Life Balance</a:t>
            </a:r>
          </a:p>
          <a:p>
            <a:pPr marL="342900" indent="-342900">
              <a:buAutoNum type="arabicPeriod"/>
            </a:pPr>
            <a:r>
              <a:rPr lang="en-US" dirty="0" smtClean="0">
                <a:latin typeface="Arial (Body)"/>
              </a:rPr>
              <a:t>Growth</a:t>
            </a:r>
          </a:p>
          <a:p>
            <a:pPr marL="342900" indent="-342900">
              <a:buAutoNum type="arabicPeriod"/>
            </a:pPr>
            <a:r>
              <a:rPr lang="en-US" dirty="0" smtClean="0">
                <a:latin typeface="Arial (Body)"/>
              </a:rPr>
              <a:t>Good Pay</a:t>
            </a:r>
          </a:p>
          <a:p>
            <a:pPr marL="342900" indent="-342900">
              <a:buAutoNum type="arabicPeriod"/>
            </a:pPr>
            <a:r>
              <a:rPr lang="en-US" dirty="0" smtClean="0">
                <a:latin typeface="Arial (Body)"/>
              </a:rPr>
              <a:t>Policy</a:t>
            </a:r>
          </a:p>
          <a:p>
            <a:pPr marL="342900" indent="-342900">
              <a:buAutoNum type="arabicPeriod"/>
            </a:pPr>
            <a:r>
              <a:rPr lang="en-US" dirty="0" smtClean="0">
                <a:latin typeface="Arial (Body)"/>
              </a:rPr>
              <a:t>Work Culture</a:t>
            </a:r>
            <a:endParaRPr lang="en-US" dirty="0">
              <a:latin typeface="Arial (Body)"/>
            </a:endParaRPr>
          </a:p>
        </p:txBody>
      </p:sp>
      <p:sp>
        <p:nvSpPr>
          <p:cNvPr id="12" name="TextBox 32"/>
          <p:cNvSpPr txBox="1"/>
          <p:nvPr/>
        </p:nvSpPr>
        <p:spPr>
          <a:xfrm>
            <a:off x="6628738" y="4078871"/>
            <a:ext cx="5476181"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What India Employees didn’t liked </a:t>
            </a:r>
            <a:r>
              <a:rPr lang="en-US" b="1" dirty="0"/>
              <a:t>–</a:t>
            </a:r>
          </a:p>
          <a:p>
            <a:pPr marL="285750" indent="-285750">
              <a:buFont typeface="Arial" panose="020B0604020202020204" pitchFamily="34" charset="0"/>
              <a:buChar char="•"/>
            </a:pPr>
            <a:endParaRPr lang="en-US" b="1" dirty="0"/>
          </a:p>
          <a:p>
            <a:pPr marL="342900" indent="-342900">
              <a:buAutoNum type="arabicPeriod"/>
            </a:pPr>
            <a:r>
              <a:rPr lang="en-US" dirty="0" smtClean="0"/>
              <a:t>Not Enough Opportunities </a:t>
            </a:r>
          </a:p>
          <a:p>
            <a:pPr marL="342900" indent="-342900">
              <a:buAutoNum type="arabicPeriod"/>
            </a:pPr>
            <a:r>
              <a:rPr lang="en-US" dirty="0" smtClean="0"/>
              <a:t>Promotions</a:t>
            </a:r>
          </a:p>
          <a:p>
            <a:pPr marL="342900" indent="-342900">
              <a:buAutoNum type="arabicPeriod"/>
            </a:pPr>
            <a:r>
              <a:rPr lang="en-US" dirty="0"/>
              <a:t>No Learning Opportunity</a:t>
            </a:r>
          </a:p>
          <a:p>
            <a:pPr marL="342900" indent="-342900">
              <a:buAutoNum type="arabicPeriod"/>
            </a:pPr>
            <a:r>
              <a:rPr lang="en-US" dirty="0"/>
              <a:t>Very Less / No Training</a:t>
            </a:r>
          </a:p>
          <a:p>
            <a:pPr marL="342900" indent="-342900">
              <a:buAutoNum type="arabicPeriod"/>
            </a:pPr>
            <a:r>
              <a:rPr lang="en-US" dirty="0"/>
              <a:t>Lack of Challenging work </a:t>
            </a:r>
          </a:p>
        </p:txBody>
      </p:sp>
    </p:spTree>
    <p:extLst>
      <p:ext uri="{BB962C8B-B14F-4D97-AF65-F5344CB8AC3E}">
        <p14:creationId xmlns:p14="http://schemas.microsoft.com/office/powerpoint/2010/main" val="3785663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3230840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73"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414528" y="219457"/>
            <a:ext cx="11358880" cy="542543"/>
          </a:xfrm>
        </p:spPr>
        <p:txBody>
          <a:bodyPr/>
          <a:lstStyle/>
          <a:p>
            <a:r>
              <a:rPr lang="en-US" dirty="0" smtClean="0">
                <a:solidFill>
                  <a:schemeClr val="bg1">
                    <a:lumMod val="50000"/>
                  </a:schemeClr>
                </a:solidFill>
              </a:rPr>
              <a:t>Future Work Opportunities	</a:t>
            </a:r>
            <a:endParaRPr lang="en-US" dirty="0"/>
          </a:p>
        </p:txBody>
      </p:sp>
      <p:sp>
        <p:nvSpPr>
          <p:cNvPr id="3" name="Content Placeholder 2"/>
          <p:cNvSpPr>
            <a:spLocks noGrp="1"/>
          </p:cNvSpPr>
          <p:nvPr>
            <p:ph idx="1"/>
          </p:nvPr>
        </p:nvSpPr>
        <p:spPr/>
        <p:txBody>
          <a:bodyPr/>
          <a:lstStyle/>
          <a:p>
            <a:r>
              <a:rPr lang="en-US" dirty="0" smtClean="0"/>
              <a:t>Analysis of Exit surveys ( VIBE data ) and check “What Employees are talking”. Based on outcome of this analysis, we can measure similarities between both feedbacks.</a:t>
            </a:r>
          </a:p>
          <a:p>
            <a:endParaRPr lang="en-US" dirty="0" smtClean="0"/>
          </a:p>
          <a:p>
            <a:r>
              <a:rPr lang="en-US" dirty="0" smtClean="0"/>
              <a:t>Analysis of interview / recruitment experience.</a:t>
            </a:r>
          </a:p>
          <a:p>
            <a:endParaRPr lang="en-US" dirty="0" smtClean="0"/>
          </a:p>
          <a:p>
            <a:r>
              <a:rPr lang="en-US" dirty="0" smtClean="0"/>
              <a:t>EVP analysis and include different Social media channels like – S&amp;P Global Facebook Page, Twitter Feeds etc. </a:t>
            </a:r>
          </a:p>
          <a:p>
            <a:endParaRPr lang="en-US" dirty="0" smtClean="0"/>
          </a:p>
          <a:p>
            <a:r>
              <a:rPr lang="en-US" dirty="0" smtClean="0"/>
              <a:t>Similar analysis can be performed on the few topics like – onboarding, Movement, orientation, First 30 days experience etc.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687EA37-45B3-43F1-B6CD-6AAAF6E0BE4D}" type="slidenum">
              <a:rPr lang="en-US" smtClean="0"/>
              <a:t>9</a:t>
            </a:fld>
            <a:endParaRPr lang="en-US" dirty="0"/>
          </a:p>
        </p:txBody>
      </p:sp>
      <p:sp>
        <p:nvSpPr>
          <p:cNvPr id="5" name="_Comment"/>
          <p:cNvSpPr txBox="1"/>
          <p:nvPr/>
        </p:nvSpPr>
        <p:spPr>
          <a:xfrm>
            <a:off x="12409714" y="230343"/>
            <a:ext cx="2743200" cy="2123658"/>
          </a:xfrm>
          <a:prstGeom prst="rect">
            <a:avLst/>
          </a:prstGeom>
          <a:solidFill>
            <a:srgbClr val="FFFF00"/>
          </a:solidFill>
          <a:ln w="9525" cmpd="sng">
            <a:solidFill>
              <a:srgbClr val="000000"/>
            </a:solidFill>
          </a:ln>
          <a:effectLst>
            <a:outerShdw blurRad="63500" dist="35921" dir="2700002" rotWithShape="0">
              <a:scrgbClr r="0" g="0" b="0"/>
            </a:outerShdw>
          </a:effectLst>
        </p:spPr>
        <p:txBody>
          <a:bodyPr vert="horz" wrap="square" rtlCol="0" anchor="t">
            <a:spAutoFit/>
          </a:bodyPr>
          <a:lstStyle/>
          <a:p>
            <a:r>
              <a:rPr lang="en-US" sz="1200" b="1" dirty="0" smtClean="0">
                <a:solidFill>
                  <a:srgbClr val="000000"/>
                </a:solidFill>
              </a:rPr>
              <a:t>MC 15-Apr-19:</a:t>
            </a:r>
          </a:p>
          <a:p>
            <a:r>
              <a:rPr lang="en-US" sz="1200" b="1" dirty="0" smtClean="0">
                <a:solidFill>
                  <a:srgbClr val="000000"/>
                </a:solidFill>
              </a:rPr>
              <a:t>Let’s add a slide about next steps or thoughts/ideas on how to go deeper here:</a:t>
            </a:r>
          </a:p>
          <a:p>
            <a:endParaRPr lang="en-US" sz="1200" b="1" dirty="0">
              <a:solidFill>
                <a:srgbClr val="000000"/>
              </a:solidFill>
            </a:endParaRPr>
          </a:p>
          <a:p>
            <a:r>
              <a:rPr lang="en-US" sz="1200" b="1" dirty="0" smtClean="0">
                <a:solidFill>
                  <a:srgbClr val="000000"/>
                </a:solidFill>
              </a:rPr>
              <a:t>Apply this to certain topics – are people talking about recruiting, orientation, onboarding, promotions, movement, anything?</a:t>
            </a:r>
          </a:p>
          <a:p>
            <a:endParaRPr lang="en-US" sz="1200" b="1" dirty="0">
              <a:solidFill>
                <a:srgbClr val="000000"/>
              </a:solidFill>
            </a:endParaRPr>
          </a:p>
          <a:p>
            <a:endParaRPr lang="en-US" sz="1200" b="1" dirty="0">
              <a:solidFill>
                <a:srgbClr val="000000"/>
              </a:solidFill>
            </a:endParaRPr>
          </a:p>
        </p:txBody>
      </p:sp>
    </p:spTree>
    <p:extLst>
      <p:ext uri="{BB962C8B-B14F-4D97-AF65-F5344CB8AC3E}">
        <p14:creationId xmlns:p14="http://schemas.microsoft.com/office/powerpoint/2010/main" val="6518454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ON" val="5.0"/>
  <p:tag name="PERSONS" val="&lt;?xml version=&quot;1.0&quot; encoding=&quot;utf-8&quot;?&gt;&lt;ArrayOfPerson xmlns:xsi=&quot;http://www.w3.org/2001/XMLSchema-instance&quot; xmlns:xsd=&quot;http://www.w3.org/2001/XMLSchema&quot; /&gt;"/>
  <p:tag name="PRESGUID" val="50b96b5e-144c-4ca7-a0a9-a25a867f20d5"/>
  <p:tag name="EDITION" val="LiveInsights"/>
  <p:tag name="ARTICULATE_DESIGN_ID_TALENT-DEVELOPMENT" val="rPUVKICP"/>
  <p:tag name="ARTICULATE_PROJECT_OPEN" val="0"/>
  <p:tag name="ARTICULATE_SLIDE_COUNT" val="17"/>
  <p:tag name="THINKCELLPRESENTATIONDONOTDELETE" val="&lt;?xml version=&quot;1.0&quot; encoding=&quot;UTF-16&quot; standalone=&quot;yes&quot;?&gt;&lt;root reqver=&quot;24162&quot;&gt;&lt;version val=&quot;270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1.00000000000000000000E+00&quot;&gt;&lt;m_msothmcolidx val=&quot;0&quot;/&gt;&lt;m_rgb r=&quot;60&quot; g=&quot;13&quot; b=&quot;59&quot;/&gt;&lt;m_nBrightness tagver0=&quot;26206&quot; tagname0=&quot;m_nBrightnessUNRECOGNIZED&quot; val=&quot;0&quot;/&gt;&lt;/elem&gt;&lt;elem m_fUsage=&quot;9.00000000000000022204E-01&quot;&gt;&lt;m_msothmcolidx val=&quot;0&quot;/&gt;&lt;m_rgb r=&quot;F2&quot; g=&quot;AE&quot; b=&quot;42&quot;/&gt;&lt;m_nBrightness tagver0=&quot;26206&quot; tagname0=&quot;m_nBrightnessUNRECOGNIZED&quot; val=&quot;0&quot;/&gt;&lt;/elem&gt;&lt;elem m_fUsage=&quot;8.10000000000000053291E-01&quot;&gt;&lt;m_msothmcolidx val=&quot;0&quot;/&gt;&lt;m_rgb r=&quot;60&quot; g=&quot;98&quot; b=&quot;BD&quot;/&gt;&lt;m_nBrightness tagver0=&quot;26206&quot; tagname0=&quot;m_nBrightnessUNRECOGNIZED&quot; val=&quot;0&quot;/&gt;&lt;/elem&gt;&lt;elem m_fUsage=&quot;7.29000000000000092371E-01&quot;&gt;&lt;m_msothmcolidx val=&quot;0&quot;/&gt;&lt;m_rgb r=&quot;0F&quot; g=&quot;2C&quot; b=&quot;5B&quot;/&gt;&lt;m_nBrightness tagver0=&quot;26206&quot; tagname0=&quot;m_nBrightnessUNRECOGNIZED&quot;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yA9I1XUdQv2_yWzIsnirX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W9XEKv_SGSl5zaIWhQvg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SFBP3pCfa64Oe4deC3zL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Vrunc_CRrq7BnhWj4wRe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aBFxm7LwSI.77QPk5.Bi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MSsTI7viBLlg7kRNsSIUz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ILW4xpQTR.db5YZYXEx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ACqfOf2yTI6WFAOWKMJK1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bh73sutzTzqITXVsatk0s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O_MWIu2LRFW.fxVqPPuO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ggXJzsQHiJFG5WeadJ9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QutDXFxQie.z9SAiUXpM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fUx9M7bRtGuWRtxuvsCU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lDmsRrvnTLiV1aI9ACO1l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2dp5rhF4QkGoGohNN96DV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jcXJZiVSpuOnGLi5_2Xe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V5jAM8xqSEu.WphlNhZx9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Q4QB3P3vR6a...YEZQtpq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k9Zkga.LRqmcaFXfNIvi6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mCwcIPBQw2KVQfjbNBkO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X1cCrKfS7WpL7Mwueg2T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zcDijrN7S9G0mcw1.QUJZ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EgOr.aEqRl6.NDJTB5iYb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1w3.LCvKRxaNKjdCeBYR3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70FlmlaxTZeLgQ0p4iSad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_oZvuT5PTmyxB2PcQBPKH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u9D4EjKSJeOWywaUJVLQ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9sShHqqTTVSZbvwA1IclC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drqqoCMSRnyCjxFnI5Dsa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57eSzXSQE.p3Dm.Sy_Rf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pD9cWxl6TACXEiwiBaX_a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KDwEbQRQSu0CnFiok4bH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pR_pcD1EQ1mYoImJWOKhK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QWgptDNU8v3SgEBWpQsT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4upJgDhA8NM7WP21OjsoD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xfq9z3s.B701jvVB.QR5Z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a76RWhhy00FV4DeWqjR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IvMui_K10vkj5l8MEG46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utNayBY.wVdHEuFMXZ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rBCVhHoGRTDczf51afLQ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TR68rBQPZeJlow7CUvNb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7JItRckaTOfNHF6NJtr3L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op5_nGOgo4bMLoX9maI1l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FxOUtW7Bhx_F3KXhMrB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M19ohP.itD_U87UBDa2TD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mU2cXQD.pMrgfis1ZPs7G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TT16joAwmH5Oh7PgjWLC4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mI0DQLDYj.ejFGOBHbEXY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NsERMJPHrr40SPPf1DvPbg"/>
</p:tagLst>
</file>

<file path=ppt/theme/theme1.xml><?xml version="1.0" encoding="utf-8"?>
<a:theme xmlns:a="http://schemas.openxmlformats.org/drawingml/2006/main" name="Talent-Development">
  <a:themeElements>
    <a:clrScheme name="S&amp;P Global Template Colors">
      <a:dk1>
        <a:sysClr val="windowText" lastClr="000000"/>
      </a:dk1>
      <a:lt1>
        <a:sysClr val="window" lastClr="FFFFFF"/>
      </a:lt1>
      <a:dk2>
        <a:srgbClr val="404040"/>
      </a:dk2>
      <a:lt2>
        <a:srgbClr val="DCDCDC"/>
      </a:lt2>
      <a:accent1>
        <a:srgbClr val="908EC5"/>
      </a:accent1>
      <a:accent2>
        <a:srgbClr val="9B555F"/>
      </a:accent2>
      <a:accent3>
        <a:srgbClr val="89BBA6"/>
      </a:accent3>
      <a:accent4>
        <a:srgbClr val="FAA62A"/>
      </a:accent4>
      <a:accent5>
        <a:srgbClr val="6986B1"/>
      </a:accent5>
      <a:accent6>
        <a:srgbClr val="B1C528"/>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lumMod val="90000"/>
            </a:schemeClr>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WATERJET">
      <a:srgbClr val="4F99C1"/>
    </a:custClr>
    <a:custClr name="DEEPBLUE">
      <a:srgbClr val="002B5F"/>
    </a:custClr>
    <a:custClr name="NAVY">
      <a:srgbClr val="002B5F"/>
    </a:custClr>
    <a:custClr name="SHERBET">
      <a:srgbClr val="DE8BA5"/>
    </a:custClr>
    <a:custClr name="BUBBLEGUM">
      <a:srgbClr val="C40067"/>
    </a:custClr>
    <a:custClr name="MAROON">
      <a:srgbClr val="6A035C"/>
    </a:custClr>
    <a:custClr name="IRIS">
      <a:srgbClr val="908EC5"/>
    </a:custClr>
    <a:custClr name="LAVENDER">
      <a:srgbClr val="6A6AB1"/>
    </a:custClr>
    <a:custClr name="INDIGO">
      <a:srgbClr val="37237B"/>
    </a:custClr>
    <a:custClr name="White">
      <a:srgbClr val="FFFFFF"/>
    </a:custClr>
    <a:custClr name="HONEY">
      <a:srgbClr val="FFAC17"/>
    </a:custClr>
    <a:custClr name="ORANGE">
      <a:srgbClr val="F36C35"/>
    </a:custClr>
    <a:custClr name="CHOCOLATE">
      <a:srgbClr val="4B2514"/>
    </a:custClr>
    <a:custClr name="MELON">
      <a:srgbClr val="F79668"/>
    </a:custClr>
    <a:custClr name="DARKSIENNA">
      <a:srgbClr val="712300"/>
    </a:custClr>
    <a:custClr name="TREE">
      <a:srgbClr val="A4C032"/>
    </a:custClr>
    <a:custClr name="FOREST">
      <a:srgbClr val="2C3B0D"/>
    </a:custClr>
    <a:custClr name="AQUA">
      <a:srgbClr val="08C3A5"/>
    </a:custClr>
    <a:custClr name="DARKTEAL">
      <a:srgbClr val="06423D"/>
    </a:custClr>
    <a:custClr name="White">
      <a:srgbClr val="FFFFFF"/>
    </a:custClr>
    <a:custClr name="BLACK100">
      <a:srgbClr val="000000"/>
    </a:custClr>
    <a:custClr name="BLACK80">
      <a:srgbClr val="58595B"/>
    </a:custClr>
    <a:custClr name="BLACK60">
      <a:srgbClr val="808285"/>
    </a:custClr>
    <a:custClr name="BLACK40">
      <a:srgbClr val="A7A9AC"/>
    </a:custClr>
    <a:custClr name="BLACK20">
      <a:srgbClr val="CCCCCC"/>
    </a:custClr>
    <a:custClr name="Neutral1">
      <a:srgbClr val="473729"/>
    </a:custClr>
    <a:custClr name="Neutral2">
      <a:srgbClr val="7A6855"/>
    </a:custClr>
    <a:custClr name="Neutral3">
      <a:srgbClr val="A39382"/>
    </a:custClr>
    <a:custClr name="Neutral4">
      <a:srgbClr val="B7A99A"/>
    </a:custClr>
    <a:custClr name="Neutral5">
      <a:srgbClr val="D6D2C4"/>
    </a:custClr>
    <a:custClr name="SPGRed">
      <a:srgbClr val="D6002A"/>
    </a:custClr>
    <a:custClr name="GRAY50">
      <a:srgbClr val="808080"/>
    </a:custClr>
    <a:custClr name="White">
      <a:srgbClr val="FFFFFF"/>
    </a:custClr>
    <a:custClr name="White">
      <a:srgbClr val="FFFFFF"/>
    </a:custClr>
    <a:custClr name="White">
      <a:srgbClr val="FFFFFF"/>
    </a:custClr>
    <a:custClr name="PLAN">
      <a:srgbClr val="89BBA6"/>
    </a:custClr>
    <a:custClr name="PERFORM">
      <a:srgbClr val="B1C528"/>
    </a:custClr>
    <a:custClr name="LEARN">
      <a:srgbClr val="6986B1"/>
    </a:custClr>
    <a:custClr name="ASPIRE">
      <a:srgbClr val="9B555F"/>
    </a:custClr>
    <a:custClr name="CONNECT">
      <a:srgbClr val="FAA62A"/>
    </a:custClr>
  </a:custClrLst>
  <a:extLst>
    <a:ext uri="{05A4C25C-085E-4340-85A3-A5531E510DB2}">
      <thm15:themeFamily xmlns:thm15="http://schemas.microsoft.com/office/thememl/2012/main" name="SPG-TD-16x9 Template.pptx" id="{40BA0B2C-3643-4420-A80C-634A546454E7}" vid="{BF0B96AE-71F1-4B7C-8A4C-2A400CAFC3FB}"/>
    </a:ext>
  </a:extLst>
</a:theme>
</file>

<file path=ppt/theme/theme2.xml><?xml version="1.0" encoding="utf-8"?>
<a:theme xmlns:a="http://schemas.openxmlformats.org/drawingml/2006/main" name="S&amp;P Global 2016">
  <a:themeElements>
    <a:clrScheme name="Custom 43">
      <a:dk1>
        <a:sysClr val="windowText" lastClr="000000"/>
      </a:dk1>
      <a:lt1>
        <a:sysClr val="window" lastClr="FFFFFF"/>
      </a:lt1>
      <a:dk2>
        <a:srgbClr val="D6002A"/>
      </a:dk2>
      <a:lt2>
        <a:srgbClr val="DBD9D6"/>
      </a:lt2>
      <a:accent1>
        <a:srgbClr val="3C3C3B"/>
      </a:accent1>
      <a:accent2>
        <a:srgbClr val="7B1E29"/>
      </a:accent2>
      <a:accent3>
        <a:srgbClr val="D53814"/>
      </a:accent3>
      <a:accent4>
        <a:srgbClr val="BEB7A9"/>
      </a:accent4>
      <a:accent5>
        <a:srgbClr val="A79886"/>
      </a:accent5>
      <a:accent6>
        <a:srgbClr val="95B3C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Talent-Development</Template>
  <TotalTime>28921</TotalTime>
  <Words>1419</Words>
  <Application>Microsoft Office PowerPoint</Application>
  <PresentationFormat>Widescreen</PresentationFormat>
  <Paragraphs>272</Paragraphs>
  <Slides>15</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.AppleSystemUIFont</vt:lpstr>
      <vt:lpstr>Akkurat Pro</vt:lpstr>
      <vt:lpstr>Arial</vt:lpstr>
      <vt:lpstr>Arial (Body)</vt:lpstr>
      <vt:lpstr>Arial Narrow</vt:lpstr>
      <vt:lpstr>Arial Regular</vt:lpstr>
      <vt:lpstr>Calibri</vt:lpstr>
      <vt:lpstr>Talent-Development</vt:lpstr>
      <vt:lpstr>S&amp;P Global 2016</vt:lpstr>
      <vt:lpstr>think-cell Slide</vt:lpstr>
      <vt:lpstr>      Analysis of Glassdoor Reviews for S&amp;P Global </vt:lpstr>
      <vt:lpstr>Agenda</vt:lpstr>
      <vt:lpstr>Executive Summary</vt:lpstr>
      <vt:lpstr>Overview</vt:lpstr>
      <vt:lpstr>Good Words about the Company</vt:lpstr>
      <vt:lpstr>Top 3 Themes – For Pros </vt:lpstr>
      <vt:lpstr>Top 3 Themes – For Cons </vt:lpstr>
      <vt:lpstr>What US and India Employees liked</vt:lpstr>
      <vt:lpstr>Future Work Opportunities </vt:lpstr>
      <vt:lpstr>      Appendix </vt:lpstr>
      <vt:lpstr>Overview – For 5 Subsections</vt:lpstr>
      <vt:lpstr>Word Cloud For US</vt:lpstr>
      <vt:lpstr>Word Cloud For India</vt:lpstr>
      <vt:lpstr>Word Cloud For Current Employees </vt:lpstr>
      <vt:lpstr>Word Cloud For Former Employees </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Seung</dc:creator>
  <cp:lastModifiedBy>Dattatrey, Surendra</cp:lastModifiedBy>
  <cp:revision>867</cp:revision>
  <cp:lastPrinted>2018-10-09T20:26:37Z</cp:lastPrinted>
  <dcterms:created xsi:type="dcterms:W3CDTF">2018-06-06T19:57:16Z</dcterms:created>
  <dcterms:modified xsi:type="dcterms:W3CDTF">2019-04-17T14:15:29Z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55345239-8BBE-4C6F-8B97-E30A4F87C0BB</vt:lpwstr>
  </property>
  <property fmtid="{D5CDD505-2E9C-101B-9397-08002B2CF9AE}" pid="3" name="ArticulatePath">
    <vt:lpwstr>2018 BOD Talent Review DRAFT v3 06.08.18</vt:lpwstr>
  </property>
</Properties>
</file>