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2.xml" ContentType="application/vnd.openxmlformats-officedocument.them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charts/chart10.xml" ContentType="application/vnd.openxmlformats-officedocument.drawingml.chart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charts/chart11.xml" ContentType="application/vnd.openxmlformats-officedocument.drawingml.chart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charts/chart12.xml" ContentType="application/vnd.openxmlformats-officedocument.drawingml.chart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charts/chart13.xml" ContentType="application/vnd.openxmlformats-officedocument.drawingml.chart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4252" r:id="rId1"/>
    <p:sldMasterId id="2147484286" r:id="rId2"/>
  </p:sldMasterIdLst>
  <p:notesMasterIdLst>
    <p:notesMasterId r:id="rId36"/>
  </p:notesMasterIdLst>
  <p:handoutMasterIdLst>
    <p:handoutMasterId r:id="rId37"/>
  </p:handoutMasterIdLst>
  <p:sldIdLst>
    <p:sldId id="749" r:id="rId3"/>
    <p:sldId id="750" r:id="rId4"/>
    <p:sldId id="751" r:id="rId5"/>
    <p:sldId id="760" r:id="rId6"/>
    <p:sldId id="779" r:id="rId7"/>
    <p:sldId id="781" r:id="rId8"/>
    <p:sldId id="765" r:id="rId9"/>
    <p:sldId id="756" r:id="rId10"/>
    <p:sldId id="755" r:id="rId11"/>
    <p:sldId id="782" r:id="rId12"/>
    <p:sldId id="783" r:id="rId13"/>
    <p:sldId id="784" r:id="rId14"/>
    <p:sldId id="785" r:id="rId15"/>
    <p:sldId id="786" r:id="rId16"/>
    <p:sldId id="764" r:id="rId17"/>
    <p:sldId id="776" r:id="rId18"/>
    <p:sldId id="777" r:id="rId19"/>
    <p:sldId id="778" r:id="rId20"/>
    <p:sldId id="762" r:id="rId21"/>
    <p:sldId id="759" r:id="rId22"/>
    <p:sldId id="772" r:id="rId23"/>
    <p:sldId id="773" r:id="rId24"/>
    <p:sldId id="775" r:id="rId25"/>
    <p:sldId id="774" r:id="rId26"/>
    <p:sldId id="757" r:id="rId27"/>
    <p:sldId id="769" r:id="rId28"/>
    <p:sldId id="770" r:id="rId29"/>
    <p:sldId id="768" r:id="rId30"/>
    <p:sldId id="771" r:id="rId31"/>
    <p:sldId id="754" r:id="rId32"/>
    <p:sldId id="758" r:id="rId33"/>
    <p:sldId id="766" r:id="rId34"/>
    <p:sldId id="767" r:id="rId35"/>
  </p:sldIdLst>
  <p:sldSz cx="12192000" cy="6858000"/>
  <p:notesSz cx="6980238" cy="11887200"/>
  <p:custDataLst>
    <p:tags r:id="rId3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5EA75CE-F28D-4B23-B548-C390AB65053D}">
          <p14:sldIdLst>
            <p14:sldId id="749"/>
            <p14:sldId id="750"/>
            <p14:sldId id="751"/>
            <p14:sldId id="760"/>
            <p14:sldId id="779"/>
            <p14:sldId id="781"/>
            <p14:sldId id="765"/>
            <p14:sldId id="756"/>
            <p14:sldId id="755"/>
            <p14:sldId id="782"/>
            <p14:sldId id="783"/>
            <p14:sldId id="784"/>
            <p14:sldId id="785"/>
            <p14:sldId id="786"/>
            <p14:sldId id="764"/>
            <p14:sldId id="776"/>
            <p14:sldId id="777"/>
            <p14:sldId id="778"/>
            <p14:sldId id="762"/>
            <p14:sldId id="759"/>
            <p14:sldId id="772"/>
            <p14:sldId id="773"/>
            <p14:sldId id="775"/>
            <p14:sldId id="774"/>
            <p14:sldId id="757"/>
            <p14:sldId id="769"/>
            <p14:sldId id="770"/>
            <p14:sldId id="768"/>
            <p14:sldId id="771"/>
            <p14:sldId id="754"/>
            <p14:sldId id="758"/>
            <p14:sldId id="766"/>
            <p14:sldId id="767"/>
          </p14:sldIdLst>
        </p14:section>
      </p14:sectionLst>
    </p:ex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erendino, Crista" initials="MC" lastIdx="2" clrIdx="0">
    <p:extLst>
      <p:ext uri="{19B8F6BF-5375-455C-9EA6-DF929625EA0E}">
        <p15:presenceInfo xmlns:p15="http://schemas.microsoft.com/office/powerpoint/2012/main" userId="S-1-5-21-1390067357-220523388-725345543-1838218" providerId="AD"/>
      </p:ext>
    </p:extLst>
  </p:cmAuthor>
  <p:cmAuthor id="2" name="Dattatrey, Surendra" initials="DS" lastIdx="1" clrIdx="1">
    <p:extLst>
      <p:ext uri="{19B8F6BF-5375-455C-9EA6-DF929625EA0E}">
        <p15:presenceInfo xmlns:p15="http://schemas.microsoft.com/office/powerpoint/2012/main" userId="S-1-5-21-1390067357-220523388-725345543-184943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1010"/>
    <a:srgbClr val="CBCBCB"/>
    <a:srgbClr val="D50024"/>
    <a:srgbClr val="D6002A"/>
    <a:srgbClr val="FECFCE"/>
    <a:srgbClr val="D6D2C4"/>
    <a:srgbClr val="D70029"/>
    <a:srgbClr val="D50129"/>
    <a:srgbClr val="D7002A"/>
    <a:srgbClr val="7DFF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557" autoAdjust="0"/>
    <p:restoredTop sz="95343" autoAdjust="0"/>
  </p:normalViewPr>
  <p:slideViewPr>
    <p:cSldViewPr snapToGrid="0" showGuides="1">
      <p:cViewPr varScale="1">
        <p:scale>
          <a:sx n="88" d="100"/>
          <a:sy n="88" d="100"/>
        </p:scale>
        <p:origin x="701" y="67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>
      <p:cViewPr varScale="1">
        <p:scale>
          <a:sx n="112" d="100"/>
          <a:sy n="112" d="100"/>
        </p:scale>
        <p:origin x="5752" y="21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commentAuthors" Target="commentAuthor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handoutMaster" Target="handoutMasters/handoutMaster1.xml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ags" Target="tags/tag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9.xlsx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0.xlsx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1.xlsx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2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7.xlsx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7.060969254820218E-2"/>
          <c:y val="0.1007532956685499"/>
          <c:w val="0.88170922355393422"/>
          <c:h val="0.8408662900188324"/>
        </c:manualLayout>
      </c:layout>
      <c:barChart>
        <c:barDir val="col"/>
        <c:grouping val="stacked"/>
        <c:varyColors val="0"/>
        <c:ser>
          <c:idx val="0"/>
          <c:order val="0"/>
          <c:spPr>
            <a:solidFill>
              <a:srgbClr val="969696"/>
            </a:solidFill>
            <a:ln>
              <a:noFill/>
            </a:ln>
          </c:spPr>
          <c:invertIfNegative val="0"/>
          <c:dLbls>
            <c:dLbl>
              <c:idx val="0"/>
              <c:layout>
                <c:manualLayout>
                  <c:x val="0"/>
                  <c:y val="-0.47080979284369112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0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  <c:ext xmlns:c16="http://schemas.microsoft.com/office/drawing/2014/chart" uri="{C3380CC4-5D6E-409C-BE32-E72D297353CC}">
                  <c16:uniqueId val="{00000000-7100-4E41-8943-76590E1A2CFB}"/>
                </c:ext>
              </c:extLst>
            </c:dLbl>
            <c:dLbl>
              <c:idx val="2"/>
              <c:layout>
                <c:manualLayout>
                  <c:x val="0"/>
                  <c:y val="-0.13182674199623351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0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  <c:ext xmlns:c16="http://schemas.microsoft.com/office/drawing/2014/chart" uri="{C3380CC4-5D6E-409C-BE32-E72D297353CC}">
                  <c16:uniqueId val="{00000001-7100-4E41-8943-76590E1A2CFB}"/>
                </c:ext>
              </c:extLst>
            </c:dLbl>
            <c:dLbl>
              <c:idx val="3"/>
              <c:layout>
                <c:manualLayout>
                  <c:x val="0"/>
                  <c:y val="-7.4387947269303201E-2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0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  <c:ext xmlns:c16="http://schemas.microsoft.com/office/drawing/2014/chart" uri="{C3380CC4-5D6E-409C-BE32-E72D297353CC}">
                  <c16:uniqueId val="{00000002-7100-4E41-8943-76590E1A2CFB}"/>
                </c:ext>
              </c:extLst>
            </c:dLbl>
            <c:dLbl>
              <c:idx val="4"/>
              <c:layout>
                <c:manualLayout>
                  <c:x val="0"/>
                  <c:y val="-7.250470809792843E-2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0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  <c:ext xmlns:c16="http://schemas.microsoft.com/office/drawing/2014/chart" uri="{C3380CC4-5D6E-409C-BE32-E72D297353CC}">
                  <c16:uniqueId val="{00000003-7100-4E41-8943-76590E1A2CFB}"/>
                </c:ext>
              </c:extLst>
            </c:dLbl>
            <c:dLbl>
              <c:idx val="5"/>
              <c:layout>
                <c:manualLayout>
                  <c:x val="0"/>
                  <c:y val="-6.9679849340866296E-2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0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  <c:ext xmlns:c16="http://schemas.microsoft.com/office/drawing/2014/chart" uri="{C3380CC4-5D6E-409C-BE32-E72D297353CC}">
                  <c16:uniqueId val="{00000004-7100-4E41-8943-76590E1A2CFB}"/>
                </c:ext>
              </c:extLst>
            </c:dLbl>
            <c:dLbl>
              <c:idx val="6"/>
              <c:layout>
                <c:manualLayout>
                  <c:x val="0"/>
                  <c:y val="-6.4030131826741998E-2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0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  <c:ext xmlns:c16="http://schemas.microsoft.com/office/drawing/2014/chart" uri="{C3380CC4-5D6E-409C-BE32-E72D297353CC}">
                  <c16:uniqueId val="{00000005-7100-4E41-8943-76590E1A2CFB}"/>
                </c:ext>
              </c:extLst>
            </c:dLbl>
            <c:dLbl>
              <c:idx val="7"/>
              <c:layout>
                <c:manualLayout>
                  <c:x val="0"/>
                  <c:y val="-6.4030131826741998E-2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0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  <c:ext xmlns:c16="http://schemas.microsoft.com/office/drawing/2014/chart" uri="{C3380CC4-5D6E-409C-BE32-E72D297353CC}">
                  <c16:uniqueId val="{00000006-7100-4E41-8943-76590E1A2CFB}"/>
                </c:ext>
              </c:extLst>
            </c:dLbl>
            <c:dLbl>
              <c:idx val="8"/>
              <c:layout>
                <c:manualLayout>
                  <c:x val="0"/>
                  <c:y val="-6.4030131826741998E-2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0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  <c:ext xmlns:c16="http://schemas.microsoft.com/office/drawing/2014/chart" uri="{C3380CC4-5D6E-409C-BE32-E72D297353CC}">
                  <c16:uniqueId val="{00000007-7100-4E41-8943-76590E1A2CFB}"/>
                </c:ext>
              </c:extLst>
            </c:dLbl>
            <c:dLbl>
              <c:idx val="9"/>
              <c:layout>
                <c:manualLayout>
                  <c:x val="0"/>
                  <c:y val="-7.909604519774012E-2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0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  <c:ext xmlns:c16="http://schemas.microsoft.com/office/drawing/2014/chart" uri="{C3380CC4-5D6E-409C-BE32-E72D297353CC}">
                  <c16:uniqueId val="{00000008-7100-4E41-8943-76590E1A2CFB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Sheet1!$A$1:$J$1</c:f>
              <c:numCache>
                <c:formatCode>General</c:formatCode>
                <c:ptCount val="10"/>
                <c:pt idx="0">
                  <c:v>785</c:v>
                </c:pt>
                <c:pt idx="1">
                  <c:v>489</c:v>
                </c:pt>
                <c:pt idx="2">
                  <c:v>140</c:v>
                </c:pt>
                <c:pt idx="3">
                  <c:v>31</c:v>
                </c:pt>
                <c:pt idx="4">
                  <c:v>28</c:v>
                </c:pt>
                <c:pt idx="5">
                  <c:v>22</c:v>
                </c:pt>
                <c:pt idx="6">
                  <c:v>11</c:v>
                </c:pt>
                <c:pt idx="7">
                  <c:v>11</c:v>
                </c:pt>
                <c:pt idx="8">
                  <c:v>11</c:v>
                </c:pt>
                <c:pt idx="9">
                  <c:v>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7100-4E41-8943-76590E1A2CF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100"/>
        <c:axId val="317311264"/>
        <c:axId val="1"/>
      </c:barChart>
      <c:lineChart>
        <c:grouping val="standard"/>
        <c:varyColors val="0"/>
        <c:ser>
          <c:idx val="1"/>
          <c:order val="1"/>
          <c:spPr>
            <a:ln w="28575" algn="ctr">
              <a:solidFill>
                <a:schemeClr val="tx2"/>
              </a:solidFill>
              <a:prstDash val="solid"/>
            </a:ln>
          </c:spPr>
          <c:marker>
            <c:symbol val="none"/>
          </c:marker>
          <c:dLbls>
            <c:dLbl>
              <c:idx val="0"/>
              <c:layout>
                <c:manualLayout>
                  <c:x val="0"/>
                  <c:y val="-7.4387947269303201E-2"/>
                </c:manualLayout>
              </c:layout>
              <c:numFmt formatCode="#,##0.0;&quot;-&quot;#,##0.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0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  <c:ext xmlns:c16="http://schemas.microsoft.com/office/drawing/2014/chart" uri="{C3380CC4-5D6E-409C-BE32-E72D297353CC}">
                  <c16:uniqueId val="{0000000A-7100-4E41-8943-76590E1A2CFB}"/>
                </c:ext>
              </c:extLst>
            </c:dLbl>
            <c:dLbl>
              <c:idx val="1"/>
              <c:layout>
                <c:manualLayout>
                  <c:x val="0"/>
                  <c:y val="-7.4387947269303201E-2"/>
                </c:manualLayout>
              </c:layout>
              <c:numFmt formatCode="#,##0.0;&quot;-&quot;#,##0.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0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  <c:ext xmlns:c16="http://schemas.microsoft.com/office/drawing/2014/chart" uri="{C3380CC4-5D6E-409C-BE32-E72D297353CC}">
                  <c16:uniqueId val="{0000000B-7100-4E41-8943-76590E1A2CFB}"/>
                </c:ext>
              </c:extLst>
            </c:dLbl>
            <c:dLbl>
              <c:idx val="2"/>
              <c:layout>
                <c:manualLayout>
                  <c:x val="0"/>
                  <c:y val="-7.4387947269303201E-2"/>
                </c:manualLayout>
              </c:layout>
              <c:numFmt formatCode="#,##0.0;&quot;-&quot;#,##0.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0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  <c:ext xmlns:c16="http://schemas.microsoft.com/office/drawing/2014/chart" uri="{C3380CC4-5D6E-409C-BE32-E72D297353CC}">
                  <c16:uniqueId val="{0000000C-7100-4E41-8943-76590E1A2CFB}"/>
                </c:ext>
              </c:extLst>
            </c:dLbl>
            <c:dLbl>
              <c:idx val="3"/>
              <c:layout>
                <c:manualLayout>
                  <c:x val="0"/>
                  <c:y val="-7.4387947269303201E-2"/>
                </c:manualLayout>
              </c:layout>
              <c:numFmt formatCode="#,##0.0;&quot;-&quot;#,##0.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0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  <c:ext xmlns:c16="http://schemas.microsoft.com/office/drawing/2014/chart" uri="{C3380CC4-5D6E-409C-BE32-E72D297353CC}">
                  <c16:uniqueId val="{0000000D-7100-4E41-8943-76590E1A2CFB}"/>
                </c:ext>
              </c:extLst>
            </c:dLbl>
            <c:dLbl>
              <c:idx val="4"/>
              <c:layout>
                <c:manualLayout>
                  <c:x val="0"/>
                  <c:y val="-7.4387947269303201E-2"/>
                </c:manualLayout>
              </c:layout>
              <c:numFmt formatCode="#,##0.0;&quot;-&quot;#,##0.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0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  <c:ext xmlns:c16="http://schemas.microsoft.com/office/drawing/2014/chart" uri="{C3380CC4-5D6E-409C-BE32-E72D297353CC}">
                  <c16:uniqueId val="{0000000E-7100-4E41-8943-76590E1A2CFB}"/>
                </c:ext>
              </c:extLst>
            </c:dLbl>
            <c:dLbl>
              <c:idx val="5"/>
              <c:layout>
                <c:manualLayout>
                  <c:x val="0"/>
                  <c:y val="-7.4387947269303201E-2"/>
                </c:manualLayout>
              </c:layout>
              <c:numFmt formatCode="#,##0.0;&quot;-&quot;#,##0.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0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  <c:ext xmlns:c16="http://schemas.microsoft.com/office/drawing/2014/chart" uri="{C3380CC4-5D6E-409C-BE32-E72D297353CC}">
                  <c16:uniqueId val="{0000000F-7100-4E41-8943-76590E1A2CFB}"/>
                </c:ext>
              </c:extLst>
            </c:dLbl>
            <c:dLbl>
              <c:idx val="6"/>
              <c:layout>
                <c:manualLayout>
                  <c:x val="0"/>
                  <c:y val="-7.4387947269303201E-2"/>
                </c:manualLayout>
              </c:layout>
              <c:numFmt formatCode="#,##0.0;&quot;-&quot;#,##0.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0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  <c:ext xmlns:c16="http://schemas.microsoft.com/office/drawing/2014/chart" uri="{C3380CC4-5D6E-409C-BE32-E72D297353CC}">
                  <c16:uniqueId val="{00000010-7100-4E41-8943-76590E1A2CFB}"/>
                </c:ext>
              </c:extLst>
            </c:dLbl>
            <c:dLbl>
              <c:idx val="7"/>
              <c:layout>
                <c:manualLayout>
                  <c:x val="0"/>
                  <c:y val="-7.4387947269303201E-2"/>
                </c:manualLayout>
              </c:layout>
              <c:numFmt formatCode="#,##0.0;&quot;-&quot;#,##0.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0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  <c:ext xmlns:c16="http://schemas.microsoft.com/office/drawing/2014/chart" uri="{C3380CC4-5D6E-409C-BE32-E72D297353CC}">
                  <c16:uniqueId val="{00000011-7100-4E41-8943-76590E1A2CFB}"/>
                </c:ext>
              </c:extLst>
            </c:dLbl>
            <c:dLbl>
              <c:idx val="8"/>
              <c:layout>
                <c:manualLayout>
                  <c:x val="0"/>
                  <c:y val="-7.4387947269303201E-2"/>
                </c:manualLayout>
              </c:layout>
              <c:numFmt formatCode="#,##0.0;&quot;-&quot;#,##0.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0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  <c:ext xmlns:c16="http://schemas.microsoft.com/office/drawing/2014/chart" uri="{C3380CC4-5D6E-409C-BE32-E72D297353CC}">
                  <c16:uniqueId val="{00000012-7100-4E41-8943-76590E1A2CFB}"/>
                </c:ext>
              </c:extLst>
            </c:dLbl>
            <c:dLbl>
              <c:idx val="9"/>
              <c:layout>
                <c:manualLayout>
                  <c:x val="0"/>
                  <c:y val="-7.4387947269303201E-2"/>
                </c:manualLayout>
              </c:layout>
              <c:numFmt formatCode="#,##0.0;&quot;-&quot;#,##0.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0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  <c:ext xmlns:c16="http://schemas.microsoft.com/office/drawing/2014/chart" uri="{C3380CC4-5D6E-409C-BE32-E72D297353CC}">
                  <c16:uniqueId val="{00000013-7100-4E41-8943-76590E1A2CFB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Sheet1!$A$2:$J$2</c:f>
              <c:numCache>
                <c:formatCode>General</c:formatCode>
                <c:ptCount val="10"/>
                <c:pt idx="0">
                  <c:v>3.1</c:v>
                </c:pt>
                <c:pt idx="1">
                  <c:v>3.5</c:v>
                </c:pt>
                <c:pt idx="2">
                  <c:v>3.1</c:v>
                </c:pt>
                <c:pt idx="3">
                  <c:v>3.7</c:v>
                </c:pt>
                <c:pt idx="4">
                  <c:v>2.8</c:v>
                </c:pt>
                <c:pt idx="5">
                  <c:v>4.0999999999999996</c:v>
                </c:pt>
                <c:pt idx="6">
                  <c:v>3.3</c:v>
                </c:pt>
                <c:pt idx="7">
                  <c:v>3.5</c:v>
                </c:pt>
                <c:pt idx="8">
                  <c:v>3.6</c:v>
                </c:pt>
                <c:pt idx="9">
                  <c:v>3.6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4-7100-4E41-8943-76590E1A2CF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17311264"/>
        <c:axId val="2"/>
      </c:lineChart>
      <c:catAx>
        <c:axId val="317311264"/>
        <c:scaling>
          <c:orientation val="minMax"/>
        </c:scaling>
        <c:delete val="0"/>
        <c:axPos val="b"/>
        <c:majorGridlines>
          <c:spPr>
            <a:ln>
              <a:noFill/>
            </a:ln>
          </c:spPr>
        </c:majorGridlines>
        <c:majorTickMark val="none"/>
        <c:minorTickMark val="none"/>
        <c:tickLblPos val="none"/>
        <c:spPr>
          <a:ln w="9525" algn="ctr">
            <a:solidFill>
              <a:schemeClr val="tx1"/>
            </a:solidFill>
            <a:prstDash val="solid"/>
          </a:ln>
        </c:sp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800"/>
          <c:min val="0"/>
        </c:scaling>
        <c:delete val="0"/>
        <c:axPos val="l"/>
        <c:majorGridlines>
          <c:spPr>
            <a:ln>
              <a:noFill/>
            </a:ln>
          </c:spPr>
        </c:majorGridlines>
        <c:numFmt formatCode="#,##0;&quot;-&quot;#,##0" sourceLinked="0"/>
        <c:majorTickMark val="out"/>
        <c:minorTickMark val="none"/>
        <c:tickLblPos val="nextTo"/>
        <c:spPr>
          <a:ln w="9525" algn="ctr">
            <a:solidFill>
              <a:schemeClr val="tx1"/>
            </a:solidFill>
            <a:prstDash val="solid"/>
          </a:ln>
        </c:spPr>
        <c:txPr>
          <a:bodyPr wrap="none"/>
          <a:lstStyle/>
          <a:p>
            <a:pPr>
              <a:defRPr sz="1000">
                <a:solidFill>
                  <a:schemeClr val="tx1"/>
                </a:solidFill>
                <a:latin typeface="+mn-lt"/>
                <a:ea typeface="+mn-ea"/>
                <a:cs typeface="+mn-cs"/>
                <a:sym typeface="+mn-lt"/>
              </a:defRPr>
            </a:pPr>
            <a:endParaRPr lang="en-US"/>
          </a:p>
        </c:txPr>
        <c:crossAx val="317311264"/>
        <c:crosses val="min"/>
        <c:crossBetween val="between"/>
        <c:majorUnit val="100"/>
      </c:valAx>
      <c:valAx>
        <c:axId val="2"/>
        <c:scaling>
          <c:orientation val="minMax"/>
          <c:max val="5"/>
          <c:min val="0"/>
        </c:scaling>
        <c:delete val="0"/>
        <c:axPos val="r"/>
        <c:majorGridlines>
          <c:spPr>
            <a:ln>
              <a:noFill/>
            </a:ln>
          </c:spPr>
        </c:majorGridlines>
        <c:numFmt formatCode="#,##0;&quot;-&quot;#,##0" sourceLinked="0"/>
        <c:majorTickMark val="out"/>
        <c:minorTickMark val="none"/>
        <c:tickLblPos val="nextTo"/>
        <c:spPr>
          <a:ln w="9525" algn="ctr">
            <a:solidFill>
              <a:schemeClr val="tx1"/>
            </a:solidFill>
            <a:prstDash val="solid"/>
          </a:ln>
        </c:spPr>
        <c:txPr>
          <a:bodyPr wrap="none"/>
          <a:lstStyle/>
          <a:p>
            <a:pPr>
              <a:defRPr sz="1000">
                <a:solidFill>
                  <a:schemeClr val="tx1"/>
                </a:solidFill>
                <a:latin typeface="+mn-lt"/>
                <a:ea typeface="+mn-ea"/>
                <a:cs typeface="+mn-cs"/>
                <a:sym typeface="+mn-lt"/>
              </a:defRPr>
            </a:pPr>
            <a:endParaRPr lang="en-US"/>
          </a:p>
        </c:txPr>
        <c:crossAx val="317311264"/>
        <c:crosses val="max"/>
        <c:crossBetween val="between"/>
        <c:majorUnit val="1"/>
      </c:valAx>
    </c:plotArea>
    <c:plotVisOnly val="0"/>
    <c:dispBlanksAs val="gap"/>
    <c:showDLblsOverMax val="1"/>
  </c:chart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2.9850746268656716E-2"/>
          <c:y val="9.9526066350710901E-2"/>
          <c:w val="0.94029850746268662"/>
          <c:h val="0.85118483412322277"/>
        </c:manualLayout>
      </c:layout>
      <c:barChart>
        <c:barDir val="col"/>
        <c:grouping val="stacked"/>
        <c:varyColors val="0"/>
        <c:ser>
          <c:idx val="0"/>
          <c:order val="0"/>
          <c:spPr>
            <a:solidFill>
              <a:srgbClr val="969696"/>
            </a:solidFill>
            <a:ln>
              <a:noFill/>
            </a:ln>
          </c:spPr>
          <c:invertIfNegative val="0"/>
          <c:dLbls>
            <c:dLbl>
              <c:idx val="0"/>
              <c:layout>
                <c:manualLayout>
                  <c:x val="0"/>
                  <c:y val="-0.24739336492890995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  <c:ext xmlns:c16="http://schemas.microsoft.com/office/drawing/2014/chart" uri="{C3380CC4-5D6E-409C-BE32-E72D297353CC}">
                  <c16:uniqueId val="{00000000-2B0F-49DB-8ED8-17055C920FF3}"/>
                </c:ext>
              </c:extLst>
            </c:dLbl>
            <c:dLbl>
              <c:idx val="1"/>
              <c:layout>
                <c:manualLayout>
                  <c:x val="0"/>
                  <c:y val="-0.4758293838862559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  <c:ext xmlns:c16="http://schemas.microsoft.com/office/drawing/2014/chart" uri="{C3380CC4-5D6E-409C-BE32-E72D297353CC}">
                  <c16:uniqueId val="{00000001-2B0F-49DB-8ED8-17055C920FF3}"/>
                </c:ext>
              </c:extLst>
            </c:dLbl>
            <c:dLbl>
              <c:idx val="2"/>
              <c:layout>
                <c:manualLayout>
                  <c:x val="0"/>
                  <c:y val="-0.45497630331753552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  <c:ext xmlns:c16="http://schemas.microsoft.com/office/drawing/2014/chart" uri="{C3380CC4-5D6E-409C-BE32-E72D297353CC}">
                  <c16:uniqueId val="{00000002-2B0F-49DB-8ED8-17055C920FF3}"/>
                </c:ext>
              </c:extLst>
            </c:dLbl>
            <c:dLbl>
              <c:idx val="3"/>
              <c:layout>
                <c:manualLayout>
                  <c:x val="0"/>
                  <c:y val="-0.25876777251184835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  <c:ext xmlns:c16="http://schemas.microsoft.com/office/drawing/2014/chart" uri="{C3380CC4-5D6E-409C-BE32-E72D297353CC}">
                  <c16:uniqueId val="{00000003-2B0F-49DB-8ED8-17055C920FF3}"/>
                </c:ext>
              </c:extLst>
            </c:dLbl>
            <c:dLbl>
              <c:idx val="4"/>
              <c:layout>
                <c:manualLayout>
                  <c:x val="0"/>
                  <c:y val="-0.18767772511848341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  <c:ext xmlns:c16="http://schemas.microsoft.com/office/drawing/2014/chart" uri="{C3380CC4-5D6E-409C-BE32-E72D297353CC}">
                  <c16:uniqueId val="{00000004-2B0F-49DB-8ED8-17055C920FF3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Sheet1!$A$1:$E$1</c:f>
              <c:numCache>
                <c:formatCode>General</c:formatCode>
                <c:ptCount val="5"/>
                <c:pt idx="0">
                  <c:v>183</c:v>
                </c:pt>
                <c:pt idx="1">
                  <c:v>395</c:v>
                </c:pt>
                <c:pt idx="2">
                  <c:v>375</c:v>
                </c:pt>
                <c:pt idx="3">
                  <c:v>194</c:v>
                </c:pt>
                <c:pt idx="4">
                  <c:v>127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2B0F-49DB-8ED8-17055C920FF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100"/>
        <c:axId val="417537632"/>
        <c:axId val="1"/>
      </c:barChart>
      <c:catAx>
        <c:axId val="417537632"/>
        <c:scaling>
          <c:orientation val="minMax"/>
        </c:scaling>
        <c:delete val="0"/>
        <c:axPos val="b"/>
        <c:majorGridlines>
          <c:spPr>
            <a:ln>
              <a:noFill/>
            </a:ln>
          </c:spPr>
        </c:majorGridlines>
        <c:majorTickMark val="none"/>
        <c:minorTickMark val="none"/>
        <c:tickLblPos val="none"/>
        <c:spPr>
          <a:ln w="9525" algn="ctr">
            <a:solidFill>
              <a:schemeClr val="tx1"/>
            </a:solidFill>
            <a:prstDash val="solid"/>
          </a:ln>
        </c:sp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395"/>
          <c:min val="0"/>
        </c:scaling>
        <c:delete val="1"/>
        <c:axPos val="l"/>
        <c:numFmt formatCode="General" sourceLinked="1"/>
        <c:majorTickMark val="out"/>
        <c:minorTickMark val="none"/>
        <c:tickLblPos val="nextTo"/>
        <c:crossAx val="417537632"/>
        <c:crosses val="min"/>
        <c:crossBetween val="between"/>
      </c:valAx>
    </c:plotArea>
    <c:plotVisOnly val="0"/>
    <c:dispBlanksAs val="gap"/>
    <c:showDLblsOverMax val="1"/>
  </c:chart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2.9850746268656716E-2"/>
          <c:y val="9.9526066350710901E-2"/>
          <c:w val="0.94029850746268662"/>
          <c:h val="0.85118483412322277"/>
        </c:manualLayout>
      </c:layout>
      <c:barChart>
        <c:barDir val="col"/>
        <c:grouping val="stacked"/>
        <c:varyColors val="0"/>
        <c:ser>
          <c:idx val="0"/>
          <c:order val="0"/>
          <c:spPr>
            <a:solidFill>
              <a:srgbClr val="969696"/>
            </a:solidFill>
            <a:ln>
              <a:noFill/>
            </a:ln>
          </c:spPr>
          <c:invertIfNegative val="0"/>
          <c:dLbls>
            <c:dLbl>
              <c:idx val="0"/>
              <c:layout>
                <c:manualLayout>
                  <c:x val="0"/>
                  <c:y val="-0.17251184834123223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  <c:ext xmlns:c16="http://schemas.microsoft.com/office/drawing/2014/chart" uri="{C3380CC4-5D6E-409C-BE32-E72D297353CC}">
                  <c16:uniqueId val="{00000000-2EE4-4E8F-A3D3-10CB7D43C9A0}"/>
                </c:ext>
              </c:extLst>
            </c:dLbl>
            <c:dLbl>
              <c:idx val="1"/>
              <c:layout>
                <c:manualLayout>
                  <c:x val="0"/>
                  <c:y val="-0.34407582938388626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  <c:ext xmlns:c16="http://schemas.microsoft.com/office/drawing/2014/chart" uri="{C3380CC4-5D6E-409C-BE32-E72D297353CC}">
                  <c16:uniqueId val="{00000001-2EE4-4E8F-A3D3-10CB7D43C9A0}"/>
                </c:ext>
              </c:extLst>
            </c:dLbl>
            <c:dLbl>
              <c:idx val="2"/>
              <c:layout>
                <c:manualLayout>
                  <c:x val="0"/>
                  <c:y val="-0.4758293838862559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  <c:ext xmlns:c16="http://schemas.microsoft.com/office/drawing/2014/chart" uri="{C3380CC4-5D6E-409C-BE32-E72D297353CC}">
                  <c16:uniqueId val="{00000002-2EE4-4E8F-A3D3-10CB7D43C9A0}"/>
                </c:ext>
              </c:extLst>
            </c:dLbl>
            <c:dLbl>
              <c:idx val="3"/>
              <c:layout>
                <c:manualLayout>
                  <c:x val="0"/>
                  <c:y val="-0.32037914691943126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  <c:ext xmlns:c16="http://schemas.microsoft.com/office/drawing/2014/chart" uri="{C3380CC4-5D6E-409C-BE32-E72D297353CC}">
                  <c16:uniqueId val="{00000003-2EE4-4E8F-A3D3-10CB7D43C9A0}"/>
                </c:ext>
              </c:extLst>
            </c:dLbl>
            <c:dLbl>
              <c:idx val="4"/>
              <c:layout>
                <c:manualLayout>
                  <c:x val="0"/>
                  <c:y val="-0.32890995260663508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  <c:ext xmlns:c16="http://schemas.microsoft.com/office/drawing/2014/chart" uri="{C3380CC4-5D6E-409C-BE32-E72D297353CC}">
                  <c16:uniqueId val="{00000004-2EE4-4E8F-A3D3-10CB7D43C9A0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Sheet1!$A$1:$E$1</c:f>
              <c:numCache>
                <c:formatCode>General</c:formatCode>
                <c:ptCount val="5"/>
                <c:pt idx="0">
                  <c:v>111</c:v>
                </c:pt>
                <c:pt idx="1">
                  <c:v>267</c:v>
                </c:pt>
                <c:pt idx="2">
                  <c:v>387</c:v>
                </c:pt>
                <c:pt idx="3">
                  <c:v>245</c:v>
                </c:pt>
                <c:pt idx="4">
                  <c:v>254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2EE4-4E8F-A3D3-10CB7D43C9A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100"/>
        <c:axId val="222466544"/>
        <c:axId val="1"/>
      </c:barChart>
      <c:catAx>
        <c:axId val="222466544"/>
        <c:scaling>
          <c:orientation val="minMax"/>
        </c:scaling>
        <c:delete val="0"/>
        <c:axPos val="b"/>
        <c:majorGridlines>
          <c:spPr>
            <a:ln>
              <a:noFill/>
            </a:ln>
          </c:spPr>
        </c:majorGridlines>
        <c:majorTickMark val="none"/>
        <c:minorTickMark val="none"/>
        <c:tickLblPos val="none"/>
        <c:spPr>
          <a:ln w="9525" algn="ctr">
            <a:solidFill>
              <a:schemeClr val="tx1"/>
            </a:solidFill>
            <a:prstDash val="solid"/>
          </a:ln>
        </c:sp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387"/>
          <c:min val="0"/>
        </c:scaling>
        <c:delete val="1"/>
        <c:axPos val="l"/>
        <c:numFmt formatCode="General" sourceLinked="1"/>
        <c:majorTickMark val="out"/>
        <c:minorTickMark val="none"/>
        <c:tickLblPos val="nextTo"/>
        <c:crossAx val="222466544"/>
        <c:crosses val="min"/>
        <c:crossBetween val="between"/>
      </c:valAx>
    </c:plotArea>
    <c:plotVisOnly val="0"/>
    <c:dispBlanksAs val="gap"/>
    <c:showDLblsOverMax val="1"/>
  </c:chart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2.9850746268656716E-2"/>
          <c:y val="9.9526066350710901E-2"/>
          <c:w val="0.94029850746268662"/>
          <c:h val="0.85118483412322277"/>
        </c:manualLayout>
      </c:layout>
      <c:barChart>
        <c:barDir val="col"/>
        <c:grouping val="stacked"/>
        <c:varyColors val="0"/>
        <c:ser>
          <c:idx val="0"/>
          <c:order val="0"/>
          <c:spPr>
            <a:solidFill>
              <a:srgbClr val="969696"/>
            </a:solidFill>
            <a:ln>
              <a:noFill/>
            </a:ln>
          </c:spPr>
          <c:invertIfNegative val="0"/>
          <c:dLbls>
            <c:dLbl>
              <c:idx val="0"/>
              <c:layout>
                <c:manualLayout>
                  <c:x val="0"/>
                  <c:y val="-0.2132701421800948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  <c:ext xmlns:c16="http://schemas.microsoft.com/office/drawing/2014/chart" uri="{C3380CC4-5D6E-409C-BE32-E72D297353CC}">
                  <c16:uniqueId val="{00000000-1E06-4459-8989-D985E1AA63FE}"/>
                </c:ext>
              </c:extLst>
            </c:dLbl>
            <c:dLbl>
              <c:idx val="1"/>
              <c:layout>
                <c:manualLayout>
                  <c:x val="0"/>
                  <c:y val="-0.4758293838862559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  <c:ext xmlns:c16="http://schemas.microsoft.com/office/drawing/2014/chart" uri="{C3380CC4-5D6E-409C-BE32-E72D297353CC}">
                  <c16:uniqueId val="{00000001-1E06-4459-8989-D985E1AA63FE}"/>
                </c:ext>
              </c:extLst>
            </c:dLbl>
            <c:dLbl>
              <c:idx val="2"/>
              <c:layout>
                <c:manualLayout>
                  <c:x val="0"/>
                  <c:y val="-0.42938388625592416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  <c:ext xmlns:c16="http://schemas.microsoft.com/office/drawing/2014/chart" uri="{C3380CC4-5D6E-409C-BE32-E72D297353CC}">
                  <c16:uniqueId val="{00000002-1E06-4459-8989-D985E1AA63FE}"/>
                </c:ext>
              </c:extLst>
            </c:dLbl>
            <c:dLbl>
              <c:idx val="3"/>
              <c:layout>
                <c:manualLayout>
                  <c:x val="0"/>
                  <c:y val="-0.18293838862559242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  <c:ext xmlns:c16="http://schemas.microsoft.com/office/drawing/2014/chart" uri="{C3380CC4-5D6E-409C-BE32-E72D297353CC}">
                  <c16:uniqueId val="{00000003-1E06-4459-8989-D985E1AA63FE}"/>
                </c:ext>
              </c:extLst>
            </c:dLbl>
            <c:dLbl>
              <c:idx val="4"/>
              <c:layout>
                <c:manualLayout>
                  <c:x val="0"/>
                  <c:y val="-0.18483412322274881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  <c:ext xmlns:c16="http://schemas.microsoft.com/office/drawing/2014/chart" uri="{C3380CC4-5D6E-409C-BE32-E72D297353CC}">
                  <c16:uniqueId val="{00000004-1E06-4459-8989-D985E1AA63FE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Sheet1!$A$1:$E$1</c:f>
              <c:numCache>
                <c:formatCode>General</c:formatCode>
                <c:ptCount val="5"/>
                <c:pt idx="0">
                  <c:v>168</c:v>
                </c:pt>
                <c:pt idx="1">
                  <c:v>439</c:v>
                </c:pt>
                <c:pt idx="2">
                  <c:v>391</c:v>
                </c:pt>
                <c:pt idx="3">
                  <c:v>137</c:v>
                </c:pt>
                <c:pt idx="4">
                  <c:v>139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1E06-4459-8989-D985E1AA63F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100"/>
        <c:axId val="57528336"/>
        <c:axId val="1"/>
      </c:barChart>
      <c:catAx>
        <c:axId val="57528336"/>
        <c:scaling>
          <c:orientation val="minMax"/>
        </c:scaling>
        <c:delete val="0"/>
        <c:axPos val="b"/>
        <c:majorGridlines>
          <c:spPr>
            <a:ln>
              <a:noFill/>
            </a:ln>
          </c:spPr>
        </c:majorGridlines>
        <c:majorTickMark val="none"/>
        <c:minorTickMark val="none"/>
        <c:tickLblPos val="none"/>
        <c:spPr>
          <a:ln w="9525" algn="ctr">
            <a:solidFill>
              <a:schemeClr val="tx1"/>
            </a:solidFill>
            <a:prstDash val="solid"/>
          </a:ln>
        </c:sp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439"/>
          <c:min val="0"/>
        </c:scaling>
        <c:delete val="1"/>
        <c:axPos val="l"/>
        <c:numFmt formatCode="General" sourceLinked="1"/>
        <c:majorTickMark val="out"/>
        <c:minorTickMark val="none"/>
        <c:tickLblPos val="nextTo"/>
        <c:crossAx val="57528336"/>
        <c:crosses val="min"/>
        <c:crossBetween val="between"/>
      </c:valAx>
    </c:plotArea>
    <c:plotVisOnly val="0"/>
    <c:dispBlanksAs val="gap"/>
    <c:showDLblsOverMax val="1"/>
  </c:chart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2.9850746268656716E-2"/>
          <c:y val="9.9526066350710901E-2"/>
          <c:w val="0.94029850746268662"/>
          <c:h val="0.85118483412322277"/>
        </c:manualLayout>
      </c:layout>
      <c:barChart>
        <c:barDir val="col"/>
        <c:grouping val="stacked"/>
        <c:varyColors val="0"/>
        <c:ser>
          <c:idx val="0"/>
          <c:order val="0"/>
          <c:spPr>
            <a:solidFill>
              <a:srgbClr val="969696"/>
            </a:solidFill>
            <a:ln>
              <a:noFill/>
            </a:ln>
          </c:spPr>
          <c:invertIfNegative val="0"/>
          <c:dLbls>
            <c:dLbl>
              <c:idx val="0"/>
              <c:layout>
                <c:manualLayout>
                  <c:x val="0"/>
                  <c:y val="-0.33175355450236965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  <c:ext xmlns:c16="http://schemas.microsoft.com/office/drawing/2014/chart" uri="{C3380CC4-5D6E-409C-BE32-E72D297353CC}">
                  <c16:uniqueId val="{00000000-AA20-441B-A9F4-154D2CCC1CDE}"/>
                </c:ext>
              </c:extLst>
            </c:dLbl>
            <c:dLbl>
              <c:idx val="1"/>
              <c:layout>
                <c:manualLayout>
                  <c:x val="0"/>
                  <c:y val="-0.4758293838862559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  <c:ext xmlns:c16="http://schemas.microsoft.com/office/drawing/2014/chart" uri="{C3380CC4-5D6E-409C-BE32-E72D297353CC}">
                  <c16:uniqueId val="{00000001-AA20-441B-A9F4-154D2CCC1CDE}"/>
                </c:ext>
              </c:extLst>
            </c:dLbl>
            <c:dLbl>
              <c:idx val="2"/>
              <c:layout>
                <c:manualLayout>
                  <c:x val="0"/>
                  <c:y val="-0.41990521327014219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  <c:ext xmlns:c16="http://schemas.microsoft.com/office/drawing/2014/chart" uri="{C3380CC4-5D6E-409C-BE32-E72D297353CC}">
                  <c16:uniqueId val="{00000002-AA20-441B-A9F4-154D2CCC1CDE}"/>
                </c:ext>
              </c:extLst>
            </c:dLbl>
            <c:dLbl>
              <c:idx val="3"/>
              <c:layout>
                <c:manualLayout>
                  <c:x val="0"/>
                  <c:y val="-0.25876777251184835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  <c:ext xmlns:c16="http://schemas.microsoft.com/office/drawing/2014/chart" uri="{C3380CC4-5D6E-409C-BE32-E72D297353CC}">
                  <c16:uniqueId val="{00000003-AA20-441B-A9F4-154D2CCC1CDE}"/>
                </c:ext>
              </c:extLst>
            </c:dLbl>
            <c:dLbl>
              <c:idx val="4"/>
              <c:layout>
                <c:manualLayout>
                  <c:x val="0"/>
                  <c:y val="-0.24739336492890995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  <c:ext xmlns:c16="http://schemas.microsoft.com/office/drawing/2014/chart" uri="{C3380CC4-5D6E-409C-BE32-E72D297353CC}">
                  <c16:uniqueId val="{00000004-AA20-441B-A9F4-154D2CCC1CDE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Sheet1!$A$1:$E$1</c:f>
              <c:numCache>
                <c:formatCode>General</c:formatCode>
                <c:ptCount val="5"/>
                <c:pt idx="0">
                  <c:v>196</c:v>
                </c:pt>
                <c:pt idx="1">
                  <c:v>297</c:v>
                </c:pt>
                <c:pt idx="2">
                  <c:v>258</c:v>
                </c:pt>
                <c:pt idx="3">
                  <c:v>146</c:v>
                </c:pt>
                <c:pt idx="4">
                  <c:v>138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A20-441B-A9F4-154D2CCC1CD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100"/>
        <c:axId val="431578256"/>
        <c:axId val="1"/>
      </c:barChart>
      <c:catAx>
        <c:axId val="431578256"/>
        <c:scaling>
          <c:orientation val="minMax"/>
        </c:scaling>
        <c:delete val="0"/>
        <c:axPos val="b"/>
        <c:majorGridlines>
          <c:spPr>
            <a:ln>
              <a:noFill/>
            </a:ln>
          </c:spPr>
        </c:majorGridlines>
        <c:majorTickMark val="none"/>
        <c:minorTickMark val="none"/>
        <c:tickLblPos val="none"/>
        <c:spPr>
          <a:ln w="9525" algn="ctr">
            <a:solidFill>
              <a:schemeClr val="tx1"/>
            </a:solidFill>
            <a:prstDash val="solid"/>
          </a:ln>
        </c:sp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297"/>
          <c:min val="0"/>
        </c:scaling>
        <c:delete val="1"/>
        <c:axPos val="l"/>
        <c:numFmt formatCode="General" sourceLinked="1"/>
        <c:majorTickMark val="out"/>
        <c:minorTickMark val="none"/>
        <c:tickLblPos val="nextTo"/>
        <c:crossAx val="431578256"/>
        <c:crosses val="min"/>
        <c:crossBetween val="between"/>
      </c:valAx>
    </c:plotArea>
    <c:plotVisOnly val="0"/>
    <c:dispBlanksAs val="gap"/>
    <c:showDLblsOverMax val="1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5.0484351713859912E-2"/>
          <c:y val="9.1755319148936171E-2"/>
          <c:w val="0.91542473919523104"/>
          <c:h val="0.82579787234042556"/>
        </c:manualLayout>
      </c:layout>
      <c:barChart>
        <c:barDir val="col"/>
        <c:grouping val="stacked"/>
        <c:varyColors val="0"/>
        <c:ser>
          <c:idx val="0"/>
          <c:order val="0"/>
          <c:spPr>
            <a:solidFill>
              <a:srgbClr val="969696"/>
            </a:solidFill>
            <a:ln>
              <a:noFill/>
            </a:ln>
          </c:spPr>
          <c:invertIfNegative val="0"/>
          <c:dLbls>
            <c:dLbl>
              <c:idx val="0"/>
              <c:layout>
                <c:manualLayout>
                  <c:x val="0"/>
                  <c:y val="-0.1023936170212766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0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  <c:ext xmlns:c16="http://schemas.microsoft.com/office/drawing/2014/chart" uri="{C3380CC4-5D6E-409C-BE32-E72D297353CC}">
                  <c16:uniqueId val="{00000000-2D34-43E6-8E12-D0A9046917BB}"/>
                </c:ext>
              </c:extLst>
            </c:dLbl>
            <c:dLbl>
              <c:idx val="1"/>
              <c:layout>
                <c:manualLayout>
                  <c:x val="0"/>
                  <c:y val="-0.11037234042553191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0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  <c:ext xmlns:c16="http://schemas.microsoft.com/office/drawing/2014/chart" uri="{C3380CC4-5D6E-409C-BE32-E72D297353CC}">
                  <c16:uniqueId val="{00000001-2D34-43E6-8E12-D0A9046917BB}"/>
                </c:ext>
              </c:extLst>
            </c:dLbl>
            <c:dLbl>
              <c:idx val="2"/>
              <c:layout>
                <c:manualLayout>
                  <c:x val="0"/>
                  <c:y val="-0.14361702127659576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0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  <c:ext xmlns:c16="http://schemas.microsoft.com/office/drawing/2014/chart" uri="{C3380CC4-5D6E-409C-BE32-E72D297353CC}">
                  <c16:uniqueId val="{00000002-2D34-43E6-8E12-D0A9046917BB}"/>
                </c:ext>
              </c:extLst>
            </c:dLbl>
            <c:dLbl>
              <c:idx val="3"/>
              <c:layout>
                <c:manualLayout>
                  <c:x val="0"/>
                  <c:y val="-0.16223404255319149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0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  <c:ext xmlns:c16="http://schemas.microsoft.com/office/drawing/2014/chart" uri="{C3380CC4-5D6E-409C-BE32-E72D297353CC}">
                  <c16:uniqueId val="{00000003-2D34-43E6-8E12-D0A9046917BB}"/>
                </c:ext>
              </c:extLst>
            </c:dLbl>
            <c:dLbl>
              <c:idx val="4"/>
              <c:layout>
                <c:manualLayout>
                  <c:x val="0"/>
                  <c:y val="-0.19281914893617022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0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  <c:ext xmlns:c16="http://schemas.microsoft.com/office/drawing/2014/chart" uri="{C3380CC4-5D6E-409C-BE32-E72D297353CC}">
                  <c16:uniqueId val="{00000004-2D34-43E6-8E12-D0A9046917BB}"/>
                </c:ext>
              </c:extLst>
            </c:dLbl>
            <c:dLbl>
              <c:idx val="5"/>
              <c:layout>
                <c:manualLayout>
                  <c:x val="0"/>
                  <c:y val="-0.22872340425531915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0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  <c:ext xmlns:c16="http://schemas.microsoft.com/office/drawing/2014/chart" uri="{C3380CC4-5D6E-409C-BE32-E72D297353CC}">
                  <c16:uniqueId val="{00000005-2D34-43E6-8E12-D0A9046917BB}"/>
                </c:ext>
              </c:extLst>
            </c:dLbl>
            <c:dLbl>
              <c:idx val="6"/>
              <c:layout>
                <c:manualLayout>
                  <c:x val="0"/>
                  <c:y val="-0.27260638297872342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0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  <c:ext xmlns:c16="http://schemas.microsoft.com/office/drawing/2014/chart" uri="{C3380CC4-5D6E-409C-BE32-E72D297353CC}">
                  <c16:uniqueId val="{00000006-2D34-43E6-8E12-D0A9046917BB}"/>
                </c:ext>
              </c:extLst>
            </c:dLbl>
            <c:dLbl>
              <c:idx val="7"/>
              <c:layout>
                <c:manualLayout>
                  <c:x val="0"/>
                  <c:y val="-0.4375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0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  <c:ext xmlns:c16="http://schemas.microsoft.com/office/drawing/2014/chart" uri="{C3380CC4-5D6E-409C-BE32-E72D297353CC}">
                  <c16:uniqueId val="{00000007-2D34-43E6-8E12-D0A9046917BB}"/>
                </c:ext>
              </c:extLst>
            </c:dLbl>
            <c:dLbl>
              <c:idx val="8"/>
              <c:layout>
                <c:manualLayout>
                  <c:x val="0"/>
                  <c:y val="-0.45877659574468083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0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  <c:ext xmlns:c16="http://schemas.microsoft.com/office/drawing/2014/chart" uri="{C3380CC4-5D6E-409C-BE32-E72D297353CC}">
                  <c16:uniqueId val="{00000008-2D34-43E6-8E12-D0A9046917BB}"/>
                </c:ext>
              </c:extLst>
            </c:dLbl>
            <c:dLbl>
              <c:idx val="9"/>
              <c:layout>
                <c:manualLayout>
                  <c:x val="0"/>
                  <c:y val="-0.43218085106382981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0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  <c:ext xmlns:c16="http://schemas.microsoft.com/office/drawing/2014/chart" uri="{C3380CC4-5D6E-409C-BE32-E72D297353CC}">
                  <c16:uniqueId val="{00000009-2D34-43E6-8E12-D0A9046917BB}"/>
                </c:ext>
              </c:extLst>
            </c:dLbl>
            <c:dLbl>
              <c:idx val="10"/>
              <c:layout>
                <c:manualLayout>
                  <c:x val="0"/>
                  <c:y val="-0.44414893617021278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0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  <c:ext xmlns:c16="http://schemas.microsoft.com/office/drawing/2014/chart" uri="{C3380CC4-5D6E-409C-BE32-E72D297353CC}">
                  <c16:uniqueId val="{0000000A-2D34-43E6-8E12-D0A9046917BB}"/>
                </c:ext>
              </c:extLst>
            </c:dLbl>
            <c:dLbl>
              <c:idx val="11"/>
              <c:layout>
                <c:manualLayout>
                  <c:x val="0"/>
                  <c:y val="-0.1702127659574468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0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  <c:ext xmlns:c16="http://schemas.microsoft.com/office/drawing/2014/chart" uri="{C3380CC4-5D6E-409C-BE32-E72D297353CC}">
                  <c16:uniqueId val="{0000000B-2D34-43E6-8E12-D0A9046917BB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Sheet1!$A$1:$L$1</c:f>
              <c:numCache>
                <c:formatCode>General</c:formatCode>
                <c:ptCount val="12"/>
                <c:pt idx="0">
                  <c:v>25</c:v>
                </c:pt>
                <c:pt idx="1">
                  <c:v>35</c:v>
                </c:pt>
                <c:pt idx="2">
                  <c:v>75</c:v>
                </c:pt>
                <c:pt idx="3">
                  <c:v>97</c:v>
                </c:pt>
                <c:pt idx="4">
                  <c:v>134</c:v>
                </c:pt>
                <c:pt idx="5">
                  <c:v>177</c:v>
                </c:pt>
                <c:pt idx="6">
                  <c:v>230</c:v>
                </c:pt>
                <c:pt idx="7">
                  <c:v>396</c:v>
                </c:pt>
                <c:pt idx="8">
                  <c:v>456</c:v>
                </c:pt>
                <c:pt idx="9">
                  <c:v>424</c:v>
                </c:pt>
                <c:pt idx="10">
                  <c:v>438</c:v>
                </c:pt>
                <c:pt idx="11">
                  <c:v>107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2D34-43E6-8E12-D0A9046917B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100"/>
        <c:axId val="315825344"/>
        <c:axId val="1"/>
      </c:barChart>
      <c:lineChart>
        <c:grouping val="standard"/>
        <c:varyColors val="0"/>
        <c:ser>
          <c:idx val="1"/>
          <c:order val="1"/>
          <c:spPr>
            <a:ln w="28575" algn="ctr">
              <a:solidFill>
                <a:schemeClr val="tx2"/>
              </a:solidFill>
              <a:prstDash val="solid"/>
            </a:ln>
          </c:spPr>
          <c:marker>
            <c:symbol val="none"/>
          </c:marker>
          <c:dLbls>
            <c:dLbl>
              <c:idx val="0"/>
              <c:layout>
                <c:manualLayout>
                  <c:x val="0"/>
                  <c:y val="-0.10505319148936171"/>
                </c:manualLayout>
              </c:layout>
              <c:numFmt formatCode="#,##0.0;&quot;-&quot;#,##0.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0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  <c:ext xmlns:c16="http://schemas.microsoft.com/office/drawing/2014/chart" uri="{C3380CC4-5D6E-409C-BE32-E72D297353CC}">
                  <c16:uniqueId val="{0000000D-2D34-43E6-8E12-D0A9046917BB}"/>
                </c:ext>
              </c:extLst>
            </c:dLbl>
            <c:dLbl>
              <c:idx val="1"/>
              <c:layout>
                <c:manualLayout>
                  <c:x val="0"/>
                  <c:y val="-0.10505319148936171"/>
                </c:manualLayout>
              </c:layout>
              <c:numFmt formatCode="#,##0.0;&quot;-&quot;#,##0.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0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  <c:ext xmlns:c16="http://schemas.microsoft.com/office/drawing/2014/chart" uri="{C3380CC4-5D6E-409C-BE32-E72D297353CC}">
                  <c16:uniqueId val="{0000000E-2D34-43E6-8E12-D0A9046917BB}"/>
                </c:ext>
              </c:extLst>
            </c:dLbl>
            <c:dLbl>
              <c:idx val="2"/>
              <c:layout>
                <c:manualLayout>
                  <c:x val="0"/>
                  <c:y val="-0.10505319148936171"/>
                </c:manualLayout>
              </c:layout>
              <c:numFmt formatCode="#,##0.0;&quot;-&quot;#,##0.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0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  <c:ext xmlns:c16="http://schemas.microsoft.com/office/drawing/2014/chart" uri="{C3380CC4-5D6E-409C-BE32-E72D297353CC}">
                  <c16:uniqueId val="{0000000F-2D34-43E6-8E12-D0A9046917BB}"/>
                </c:ext>
              </c:extLst>
            </c:dLbl>
            <c:dLbl>
              <c:idx val="3"/>
              <c:layout>
                <c:manualLayout>
                  <c:x val="0"/>
                  <c:y val="-0.10505319148936171"/>
                </c:manualLayout>
              </c:layout>
              <c:numFmt formatCode="#,##0.0;&quot;-&quot;#,##0.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0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  <c:ext xmlns:c16="http://schemas.microsoft.com/office/drawing/2014/chart" uri="{C3380CC4-5D6E-409C-BE32-E72D297353CC}">
                  <c16:uniqueId val="{00000010-2D34-43E6-8E12-D0A9046917BB}"/>
                </c:ext>
              </c:extLst>
            </c:dLbl>
            <c:dLbl>
              <c:idx val="4"/>
              <c:layout>
                <c:manualLayout>
                  <c:x val="0"/>
                  <c:y val="-0.10505319148936171"/>
                </c:manualLayout>
              </c:layout>
              <c:numFmt formatCode="#,##0.0;&quot;-&quot;#,##0.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0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  <c:ext xmlns:c16="http://schemas.microsoft.com/office/drawing/2014/chart" uri="{C3380CC4-5D6E-409C-BE32-E72D297353CC}">
                  <c16:uniqueId val="{00000011-2D34-43E6-8E12-D0A9046917BB}"/>
                </c:ext>
              </c:extLst>
            </c:dLbl>
            <c:dLbl>
              <c:idx val="5"/>
              <c:layout>
                <c:manualLayout>
                  <c:x val="0"/>
                  <c:y val="-0.10505319148936171"/>
                </c:manualLayout>
              </c:layout>
              <c:numFmt formatCode="#,##0.0;&quot;-&quot;#,##0.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0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  <c:ext xmlns:c16="http://schemas.microsoft.com/office/drawing/2014/chart" uri="{C3380CC4-5D6E-409C-BE32-E72D297353CC}">
                  <c16:uniqueId val="{00000012-2D34-43E6-8E12-D0A9046917BB}"/>
                </c:ext>
              </c:extLst>
            </c:dLbl>
            <c:dLbl>
              <c:idx val="6"/>
              <c:layout>
                <c:manualLayout>
                  <c:x val="0"/>
                  <c:y val="-0.10505319148936171"/>
                </c:manualLayout>
              </c:layout>
              <c:numFmt formatCode="#,##0.0;&quot;-&quot;#,##0.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0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  <c:ext xmlns:c16="http://schemas.microsoft.com/office/drawing/2014/chart" uri="{C3380CC4-5D6E-409C-BE32-E72D297353CC}">
                  <c16:uniqueId val="{00000013-2D34-43E6-8E12-D0A9046917BB}"/>
                </c:ext>
              </c:extLst>
            </c:dLbl>
            <c:dLbl>
              <c:idx val="8"/>
              <c:layout>
                <c:manualLayout>
                  <c:x val="0"/>
                  <c:y val="-0.10505319148936171"/>
                </c:manualLayout>
              </c:layout>
              <c:numFmt formatCode="#,##0.0;&quot;-&quot;#,##0.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0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  <c:ext xmlns:c16="http://schemas.microsoft.com/office/drawing/2014/chart" uri="{C3380CC4-5D6E-409C-BE32-E72D297353CC}">
                  <c16:uniqueId val="{00000014-2D34-43E6-8E12-D0A9046917BB}"/>
                </c:ext>
              </c:extLst>
            </c:dLbl>
            <c:dLbl>
              <c:idx val="10"/>
              <c:layout>
                <c:manualLayout>
                  <c:x val="0"/>
                  <c:y val="-0.10505319148936171"/>
                </c:manualLayout>
              </c:layout>
              <c:numFmt formatCode="#,##0.0;&quot;-&quot;#,##0.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0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  <c:ext xmlns:c16="http://schemas.microsoft.com/office/drawing/2014/chart" uri="{C3380CC4-5D6E-409C-BE32-E72D297353CC}">
                  <c16:uniqueId val="{00000015-2D34-43E6-8E12-D0A9046917BB}"/>
                </c:ext>
              </c:extLst>
            </c:dLbl>
            <c:dLbl>
              <c:idx val="11"/>
              <c:layout>
                <c:manualLayout>
                  <c:x val="0"/>
                  <c:y val="-0.10505319148936171"/>
                </c:manualLayout>
              </c:layout>
              <c:numFmt formatCode="#,##0.0;&quot;-&quot;#,##0.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0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  <c:ext xmlns:c16="http://schemas.microsoft.com/office/drawing/2014/chart" uri="{C3380CC4-5D6E-409C-BE32-E72D297353CC}">
                  <c16:uniqueId val="{00000016-2D34-43E6-8E12-D0A9046917BB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Sheet1!$A$2:$L$2</c:f>
              <c:numCache>
                <c:formatCode>General</c:formatCode>
                <c:ptCount val="12"/>
                <c:pt idx="0">
                  <c:v>3</c:v>
                </c:pt>
                <c:pt idx="1">
                  <c:v>2.9</c:v>
                </c:pt>
                <c:pt idx="2">
                  <c:v>3.2</c:v>
                </c:pt>
                <c:pt idx="3">
                  <c:v>2.9</c:v>
                </c:pt>
                <c:pt idx="4">
                  <c:v>3.2</c:v>
                </c:pt>
                <c:pt idx="5">
                  <c:v>3.3</c:v>
                </c:pt>
                <c:pt idx="6">
                  <c:v>3.3</c:v>
                </c:pt>
                <c:pt idx="7">
                  <c:v>3.3</c:v>
                </c:pt>
                <c:pt idx="8">
                  <c:v>3.4</c:v>
                </c:pt>
                <c:pt idx="9">
                  <c:v>3.4</c:v>
                </c:pt>
                <c:pt idx="10">
                  <c:v>3.5</c:v>
                </c:pt>
                <c:pt idx="11">
                  <c:v>3.3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7-2D34-43E6-8E12-D0A9046917B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15825344"/>
        <c:axId val="2"/>
      </c:lineChart>
      <c:catAx>
        <c:axId val="315825344"/>
        <c:scaling>
          <c:orientation val="minMax"/>
        </c:scaling>
        <c:delete val="0"/>
        <c:axPos val="b"/>
        <c:majorGridlines>
          <c:spPr>
            <a:ln>
              <a:noFill/>
            </a:ln>
          </c:spPr>
        </c:majorGridlines>
        <c:majorTickMark val="none"/>
        <c:minorTickMark val="none"/>
        <c:tickLblPos val="none"/>
        <c:spPr>
          <a:ln w="9525" algn="ctr">
            <a:solidFill>
              <a:schemeClr val="tx1"/>
            </a:solidFill>
            <a:prstDash val="solid"/>
          </a:ln>
        </c:sp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500"/>
          <c:min val="0"/>
        </c:scaling>
        <c:delete val="0"/>
        <c:axPos val="l"/>
        <c:majorGridlines>
          <c:spPr>
            <a:ln>
              <a:noFill/>
            </a:ln>
          </c:spPr>
        </c:majorGridlines>
        <c:numFmt formatCode="#,##0;&quot;-&quot;#,##0" sourceLinked="0"/>
        <c:majorTickMark val="out"/>
        <c:minorTickMark val="none"/>
        <c:tickLblPos val="nextTo"/>
        <c:spPr>
          <a:ln w="9525" algn="ctr">
            <a:solidFill>
              <a:schemeClr val="tx1"/>
            </a:solidFill>
            <a:prstDash val="solid"/>
          </a:ln>
        </c:spPr>
        <c:txPr>
          <a:bodyPr wrap="none"/>
          <a:lstStyle/>
          <a:p>
            <a:pPr>
              <a:defRPr sz="1000">
                <a:solidFill>
                  <a:schemeClr val="tx1"/>
                </a:solidFill>
                <a:latin typeface="+mn-lt"/>
                <a:ea typeface="+mn-ea"/>
                <a:cs typeface="+mn-cs"/>
                <a:sym typeface="+mn-lt"/>
              </a:defRPr>
            </a:pPr>
            <a:endParaRPr lang="en-US"/>
          </a:p>
        </c:txPr>
        <c:crossAx val="315825344"/>
        <c:crosses val="min"/>
        <c:crossBetween val="between"/>
        <c:majorUnit val="100"/>
      </c:valAx>
      <c:valAx>
        <c:axId val="2"/>
        <c:scaling>
          <c:orientation val="minMax"/>
          <c:max val="5"/>
          <c:min val="0"/>
        </c:scaling>
        <c:delete val="0"/>
        <c:axPos val="r"/>
        <c:majorGridlines>
          <c:spPr>
            <a:ln>
              <a:noFill/>
            </a:ln>
          </c:spPr>
        </c:majorGridlines>
        <c:numFmt formatCode="#,##0;&quot;-&quot;#,##0" sourceLinked="0"/>
        <c:majorTickMark val="out"/>
        <c:minorTickMark val="none"/>
        <c:tickLblPos val="nextTo"/>
        <c:spPr>
          <a:ln w="9525" algn="ctr">
            <a:solidFill>
              <a:schemeClr val="tx1"/>
            </a:solidFill>
            <a:prstDash val="solid"/>
          </a:ln>
        </c:spPr>
        <c:txPr>
          <a:bodyPr wrap="none"/>
          <a:lstStyle/>
          <a:p>
            <a:pPr>
              <a:defRPr sz="1000">
                <a:solidFill>
                  <a:schemeClr val="tx1"/>
                </a:solidFill>
                <a:latin typeface="+mn-lt"/>
                <a:ea typeface="+mn-ea"/>
                <a:cs typeface="+mn-cs"/>
                <a:sym typeface="+mn-lt"/>
              </a:defRPr>
            </a:pPr>
            <a:endParaRPr lang="en-US"/>
          </a:p>
        </c:txPr>
        <c:crossAx val="315825344"/>
        <c:crosses val="max"/>
        <c:crossBetween val="between"/>
        <c:majorUnit val="1"/>
      </c:valAx>
    </c:plotArea>
    <c:plotVisOnly val="0"/>
    <c:dispBlanksAs val="gap"/>
    <c:showDLblsOverMax val="1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6.9809376609994853E-2"/>
          <c:y val="5.9011164274322167E-2"/>
          <c:w val="0.88304997424008247"/>
          <c:h val="0.89154704944178631"/>
        </c:manualLayout>
      </c:layout>
      <c:barChart>
        <c:barDir val="col"/>
        <c:grouping val="stacked"/>
        <c:varyColors val="0"/>
        <c:ser>
          <c:idx val="0"/>
          <c:order val="0"/>
          <c:spPr>
            <a:solidFill>
              <a:srgbClr val="969696"/>
            </a:solidFill>
            <a:ln>
              <a:noFill/>
            </a:ln>
          </c:spPr>
          <c:invertIfNegative val="0"/>
          <c:dLbls>
            <c:dLbl>
              <c:idx val="0"/>
              <c:layout>
                <c:manualLayout>
                  <c:x val="0"/>
                  <c:y val="-0.31419457735247208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0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  <c:ext xmlns:c16="http://schemas.microsoft.com/office/drawing/2014/chart" uri="{C3380CC4-5D6E-409C-BE32-E72D297353CC}">
                  <c16:uniqueId val="{00000000-3AB9-4F5B-A84F-D9FC65478073}"/>
                </c:ext>
              </c:extLst>
            </c:dLbl>
            <c:dLbl>
              <c:idx val="1"/>
              <c:layout>
                <c:manualLayout>
                  <c:x val="0"/>
                  <c:y val="-0.47527910685805425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0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  <c:ext xmlns:c16="http://schemas.microsoft.com/office/drawing/2014/chart" uri="{C3380CC4-5D6E-409C-BE32-E72D297353CC}">
                  <c16:uniqueId val="{00000001-3AB9-4F5B-A84F-D9FC65478073}"/>
                </c:ext>
              </c:extLst>
            </c:dLbl>
            <c:dLbl>
              <c:idx val="2"/>
              <c:layout>
                <c:manualLayout>
                  <c:x val="0"/>
                  <c:y val="-0.3923444976076555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0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  <c:ext xmlns:c16="http://schemas.microsoft.com/office/drawing/2014/chart" uri="{C3380CC4-5D6E-409C-BE32-E72D297353CC}">
                  <c16:uniqueId val="{00000002-3AB9-4F5B-A84F-D9FC65478073}"/>
                </c:ext>
              </c:extLst>
            </c:dLbl>
            <c:dLbl>
              <c:idx val="4"/>
              <c:layout>
                <c:manualLayout>
                  <c:x val="0"/>
                  <c:y val="-0.1419457735247209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0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  <c:ext xmlns:c16="http://schemas.microsoft.com/office/drawing/2014/chart" uri="{C3380CC4-5D6E-409C-BE32-E72D297353CC}">
                  <c16:uniqueId val="{00000003-3AB9-4F5B-A84F-D9FC65478073}"/>
                </c:ext>
              </c:extLst>
            </c:dLbl>
            <c:dLbl>
              <c:idx val="5"/>
              <c:layout>
                <c:manualLayout>
                  <c:x val="0"/>
                  <c:y val="-0.19776714513556617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0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  <c:ext xmlns:c16="http://schemas.microsoft.com/office/drawing/2014/chart" uri="{C3380CC4-5D6E-409C-BE32-E72D297353CC}">
                  <c16:uniqueId val="{00000004-3AB9-4F5B-A84F-D9FC65478073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Sheet1!$A$1:$F$1</c:f>
              <c:numCache>
                <c:formatCode>General</c:formatCode>
                <c:ptCount val="6"/>
                <c:pt idx="0">
                  <c:v>238</c:v>
                </c:pt>
                <c:pt idx="1">
                  <c:v>382</c:v>
                </c:pt>
                <c:pt idx="2">
                  <c:v>308</c:v>
                </c:pt>
                <c:pt idx="3">
                  <c:v>240</c:v>
                </c:pt>
                <c:pt idx="4">
                  <c:v>83</c:v>
                </c:pt>
                <c:pt idx="5">
                  <c:v>133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3AB9-4F5B-A84F-D9FC6547807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100"/>
        <c:axId val="320014336"/>
        <c:axId val="1"/>
      </c:barChart>
      <c:lineChart>
        <c:grouping val="standard"/>
        <c:varyColors val="0"/>
        <c:ser>
          <c:idx val="1"/>
          <c:order val="1"/>
          <c:spPr>
            <a:ln w="28575" algn="ctr">
              <a:solidFill>
                <a:schemeClr val="tx2"/>
              </a:solidFill>
              <a:prstDash val="solid"/>
            </a:ln>
          </c:spPr>
          <c:marker>
            <c:symbol val="none"/>
          </c:marker>
          <c:dLbls>
            <c:dLbl>
              <c:idx val="0"/>
              <c:layout>
                <c:manualLayout>
                  <c:x val="0"/>
                  <c:y val="-6.2998405103668262E-2"/>
                </c:manualLayout>
              </c:layout>
              <c:numFmt formatCode="#,##0.0;&quot;-&quot;#,##0.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0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  <c:ext xmlns:c16="http://schemas.microsoft.com/office/drawing/2014/chart" uri="{C3380CC4-5D6E-409C-BE32-E72D297353CC}">
                  <c16:uniqueId val="{00000006-3AB9-4F5B-A84F-D9FC65478073}"/>
                </c:ext>
              </c:extLst>
            </c:dLbl>
            <c:dLbl>
              <c:idx val="1"/>
              <c:layout>
                <c:manualLayout>
                  <c:x val="0"/>
                  <c:y val="-6.2998405103668262E-2"/>
                </c:manualLayout>
              </c:layout>
              <c:numFmt formatCode="#,##0.0;&quot;-&quot;#,##0.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0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  <c:ext xmlns:c16="http://schemas.microsoft.com/office/drawing/2014/chart" uri="{C3380CC4-5D6E-409C-BE32-E72D297353CC}">
                  <c16:uniqueId val="{00000007-3AB9-4F5B-A84F-D9FC65478073}"/>
                </c:ext>
              </c:extLst>
            </c:dLbl>
            <c:dLbl>
              <c:idx val="2"/>
              <c:layout>
                <c:manualLayout>
                  <c:x val="0"/>
                  <c:y val="-6.2998405103668262E-2"/>
                </c:manualLayout>
              </c:layout>
              <c:numFmt formatCode="#,##0.0;&quot;-&quot;#,##0.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0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  <c:ext xmlns:c16="http://schemas.microsoft.com/office/drawing/2014/chart" uri="{C3380CC4-5D6E-409C-BE32-E72D297353CC}">
                  <c16:uniqueId val="{00000008-3AB9-4F5B-A84F-D9FC65478073}"/>
                </c:ext>
              </c:extLst>
            </c:dLbl>
            <c:dLbl>
              <c:idx val="3"/>
              <c:layout>
                <c:manualLayout>
                  <c:x val="0"/>
                  <c:y val="-6.2998405103668262E-2"/>
                </c:manualLayout>
              </c:layout>
              <c:numFmt formatCode="#,##0.0;&quot;-&quot;#,##0.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0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  <c:ext xmlns:c16="http://schemas.microsoft.com/office/drawing/2014/chart" uri="{C3380CC4-5D6E-409C-BE32-E72D297353CC}">
                  <c16:uniqueId val="{00000009-3AB9-4F5B-A84F-D9FC65478073}"/>
                </c:ext>
              </c:extLst>
            </c:dLbl>
            <c:dLbl>
              <c:idx val="4"/>
              <c:layout>
                <c:manualLayout>
                  <c:x val="0"/>
                  <c:y val="-6.2998405103668262E-2"/>
                </c:manualLayout>
              </c:layout>
              <c:numFmt formatCode="#,##0.0;&quot;-&quot;#,##0.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0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  <c:ext xmlns:c16="http://schemas.microsoft.com/office/drawing/2014/chart" uri="{C3380CC4-5D6E-409C-BE32-E72D297353CC}">
                  <c16:uniqueId val="{0000000A-3AB9-4F5B-A84F-D9FC65478073}"/>
                </c:ext>
              </c:extLst>
            </c:dLbl>
            <c:dLbl>
              <c:idx val="5"/>
              <c:layout>
                <c:manualLayout>
                  <c:x val="0"/>
                  <c:y val="-6.2998405103668262E-2"/>
                </c:manualLayout>
              </c:layout>
              <c:numFmt formatCode="#,##0.0;&quot;-&quot;#,##0.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0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  <c:ext xmlns:c16="http://schemas.microsoft.com/office/drawing/2014/chart" uri="{C3380CC4-5D6E-409C-BE32-E72D297353CC}">
                  <c16:uniqueId val="{0000000B-3AB9-4F5B-A84F-D9FC65478073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Sheet1!$A$2:$F$2</c:f>
              <c:numCache>
                <c:formatCode>General</c:formatCode>
                <c:ptCount val="6"/>
                <c:pt idx="0">
                  <c:v>3.7</c:v>
                </c:pt>
                <c:pt idx="1">
                  <c:v>3.3</c:v>
                </c:pt>
                <c:pt idx="2">
                  <c:v>3.2</c:v>
                </c:pt>
                <c:pt idx="3">
                  <c:v>3.2</c:v>
                </c:pt>
                <c:pt idx="4">
                  <c:v>3.4</c:v>
                </c:pt>
                <c:pt idx="5">
                  <c:v>3.1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C-3AB9-4F5B-A84F-D9FC6547807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20014336"/>
        <c:axId val="2"/>
      </c:lineChart>
      <c:catAx>
        <c:axId val="320014336"/>
        <c:scaling>
          <c:orientation val="minMax"/>
        </c:scaling>
        <c:delete val="0"/>
        <c:axPos val="b"/>
        <c:majorGridlines>
          <c:spPr>
            <a:ln>
              <a:noFill/>
            </a:ln>
          </c:spPr>
        </c:majorGridlines>
        <c:majorTickMark val="none"/>
        <c:minorTickMark val="none"/>
        <c:tickLblPos val="none"/>
        <c:spPr>
          <a:ln w="9525" algn="ctr">
            <a:solidFill>
              <a:schemeClr val="tx1"/>
            </a:solidFill>
            <a:prstDash val="solid"/>
          </a:ln>
        </c:sp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400"/>
          <c:min val="0"/>
        </c:scaling>
        <c:delete val="0"/>
        <c:axPos val="l"/>
        <c:majorGridlines>
          <c:spPr>
            <a:ln>
              <a:noFill/>
            </a:ln>
          </c:spPr>
        </c:majorGridlines>
        <c:numFmt formatCode="#,##0;&quot;-&quot;#,##0" sourceLinked="0"/>
        <c:majorTickMark val="out"/>
        <c:minorTickMark val="none"/>
        <c:tickLblPos val="nextTo"/>
        <c:spPr>
          <a:ln w="9525" algn="ctr">
            <a:solidFill>
              <a:schemeClr val="tx1"/>
            </a:solidFill>
            <a:prstDash val="solid"/>
          </a:ln>
        </c:spPr>
        <c:txPr>
          <a:bodyPr wrap="none"/>
          <a:lstStyle/>
          <a:p>
            <a:pPr>
              <a:defRPr sz="1000">
                <a:solidFill>
                  <a:schemeClr val="tx1"/>
                </a:solidFill>
                <a:latin typeface="+mn-lt"/>
                <a:ea typeface="+mn-ea"/>
                <a:cs typeface="+mn-cs"/>
                <a:sym typeface="+mn-lt"/>
              </a:defRPr>
            </a:pPr>
            <a:endParaRPr lang="en-US"/>
          </a:p>
        </c:txPr>
        <c:crossAx val="320014336"/>
        <c:crosses val="min"/>
        <c:crossBetween val="between"/>
        <c:majorUnit val="50"/>
      </c:valAx>
      <c:valAx>
        <c:axId val="2"/>
        <c:scaling>
          <c:orientation val="minMax"/>
          <c:max val="5"/>
          <c:min val="0"/>
        </c:scaling>
        <c:delete val="0"/>
        <c:axPos val="r"/>
        <c:majorGridlines>
          <c:spPr>
            <a:ln>
              <a:noFill/>
            </a:ln>
          </c:spPr>
        </c:majorGridlines>
        <c:numFmt formatCode="#,##0;&quot;-&quot;#,##0" sourceLinked="0"/>
        <c:majorTickMark val="out"/>
        <c:minorTickMark val="none"/>
        <c:tickLblPos val="nextTo"/>
        <c:spPr>
          <a:ln w="9525" algn="ctr">
            <a:solidFill>
              <a:schemeClr val="tx1"/>
            </a:solidFill>
            <a:prstDash val="solid"/>
          </a:ln>
        </c:spPr>
        <c:txPr>
          <a:bodyPr wrap="none"/>
          <a:lstStyle/>
          <a:p>
            <a:pPr>
              <a:defRPr sz="1000">
                <a:solidFill>
                  <a:schemeClr val="tx1"/>
                </a:solidFill>
                <a:latin typeface="+mn-lt"/>
                <a:ea typeface="+mn-ea"/>
                <a:cs typeface="+mn-cs"/>
                <a:sym typeface="+mn-lt"/>
              </a:defRPr>
            </a:pPr>
            <a:endParaRPr lang="en-US"/>
          </a:p>
        </c:txPr>
        <c:crossAx val="320014336"/>
        <c:crosses val="max"/>
        <c:crossBetween val="between"/>
        <c:majorUnit val="1"/>
      </c:valAx>
    </c:plotArea>
    <c:plotVisOnly val="0"/>
    <c:dispBlanksAs val="gap"/>
    <c:showDLblsOverMax val="1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3.6302746148693901E-2"/>
          <c:y val="0.13339382940108893"/>
          <c:w val="0.92739450770261211"/>
          <c:h val="0.81034482758620685"/>
        </c:manualLayout>
      </c:layout>
      <c:barChart>
        <c:barDir val="col"/>
        <c:grouping val="stacked"/>
        <c:varyColors val="0"/>
        <c:ser>
          <c:idx val="0"/>
          <c:order val="0"/>
          <c:spPr>
            <a:solidFill>
              <a:srgbClr val="969696"/>
            </a:solidFill>
            <a:ln>
              <a:noFill/>
            </a:ln>
          </c:spPr>
          <c:invertIfNegative val="0"/>
          <c:dLbls>
            <c:dLbl>
              <c:idx val="0"/>
              <c:layout>
                <c:manualLayout>
                  <c:x val="0"/>
                  <c:y val="-0.51361161524500909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0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  <c:ext xmlns:c16="http://schemas.microsoft.com/office/drawing/2014/chart" uri="{C3380CC4-5D6E-409C-BE32-E72D297353CC}">
                  <c16:uniqueId val="{00000000-8154-4D49-8B2B-713C63542031}"/>
                </c:ext>
              </c:extLst>
            </c:dLbl>
            <c:dLbl>
              <c:idx val="1"/>
              <c:layout>
                <c:manualLayout>
                  <c:x val="0"/>
                  <c:y val="-0.13430127041742287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0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  <c:ext xmlns:c16="http://schemas.microsoft.com/office/drawing/2014/chart" uri="{C3380CC4-5D6E-409C-BE32-E72D297353CC}">
                  <c16:uniqueId val="{00000001-8154-4D49-8B2B-713C63542031}"/>
                </c:ext>
              </c:extLst>
            </c:dLbl>
            <c:dLbl>
              <c:idx val="2"/>
              <c:layout>
                <c:manualLayout>
                  <c:x val="0"/>
                  <c:y val="-0.23684210526315788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0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  <c:ext xmlns:c16="http://schemas.microsoft.com/office/drawing/2014/chart" uri="{C3380CC4-5D6E-409C-BE32-E72D297353CC}">
                  <c16:uniqueId val="{00000002-8154-4D49-8B2B-713C63542031}"/>
                </c:ext>
              </c:extLst>
            </c:dLbl>
            <c:dLbl>
              <c:idx val="3"/>
              <c:layout>
                <c:manualLayout>
                  <c:x val="0"/>
                  <c:y val="-0.12159709618874773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0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  <c:ext xmlns:c16="http://schemas.microsoft.com/office/drawing/2014/chart" uri="{C3380CC4-5D6E-409C-BE32-E72D297353CC}">
                  <c16:uniqueId val="{00000003-8154-4D49-8B2B-713C63542031}"/>
                </c:ext>
              </c:extLst>
            </c:dLbl>
            <c:dLbl>
              <c:idx val="4"/>
              <c:layout>
                <c:manualLayout>
                  <c:x val="0"/>
                  <c:y val="-0.10889292196007259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0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  <c:ext xmlns:c16="http://schemas.microsoft.com/office/drawing/2014/chart" uri="{C3380CC4-5D6E-409C-BE32-E72D297353CC}">
                  <c16:uniqueId val="{00000004-8154-4D49-8B2B-713C63542031}"/>
                </c:ext>
              </c:extLst>
            </c:dLbl>
            <c:dLbl>
              <c:idx val="5"/>
              <c:layout>
                <c:manualLayout>
                  <c:x val="0"/>
                  <c:y val="-0.10435571687840291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0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  <c:ext xmlns:c16="http://schemas.microsoft.com/office/drawing/2014/chart" uri="{C3380CC4-5D6E-409C-BE32-E72D297353CC}">
                  <c16:uniqueId val="{00000005-8154-4D49-8B2B-713C63542031}"/>
                </c:ext>
              </c:extLst>
            </c:dLbl>
            <c:dLbl>
              <c:idx val="6"/>
              <c:layout>
                <c:manualLayout>
                  <c:x val="0"/>
                  <c:y val="-0.10435571687840291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0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  <c:ext xmlns:c16="http://schemas.microsoft.com/office/drawing/2014/chart" uri="{C3380CC4-5D6E-409C-BE32-E72D297353CC}">
                  <c16:uniqueId val="{00000006-8154-4D49-8B2B-713C63542031}"/>
                </c:ext>
              </c:extLst>
            </c:dLbl>
            <c:dLbl>
              <c:idx val="7"/>
              <c:layout>
                <c:manualLayout>
                  <c:x val="0"/>
                  <c:y val="-0.10163339382940109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0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  <c:ext xmlns:c16="http://schemas.microsoft.com/office/drawing/2014/chart" uri="{C3380CC4-5D6E-409C-BE32-E72D297353CC}">
                  <c16:uniqueId val="{00000007-8154-4D49-8B2B-713C63542031}"/>
                </c:ext>
              </c:extLst>
            </c:dLbl>
            <c:dLbl>
              <c:idx val="8"/>
              <c:layout>
                <c:manualLayout>
                  <c:x val="0"/>
                  <c:y val="-9.8911070780399277E-2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0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  <c:ext xmlns:c16="http://schemas.microsoft.com/office/drawing/2014/chart" uri="{C3380CC4-5D6E-409C-BE32-E72D297353CC}">
                  <c16:uniqueId val="{00000008-8154-4D49-8B2B-713C63542031}"/>
                </c:ext>
              </c:extLst>
            </c:dLbl>
            <c:dLbl>
              <c:idx val="9"/>
              <c:layout>
                <c:manualLayout>
                  <c:x val="0"/>
                  <c:y val="-8.8021778584392016E-2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0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  <c:ext xmlns:c16="http://schemas.microsoft.com/office/drawing/2014/chart" uri="{C3380CC4-5D6E-409C-BE32-E72D297353CC}">
                  <c16:uniqueId val="{00000009-8154-4D49-8B2B-713C63542031}"/>
                </c:ext>
              </c:extLst>
            </c:dLbl>
            <c:dLbl>
              <c:idx val="10"/>
              <c:layout>
                <c:manualLayout>
                  <c:x val="0"/>
                  <c:y val="-8.5299455535390201E-2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0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  <c:ext xmlns:c16="http://schemas.microsoft.com/office/drawing/2014/chart" uri="{C3380CC4-5D6E-409C-BE32-E72D297353CC}">
                  <c16:uniqueId val="{0000000A-8154-4D49-8B2B-713C63542031}"/>
                </c:ext>
              </c:extLst>
            </c:dLbl>
            <c:dLbl>
              <c:idx val="11"/>
              <c:layout>
                <c:manualLayout>
                  <c:x val="0"/>
                  <c:y val="-8.5299455535390201E-2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0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  <c:ext xmlns:c16="http://schemas.microsoft.com/office/drawing/2014/chart" uri="{C3380CC4-5D6E-409C-BE32-E72D297353CC}">
                  <c16:uniqueId val="{0000000B-8154-4D49-8B2B-713C63542031}"/>
                </c:ext>
              </c:extLst>
            </c:dLbl>
            <c:dLbl>
              <c:idx val="12"/>
              <c:layout>
                <c:manualLayout>
                  <c:x val="0"/>
                  <c:y val="-8.3484573502722328E-2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0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  <c:ext xmlns:c16="http://schemas.microsoft.com/office/drawing/2014/chart" uri="{C3380CC4-5D6E-409C-BE32-E72D297353CC}">
                  <c16:uniqueId val="{0000000C-8154-4D49-8B2B-713C63542031}"/>
                </c:ext>
              </c:extLst>
            </c:dLbl>
            <c:dLbl>
              <c:idx val="13"/>
              <c:layout>
                <c:manualLayout>
                  <c:x val="0"/>
                  <c:y val="-8.0762250453720513E-2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0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  <c:ext xmlns:c16="http://schemas.microsoft.com/office/drawing/2014/chart" uri="{C3380CC4-5D6E-409C-BE32-E72D297353CC}">
                  <c16:uniqueId val="{0000000D-8154-4D49-8B2B-713C63542031}"/>
                </c:ext>
              </c:extLst>
            </c:dLbl>
            <c:dLbl>
              <c:idx val="14"/>
              <c:layout>
                <c:manualLayout>
                  <c:x val="0"/>
                  <c:y val="-7.5317604355716883E-2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0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  <c:ext xmlns:c16="http://schemas.microsoft.com/office/drawing/2014/chart" uri="{C3380CC4-5D6E-409C-BE32-E72D297353CC}">
                  <c16:uniqueId val="{0000000E-8154-4D49-8B2B-713C63542031}"/>
                </c:ext>
              </c:extLst>
            </c:dLbl>
            <c:dLbl>
              <c:idx val="15"/>
              <c:layout>
                <c:manualLayout>
                  <c:x val="0"/>
                  <c:y val="-7.5317604355716883E-2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0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  <c:ext xmlns:c16="http://schemas.microsoft.com/office/drawing/2014/chart" uri="{C3380CC4-5D6E-409C-BE32-E72D297353CC}">
                  <c16:uniqueId val="{0000000F-8154-4D49-8B2B-713C63542031}"/>
                </c:ext>
              </c:extLst>
            </c:dLbl>
            <c:dLbl>
              <c:idx val="16"/>
              <c:layout>
                <c:manualLayout>
                  <c:x val="0"/>
                  <c:y val="-7.5317604355716883E-2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0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  <c:ext xmlns:c16="http://schemas.microsoft.com/office/drawing/2014/chart" uri="{C3380CC4-5D6E-409C-BE32-E72D297353CC}">
                  <c16:uniqueId val="{00000010-8154-4D49-8B2B-713C63542031}"/>
                </c:ext>
              </c:extLst>
            </c:dLbl>
            <c:dLbl>
              <c:idx val="17"/>
              <c:layout>
                <c:manualLayout>
                  <c:x val="0"/>
                  <c:y val="-7.5317604355716883E-2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0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  <c:ext xmlns:c16="http://schemas.microsoft.com/office/drawing/2014/chart" uri="{C3380CC4-5D6E-409C-BE32-E72D297353CC}">
                  <c16:uniqueId val="{00000011-8154-4D49-8B2B-713C63542031}"/>
                </c:ext>
              </c:extLst>
            </c:dLbl>
            <c:dLbl>
              <c:idx val="18"/>
              <c:layout>
                <c:manualLayout>
                  <c:x val="0"/>
                  <c:y val="-7.3502722323048997E-2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0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  <c:ext xmlns:c16="http://schemas.microsoft.com/office/drawing/2014/chart" uri="{C3380CC4-5D6E-409C-BE32-E72D297353CC}">
                  <c16:uniqueId val="{00000012-8154-4D49-8B2B-713C63542031}"/>
                </c:ext>
              </c:extLst>
            </c:dLbl>
            <c:dLbl>
              <c:idx val="19"/>
              <c:layout>
                <c:manualLayout>
                  <c:x val="0"/>
                  <c:y val="-7.0780399274047182E-2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0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  <c:ext xmlns:c16="http://schemas.microsoft.com/office/drawing/2014/chart" uri="{C3380CC4-5D6E-409C-BE32-E72D297353CC}">
                  <c16:uniqueId val="{00000013-8154-4D49-8B2B-713C63542031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Sheet1!$A$1:$T$1</c:f>
              <c:numCache>
                <c:formatCode>General</c:formatCode>
                <c:ptCount val="20"/>
                <c:pt idx="0">
                  <c:v>323</c:v>
                </c:pt>
                <c:pt idx="1">
                  <c:v>67</c:v>
                </c:pt>
                <c:pt idx="2">
                  <c:v>58</c:v>
                </c:pt>
                <c:pt idx="3">
                  <c:v>57</c:v>
                </c:pt>
                <c:pt idx="4">
                  <c:v>46</c:v>
                </c:pt>
                <c:pt idx="5">
                  <c:v>42</c:v>
                </c:pt>
                <c:pt idx="6">
                  <c:v>41</c:v>
                </c:pt>
                <c:pt idx="7">
                  <c:v>39</c:v>
                </c:pt>
                <c:pt idx="8">
                  <c:v>37</c:v>
                </c:pt>
                <c:pt idx="9">
                  <c:v>28</c:v>
                </c:pt>
                <c:pt idx="10">
                  <c:v>25</c:v>
                </c:pt>
                <c:pt idx="11">
                  <c:v>25</c:v>
                </c:pt>
                <c:pt idx="12">
                  <c:v>24</c:v>
                </c:pt>
                <c:pt idx="13">
                  <c:v>21</c:v>
                </c:pt>
                <c:pt idx="14">
                  <c:v>17</c:v>
                </c:pt>
                <c:pt idx="15">
                  <c:v>16</c:v>
                </c:pt>
                <c:pt idx="16">
                  <c:v>17</c:v>
                </c:pt>
                <c:pt idx="17">
                  <c:v>16</c:v>
                </c:pt>
                <c:pt idx="18">
                  <c:v>15</c:v>
                </c:pt>
                <c:pt idx="1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8154-4D49-8B2B-713C6354203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100"/>
        <c:axId val="245338224"/>
        <c:axId val="1"/>
      </c:barChart>
      <c:lineChart>
        <c:grouping val="standard"/>
        <c:varyColors val="0"/>
        <c:ser>
          <c:idx val="1"/>
          <c:order val="1"/>
          <c:spPr>
            <a:ln w="28575" algn="ctr">
              <a:solidFill>
                <a:schemeClr val="tx2"/>
              </a:solidFill>
              <a:prstDash val="solid"/>
            </a:ln>
          </c:spPr>
          <c:marker>
            <c:symbol val="none"/>
          </c:marker>
          <c:dLbls>
            <c:dLbl>
              <c:idx val="0"/>
              <c:layout>
                <c:manualLayout>
                  <c:x val="0"/>
                  <c:y val="-7.1687840290381125E-2"/>
                </c:manualLayout>
              </c:layout>
              <c:numFmt formatCode="#,##0.0;&quot;-&quot;#,##0.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0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  <c:ext xmlns:c16="http://schemas.microsoft.com/office/drawing/2014/chart" uri="{C3380CC4-5D6E-409C-BE32-E72D297353CC}">
                  <c16:uniqueId val="{00000015-8154-4D49-8B2B-713C63542031}"/>
                </c:ext>
              </c:extLst>
            </c:dLbl>
            <c:dLbl>
              <c:idx val="1"/>
              <c:layout>
                <c:manualLayout>
                  <c:x val="0"/>
                  <c:y val="-7.1687840290381125E-2"/>
                </c:manualLayout>
              </c:layout>
              <c:numFmt formatCode="#,##0.0;&quot;-&quot;#,##0.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0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  <c:ext xmlns:c16="http://schemas.microsoft.com/office/drawing/2014/chart" uri="{C3380CC4-5D6E-409C-BE32-E72D297353CC}">
                  <c16:uniqueId val="{00000016-8154-4D49-8B2B-713C63542031}"/>
                </c:ext>
              </c:extLst>
            </c:dLbl>
            <c:dLbl>
              <c:idx val="3"/>
              <c:layout>
                <c:manualLayout>
                  <c:x val="0"/>
                  <c:y val="-7.1687840290381125E-2"/>
                </c:manualLayout>
              </c:layout>
              <c:numFmt formatCode="#,##0.0;&quot;-&quot;#,##0.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0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  <c:ext xmlns:c16="http://schemas.microsoft.com/office/drawing/2014/chart" uri="{C3380CC4-5D6E-409C-BE32-E72D297353CC}">
                  <c16:uniqueId val="{00000017-8154-4D49-8B2B-713C63542031}"/>
                </c:ext>
              </c:extLst>
            </c:dLbl>
            <c:dLbl>
              <c:idx val="5"/>
              <c:layout>
                <c:manualLayout>
                  <c:x val="0"/>
                  <c:y val="-7.1687840290381125E-2"/>
                </c:manualLayout>
              </c:layout>
              <c:numFmt formatCode="#,##0.0;&quot;-&quot;#,##0.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0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  <c:ext xmlns:c16="http://schemas.microsoft.com/office/drawing/2014/chart" uri="{C3380CC4-5D6E-409C-BE32-E72D297353CC}">
                  <c16:uniqueId val="{00000018-8154-4D49-8B2B-713C63542031}"/>
                </c:ext>
              </c:extLst>
            </c:dLbl>
            <c:dLbl>
              <c:idx val="6"/>
              <c:layout>
                <c:manualLayout>
                  <c:x val="0"/>
                  <c:y val="-7.1687840290381125E-2"/>
                </c:manualLayout>
              </c:layout>
              <c:numFmt formatCode="#,##0.0;&quot;-&quot;#,##0.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0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  <c:ext xmlns:c16="http://schemas.microsoft.com/office/drawing/2014/chart" uri="{C3380CC4-5D6E-409C-BE32-E72D297353CC}">
                  <c16:uniqueId val="{00000019-8154-4D49-8B2B-713C63542031}"/>
                </c:ext>
              </c:extLst>
            </c:dLbl>
            <c:dLbl>
              <c:idx val="8"/>
              <c:layout>
                <c:manualLayout>
                  <c:x val="0"/>
                  <c:y val="-7.1687840290381125E-2"/>
                </c:manualLayout>
              </c:layout>
              <c:numFmt formatCode="#,##0.0;&quot;-&quot;#,##0.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0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  <c:ext xmlns:c16="http://schemas.microsoft.com/office/drawing/2014/chart" uri="{C3380CC4-5D6E-409C-BE32-E72D297353CC}">
                  <c16:uniqueId val="{0000001A-8154-4D49-8B2B-713C63542031}"/>
                </c:ext>
              </c:extLst>
            </c:dLbl>
            <c:dLbl>
              <c:idx val="10"/>
              <c:layout>
                <c:manualLayout>
                  <c:x val="0"/>
                  <c:y val="-7.1687840290381125E-2"/>
                </c:manualLayout>
              </c:layout>
              <c:numFmt formatCode="#,##0.0;&quot;-&quot;#,##0.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0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  <c:ext xmlns:c16="http://schemas.microsoft.com/office/drawing/2014/chart" uri="{C3380CC4-5D6E-409C-BE32-E72D297353CC}">
                  <c16:uniqueId val="{0000001B-8154-4D49-8B2B-713C63542031}"/>
                </c:ext>
              </c:extLst>
            </c:dLbl>
            <c:dLbl>
              <c:idx val="11"/>
              <c:layout>
                <c:manualLayout>
                  <c:x val="0"/>
                  <c:y val="-7.1687840290381125E-2"/>
                </c:manualLayout>
              </c:layout>
              <c:numFmt formatCode="#,##0.0;&quot;-&quot;#,##0.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0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  <c:ext xmlns:c16="http://schemas.microsoft.com/office/drawing/2014/chart" uri="{C3380CC4-5D6E-409C-BE32-E72D297353CC}">
                  <c16:uniqueId val="{0000001C-8154-4D49-8B2B-713C63542031}"/>
                </c:ext>
              </c:extLst>
            </c:dLbl>
            <c:dLbl>
              <c:idx val="12"/>
              <c:layout>
                <c:manualLayout>
                  <c:x val="0"/>
                  <c:y val="-7.1687840290381125E-2"/>
                </c:manualLayout>
              </c:layout>
              <c:numFmt formatCode="#,##0.0;&quot;-&quot;#,##0.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0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  <c:ext xmlns:c16="http://schemas.microsoft.com/office/drawing/2014/chart" uri="{C3380CC4-5D6E-409C-BE32-E72D297353CC}">
                  <c16:uniqueId val="{0000001D-8154-4D49-8B2B-713C63542031}"/>
                </c:ext>
              </c:extLst>
            </c:dLbl>
            <c:dLbl>
              <c:idx val="13"/>
              <c:layout>
                <c:manualLayout>
                  <c:x val="0"/>
                  <c:y val="-7.1687840290381125E-2"/>
                </c:manualLayout>
              </c:layout>
              <c:numFmt formatCode="#,##0.0;&quot;-&quot;#,##0.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0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  <c:ext xmlns:c16="http://schemas.microsoft.com/office/drawing/2014/chart" uri="{C3380CC4-5D6E-409C-BE32-E72D297353CC}">
                  <c16:uniqueId val="{0000001E-8154-4D49-8B2B-713C63542031}"/>
                </c:ext>
              </c:extLst>
            </c:dLbl>
            <c:dLbl>
              <c:idx val="14"/>
              <c:layout>
                <c:manualLayout>
                  <c:x val="0"/>
                  <c:y val="-7.1687840290381125E-2"/>
                </c:manualLayout>
              </c:layout>
              <c:numFmt formatCode="#,##0.0;&quot;-&quot;#,##0.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0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  <c:ext xmlns:c16="http://schemas.microsoft.com/office/drawing/2014/chart" uri="{C3380CC4-5D6E-409C-BE32-E72D297353CC}">
                  <c16:uniqueId val="{0000001F-8154-4D49-8B2B-713C63542031}"/>
                </c:ext>
              </c:extLst>
            </c:dLbl>
            <c:dLbl>
              <c:idx val="15"/>
              <c:layout>
                <c:manualLayout>
                  <c:x val="0"/>
                  <c:y val="-7.1687840290381125E-2"/>
                </c:manualLayout>
              </c:layout>
              <c:numFmt formatCode="#,##0.0;&quot;-&quot;#,##0.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0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  <c:ext xmlns:c16="http://schemas.microsoft.com/office/drawing/2014/chart" uri="{C3380CC4-5D6E-409C-BE32-E72D297353CC}">
                  <c16:uniqueId val="{00000020-8154-4D49-8B2B-713C63542031}"/>
                </c:ext>
              </c:extLst>
            </c:dLbl>
            <c:dLbl>
              <c:idx val="16"/>
              <c:layout>
                <c:manualLayout>
                  <c:x val="0"/>
                  <c:y val="-7.1687840290381125E-2"/>
                </c:manualLayout>
              </c:layout>
              <c:numFmt formatCode="#,##0.0;&quot;-&quot;#,##0.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0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  <c:ext xmlns:c16="http://schemas.microsoft.com/office/drawing/2014/chart" uri="{C3380CC4-5D6E-409C-BE32-E72D297353CC}">
                  <c16:uniqueId val="{00000021-8154-4D49-8B2B-713C63542031}"/>
                </c:ext>
              </c:extLst>
            </c:dLbl>
            <c:dLbl>
              <c:idx val="17"/>
              <c:layout>
                <c:manualLayout>
                  <c:x val="0"/>
                  <c:y val="-7.1687840290381125E-2"/>
                </c:manualLayout>
              </c:layout>
              <c:numFmt formatCode="#,##0.0;&quot;-&quot;#,##0.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0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  <c:ext xmlns:c16="http://schemas.microsoft.com/office/drawing/2014/chart" uri="{C3380CC4-5D6E-409C-BE32-E72D297353CC}">
                  <c16:uniqueId val="{00000022-8154-4D49-8B2B-713C63542031}"/>
                </c:ext>
              </c:extLst>
            </c:dLbl>
            <c:dLbl>
              <c:idx val="18"/>
              <c:layout>
                <c:manualLayout>
                  <c:x val="0"/>
                  <c:y val="-7.1687840290381125E-2"/>
                </c:manualLayout>
              </c:layout>
              <c:numFmt formatCode="#,##0.0;&quot;-&quot;#,##0.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0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  <c:ext xmlns:c16="http://schemas.microsoft.com/office/drawing/2014/chart" uri="{C3380CC4-5D6E-409C-BE32-E72D297353CC}">
                  <c16:uniqueId val="{00000023-8154-4D49-8B2B-713C63542031}"/>
                </c:ext>
              </c:extLst>
            </c:dLbl>
            <c:dLbl>
              <c:idx val="19"/>
              <c:layout>
                <c:manualLayout>
                  <c:x val="0"/>
                  <c:y val="-7.1687840290381125E-2"/>
                </c:manualLayout>
              </c:layout>
              <c:numFmt formatCode="#,##0.0;&quot;-&quot;#,##0.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0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  <c:ext xmlns:c16="http://schemas.microsoft.com/office/drawing/2014/chart" uri="{C3380CC4-5D6E-409C-BE32-E72D297353CC}">
                  <c16:uniqueId val="{00000024-8154-4D49-8B2B-713C63542031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Sheet1!$A$2:$T$2</c:f>
              <c:numCache>
                <c:formatCode>General</c:formatCode>
                <c:ptCount val="20"/>
                <c:pt idx="0">
                  <c:v>91</c:v>
                </c:pt>
                <c:pt idx="1">
                  <c:v>75</c:v>
                </c:pt>
                <c:pt idx="2">
                  <c:v>19</c:v>
                </c:pt>
                <c:pt idx="3">
                  <c:v>38</c:v>
                </c:pt>
                <c:pt idx="4">
                  <c:v>54</c:v>
                </c:pt>
                <c:pt idx="5">
                  <c:v>78</c:v>
                </c:pt>
                <c:pt idx="6">
                  <c:v>83</c:v>
                </c:pt>
                <c:pt idx="7">
                  <c:v>34</c:v>
                </c:pt>
                <c:pt idx="8">
                  <c:v>79</c:v>
                </c:pt>
                <c:pt idx="9">
                  <c:v>29</c:v>
                </c:pt>
                <c:pt idx="10">
                  <c:v>50</c:v>
                </c:pt>
                <c:pt idx="11">
                  <c:v>61</c:v>
                </c:pt>
                <c:pt idx="12">
                  <c:v>76</c:v>
                </c:pt>
                <c:pt idx="13">
                  <c:v>60</c:v>
                </c:pt>
                <c:pt idx="14">
                  <c:v>71</c:v>
                </c:pt>
                <c:pt idx="15">
                  <c:v>52</c:v>
                </c:pt>
                <c:pt idx="16">
                  <c:v>65</c:v>
                </c:pt>
                <c:pt idx="17">
                  <c:v>50</c:v>
                </c:pt>
                <c:pt idx="18">
                  <c:v>53</c:v>
                </c:pt>
                <c:pt idx="19">
                  <c:v>54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5-8154-4D49-8B2B-713C6354203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45338224"/>
        <c:axId val="2"/>
      </c:lineChart>
      <c:catAx>
        <c:axId val="245338224"/>
        <c:scaling>
          <c:orientation val="minMax"/>
        </c:scaling>
        <c:delete val="0"/>
        <c:axPos val="b"/>
        <c:majorGridlines>
          <c:spPr>
            <a:ln>
              <a:noFill/>
            </a:ln>
          </c:spPr>
        </c:majorGridlines>
        <c:majorTickMark val="none"/>
        <c:minorTickMark val="none"/>
        <c:tickLblPos val="none"/>
        <c:spPr>
          <a:ln w="9525" algn="ctr">
            <a:solidFill>
              <a:schemeClr val="tx1"/>
            </a:solidFill>
            <a:prstDash val="solid"/>
          </a:ln>
        </c:sp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350"/>
          <c:min val="0"/>
        </c:scaling>
        <c:delete val="0"/>
        <c:axPos val="l"/>
        <c:majorGridlines>
          <c:spPr>
            <a:ln>
              <a:noFill/>
            </a:ln>
          </c:spPr>
        </c:majorGridlines>
        <c:numFmt formatCode="#,##0;&quot;-&quot;#,##0" sourceLinked="0"/>
        <c:majorTickMark val="out"/>
        <c:minorTickMark val="none"/>
        <c:tickLblPos val="nextTo"/>
        <c:spPr>
          <a:ln w="9525" algn="ctr">
            <a:solidFill>
              <a:schemeClr val="tx1"/>
            </a:solidFill>
            <a:prstDash val="solid"/>
          </a:ln>
        </c:spPr>
        <c:txPr>
          <a:bodyPr wrap="none"/>
          <a:lstStyle/>
          <a:p>
            <a:pPr>
              <a:defRPr sz="1000">
                <a:solidFill>
                  <a:schemeClr val="tx1"/>
                </a:solidFill>
                <a:latin typeface="+mn-lt"/>
                <a:ea typeface="+mn-ea"/>
                <a:cs typeface="+mn-cs"/>
                <a:sym typeface="+mn-lt"/>
              </a:defRPr>
            </a:pPr>
            <a:endParaRPr lang="en-US"/>
          </a:p>
        </c:txPr>
        <c:crossAx val="245338224"/>
        <c:crosses val="min"/>
        <c:crossBetween val="between"/>
        <c:majorUnit val="50"/>
      </c:valAx>
      <c:valAx>
        <c:axId val="2"/>
        <c:scaling>
          <c:orientation val="minMax"/>
          <c:max val="100"/>
          <c:min val="0"/>
        </c:scaling>
        <c:delete val="0"/>
        <c:axPos val="r"/>
        <c:majorGridlines>
          <c:spPr>
            <a:ln>
              <a:noFill/>
            </a:ln>
          </c:spPr>
        </c:majorGridlines>
        <c:numFmt formatCode="#,##0;&quot;-&quot;#,##0" sourceLinked="0"/>
        <c:majorTickMark val="out"/>
        <c:minorTickMark val="none"/>
        <c:tickLblPos val="nextTo"/>
        <c:spPr>
          <a:ln w="9525" algn="ctr">
            <a:solidFill>
              <a:schemeClr val="tx1"/>
            </a:solidFill>
            <a:prstDash val="solid"/>
          </a:ln>
        </c:spPr>
        <c:txPr>
          <a:bodyPr wrap="none"/>
          <a:lstStyle/>
          <a:p>
            <a:pPr>
              <a:defRPr sz="1000">
                <a:solidFill>
                  <a:schemeClr val="tx1"/>
                </a:solidFill>
                <a:latin typeface="+mn-lt"/>
                <a:ea typeface="+mn-ea"/>
                <a:cs typeface="+mn-cs"/>
                <a:sym typeface="+mn-lt"/>
              </a:defRPr>
            </a:pPr>
            <a:endParaRPr lang="en-US"/>
          </a:p>
        </c:txPr>
        <c:crossAx val="245338224"/>
        <c:crosses val="max"/>
        <c:crossBetween val="between"/>
        <c:majorUnit val="10"/>
      </c:valAx>
    </c:plotArea>
    <c:plotVisOnly val="0"/>
    <c:dispBlanksAs val="gap"/>
    <c:showDLblsOverMax val="1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1.5877862595419848E-2"/>
          <c:y val="9.9526066350710901E-2"/>
          <c:w val="0.96824427480916031"/>
          <c:h val="0.85118483412322277"/>
        </c:manualLayout>
      </c:layout>
      <c:barChart>
        <c:barDir val="col"/>
        <c:grouping val="stacked"/>
        <c:varyColors val="0"/>
        <c:ser>
          <c:idx val="0"/>
          <c:order val="0"/>
          <c:spPr>
            <a:solidFill>
              <a:srgbClr val="969696"/>
            </a:solidFill>
            <a:ln>
              <a:noFill/>
            </a:ln>
          </c:spPr>
          <c:invertIfNegative val="0"/>
          <c:dLbls>
            <c:dLbl>
              <c:idx val="0"/>
              <c:layout>
                <c:manualLayout>
                  <c:x val="0"/>
                  <c:y val="-0.4758293838862559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  <c:ext xmlns:c16="http://schemas.microsoft.com/office/drawing/2014/chart" uri="{C3380CC4-5D6E-409C-BE32-E72D297353CC}">
                  <c16:uniqueId val="{00000000-3EC7-43B7-B5F3-6E041D1FD291}"/>
                </c:ext>
              </c:extLst>
            </c:dLbl>
            <c:dLbl>
              <c:idx val="1"/>
              <c:layout>
                <c:manualLayout>
                  <c:x val="0"/>
                  <c:y val="-0.12890995260663507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  <c:ext xmlns:c16="http://schemas.microsoft.com/office/drawing/2014/chart" uri="{C3380CC4-5D6E-409C-BE32-E72D297353CC}">
                  <c16:uniqueId val="{00000001-3EC7-43B7-B5F3-6E041D1FD291}"/>
                </c:ext>
              </c:extLst>
            </c:dLbl>
            <c:dLbl>
              <c:idx val="2"/>
              <c:layout>
                <c:manualLayout>
                  <c:x val="0"/>
                  <c:y val="-0.12417061611374408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  <c:ext xmlns:c16="http://schemas.microsoft.com/office/drawing/2014/chart" uri="{C3380CC4-5D6E-409C-BE32-E72D297353CC}">
                  <c16:uniqueId val="{00000002-3EC7-43B7-B5F3-6E041D1FD291}"/>
                </c:ext>
              </c:extLst>
            </c:dLbl>
            <c:dLbl>
              <c:idx val="3"/>
              <c:layout>
                <c:manualLayout>
                  <c:x val="0"/>
                  <c:y val="-0.12322274881516587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  <c:ext xmlns:c16="http://schemas.microsoft.com/office/drawing/2014/chart" uri="{C3380CC4-5D6E-409C-BE32-E72D297353CC}">
                  <c16:uniqueId val="{00000003-3EC7-43B7-B5F3-6E041D1FD291}"/>
                </c:ext>
              </c:extLst>
            </c:dLbl>
            <c:dLbl>
              <c:idx val="4"/>
              <c:layout>
                <c:manualLayout>
                  <c:x val="0"/>
                  <c:y val="-0.11848341232227488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  <c:ext xmlns:c16="http://schemas.microsoft.com/office/drawing/2014/chart" uri="{C3380CC4-5D6E-409C-BE32-E72D297353CC}">
                  <c16:uniqueId val="{00000004-3EC7-43B7-B5F3-6E041D1FD291}"/>
                </c:ext>
              </c:extLst>
            </c:dLbl>
            <c:dLbl>
              <c:idx val="5"/>
              <c:layout>
                <c:manualLayout>
                  <c:x val="0"/>
                  <c:y val="-0.1023696682464455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  <c:ext xmlns:c16="http://schemas.microsoft.com/office/drawing/2014/chart" uri="{C3380CC4-5D6E-409C-BE32-E72D297353CC}">
                  <c16:uniqueId val="{00000005-3EC7-43B7-B5F3-6E041D1FD291}"/>
                </c:ext>
              </c:extLst>
            </c:dLbl>
            <c:dLbl>
              <c:idx val="6"/>
              <c:layout>
                <c:manualLayout>
                  <c:x val="0"/>
                  <c:y val="-0.1023696682464455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  <c:ext xmlns:c16="http://schemas.microsoft.com/office/drawing/2014/chart" uri="{C3380CC4-5D6E-409C-BE32-E72D297353CC}">
                  <c16:uniqueId val="{00000006-3EC7-43B7-B5F3-6E041D1FD291}"/>
                </c:ext>
              </c:extLst>
            </c:dLbl>
            <c:dLbl>
              <c:idx val="7"/>
              <c:layout>
                <c:manualLayout>
                  <c:x val="0"/>
                  <c:y val="-0.1014218009478673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  <c:ext xmlns:c16="http://schemas.microsoft.com/office/drawing/2014/chart" uri="{C3380CC4-5D6E-409C-BE32-E72D297353CC}">
                  <c16:uniqueId val="{00000007-3EC7-43B7-B5F3-6E041D1FD291}"/>
                </c:ext>
              </c:extLst>
            </c:dLbl>
            <c:dLbl>
              <c:idx val="8"/>
              <c:layout>
                <c:manualLayout>
                  <c:x val="0"/>
                  <c:y val="-0.1014218009478673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  <c:ext xmlns:c16="http://schemas.microsoft.com/office/drawing/2014/chart" uri="{C3380CC4-5D6E-409C-BE32-E72D297353CC}">
                  <c16:uniqueId val="{00000008-3EC7-43B7-B5F3-6E041D1FD291}"/>
                </c:ext>
              </c:extLst>
            </c:dLbl>
            <c:dLbl>
              <c:idx val="9"/>
              <c:layout>
                <c:manualLayout>
                  <c:x val="0"/>
                  <c:y val="-9.8578199052132706E-2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  <c:ext xmlns:c16="http://schemas.microsoft.com/office/drawing/2014/chart" uri="{C3380CC4-5D6E-409C-BE32-E72D297353CC}">
                  <c16:uniqueId val="{00000009-3EC7-43B7-B5F3-6E041D1FD291}"/>
                </c:ext>
              </c:extLst>
            </c:dLbl>
            <c:dLbl>
              <c:idx val="10"/>
              <c:layout>
                <c:manualLayout>
                  <c:x val="0"/>
                  <c:y val="-9.5734597156398107E-2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  <c:ext xmlns:c16="http://schemas.microsoft.com/office/drawing/2014/chart" uri="{C3380CC4-5D6E-409C-BE32-E72D297353CC}">
                  <c16:uniqueId val="{0000000A-3EC7-43B7-B5F3-6E041D1FD291}"/>
                </c:ext>
              </c:extLst>
            </c:dLbl>
            <c:dLbl>
              <c:idx val="11"/>
              <c:layout>
                <c:manualLayout>
                  <c:x val="0"/>
                  <c:y val="-9.5734597156398107E-2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  <c:ext xmlns:c16="http://schemas.microsoft.com/office/drawing/2014/chart" uri="{C3380CC4-5D6E-409C-BE32-E72D297353CC}">
                  <c16:uniqueId val="{0000000B-3EC7-43B7-B5F3-6E041D1FD291}"/>
                </c:ext>
              </c:extLst>
            </c:dLbl>
            <c:dLbl>
              <c:idx val="12"/>
              <c:layout>
                <c:manualLayout>
                  <c:x val="0"/>
                  <c:y val="-9.5734597156398107E-2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  <c:ext xmlns:c16="http://schemas.microsoft.com/office/drawing/2014/chart" uri="{C3380CC4-5D6E-409C-BE32-E72D297353CC}">
                  <c16:uniqueId val="{0000000C-3EC7-43B7-B5F3-6E041D1FD291}"/>
                </c:ext>
              </c:extLst>
            </c:dLbl>
            <c:dLbl>
              <c:idx val="13"/>
              <c:layout>
                <c:manualLayout>
                  <c:x val="0"/>
                  <c:y val="-9.3838862559241704E-2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  <c:ext xmlns:c16="http://schemas.microsoft.com/office/drawing/2014/chart" uri="{C3380CC4-5D6E-409C-BE32-E72D297353CC}">
                  <c16:uniqueId val="{0000000D-3EC7-43B7-B5F3-6E041D1FD291}"/>
                </c:ext>
              </c:extLst>
            </c:dLbl>
            <c:dLbl>
              <c:idx val="14"/>
              <c:layout>
                <c:manualLayout>
                  <c:x val="0"/>
                  <c:y val="-9.0995260663507105E-2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  <c:ext xmlns:c16="http://schemas.microsoft.com/office/drawing/2014/chart" uri="{C3380CC4-5D6E-409C-BE32-E72D297353CC}">
                  <c16:uniqueId val="{0000000E-3EC7-43B7-B5F3-6E041D1FD291}"/>
                </c:ext>
              </c:extLst>
            </c:dLbl>
            <c:dLbl>
              <c:idx val="15"/>
              <c:layout>
                <c:manualLayout>
                  <c:x val="0"/>
                  <c:y val="-8.1516587677725114E-2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  <c:ext xmlns:c16="http://schemas.microsoft.com/office/drawing/2014/chart" uri="{C3380CC4-5D6E-409C-BE32-E72D297353CC}">
                  <c16:uniqueId val="{0000000F-3EC7-43B7-B5F3-6E041D1FD291}"/>
                </c:ext>
              </c:extLst>
            </c:dLbl>
            <c:dLbl>
              <c:idx val="16"/>
              <c:layout>
                <c:manualLayout>
                  <c:x val="0"/>
                  <c:y val="-8.0568720379146919E-2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  <c:ext xmlns:c16="http://schemas.microsoft.com/office/drawing/2014/chart" uri="{C3380CC4-5D6E-409C-BE32-E72D297353CC}">
                  <c16:uniqueId val="{00000010-3EC7-43B7-B5F3-6E041D1FD291}"/>
                </c:ext>
              </c:extLst>
            </c:dLbl>
            <c:dLbl>
              <c:idx val="17"/>
              <c:layout>
                <c:manualLayout>
                  <c:x val="0"/>
                  <c:y val="-7.8672985781990515E-2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  <c:ext xmlns:c16="http://schemas.microsoft.com/office/drawing/2014/chart" uri="{C3380CC4-5D6E-409C-BE32-E72D297353CC}">
                  <c16:uniqueId val="{00000011-3EC7-43B7-B5F3-6E041D1FD291}"/>
                </c:ext>
              </c:extLst>
            </c:dLbl>
            <c:dLbl>
              <c:idx val="18"/>
              <c:layout>
                <c:manualLayout>
                  <c:x val="0"/>
                  <c:y val="-7.8672985781990515E-2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  <c:ext xmlns:c16="http://schemas.microsoft.com/office/drawing/2014/chart" uri="{C3380CC4-5D6E-409C-BE32-E72D297353CC}">
                  <c16:uniqueId val="{00000012-3EC7-43B7-B5F3-6E041D1FD291}"/>
                </c:ext>
              </c:extLst>
            </c:dLbl>
            <c:dLbl>
              <c:idx val="19"/>
              <c:layout>
                <c:manualLayout>
                  <c:x val="0"/>
                  <c:y val="-7.772511848341232E-2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  <c:ext xmlns:c16="http://schemas.microsoft.com/office/drawing/2014/chart" uri="{C3380CC4-5D6E-409C-BE32-E72D297353CC}">
                  <c16:uniqueId val="{00000013-3EC7-43B7-B5F3-6E041D1FD291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Sheet1!$A$1:$T$1</c:f>
              <c:numCache>
                <c:formatCode>General</c:formatCode>
                <c:ptCount val="20"/>
                <c:pt idx="0">
                  <c:v>294</c:v>
                </c:pt>
                <c:pt idx="1">
                  <c:v>54</c:v>
                </c:pt>
                <c:pt idx="2">
                  <c:v>51</c:v>
                </c:pt>
                <c:pt idx="3">
                  <c:v>50</c:v>
                </c:pt>
                <c:pt idx="4">
                  <c:v>47</c:v>
                </c:pt>
                <c:pt idx="5">
                  <c:v>36</c:v>
                </c:pt>
                <c:pt idx="6">
                  <c:v>36</c:v>
                </c:pt>
                <c:pt idx="7">
                  <c:v>35</c:v>
                </c:pt>
                <c:pt idx="8">
                  <c:v>35</c:v>
                </c:pt>
                <c:pt idx="9">
                  <c:v>33</c:v>
                </c:pt>
                <c:pt idx="10">
                  <c:v>31</c:v>
                </c:pt>
                <c:pt idx="11">
                  <c:v>31</c:v>
                </c:pt>
                <c:pt idx="12">
                  <c:v>31</c:v>
                </c:pt>
                <c:pt idx="13">
                  <c:v>30</c:v>
                </c:pt>
                <c:pt idx="14">
                  <c:v>28</c:v>
                </c:pt>
                <c:pt idx="15">
                  <c:v>22</c:v>
                </c:pt>
                <c:pt idx="16">
                  <c:v>21</c:v>
                </c:pt>
                <c:pt idx="17">
                  <c:v>20</c:v>
                </c:pt>
                <c:pt idx="18">
                  <c:v>20</c:v>
                </c:pt>
                <c:pt idx="19">
                  <c:v>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3EC7-43B7-B5F3-6E041D1FD29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100"/>
        <c:axId val="363300960"/>
        <c:axId val="1"/>
      </c:barChart>
      <c:catAx>
        <c:axId val="363300960"/>
        <c:scaling>
          <c:orientation val="minMax"/>
        </c:scaling>
        <c:delete val="0"/>
        <c:axPos val="b"/>
        <c:majorGridlines>
          <c:spPr>
            <a:ln>
              <a:noFill/>
            </a:ln>
          </c:spPr>
        </c:majorGridlines>
        <c:majorTickMark val="none"/>
        <c:minorTickMark val="none"/>
        <c:tickLblPos val="none"/>
        <c:spPr>
          <a:ln w="9525" algn="ctr">
            <a:solidFill>
              <a:schemeClr val="tx1"/>
            </a:solidFill>
            <a:prstDash val="solid"/>
          </a:ln>
        </c:sp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294"/>
          <c:min val="0"/>
        </c:scaling>
        <c:delete val="1"/>
        <c:axPos val="l"/>
        <c:numFmt formatCode="General" sourceLinked="1"/>
        <c:majorTickMark val="out"/>
        <c:minorTickMark val="none"/>
        <c:tickLblPos val="nextTo"/>
        <c:crossAx val="363300960"/>
        <c:crosses val="min"/>
        <c:crossBetween val="between"/>
      </c:valAx>
    </c:plotArea>
    <c:plotVisOnly val="0"/>
    <c:dispBlanksAs val="gap"/>
    <c:showDLblsOverMax val="1"/>
  </c:chart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1.5877862595419848E-2"/>
          <c:y val="9.9526066350710901E-2"/>
          <c:w val="0.96824427480916031"/>
          <c:h val="0.85118483412322277"/>
        </c:manualLayout>
      </c:layout>
      <c:barChart>
        <c:barDir val="col"/>
        <c:grouping val="stacked"/>
        <c:varyColors val="0"/>
        <c:ser>
          <c:idx val="0"/>
          <c:order val="0"/>
          <c:spPr>
            <a:solidFill>
              <a:srgbClr val="969696"/>
            </a:solidFill>
            <a:ln>
              <a:noFill/>
            </a:ln>
          </c:spPr>
          <c:invertIfNegative val="0"/>
          <c:dLbls>
            <c:dLbl>
              <c:idx val="0"/>
              <c:layout>
                <c:manualLayout>
                  <c:x val="0"/>
                  <c:y val="-0.4758293838862559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  <c:ext xmlns:c16="http://schemas.microsoft.com/office/drawing/2014/chart" uri="{C3380CC4-5D6E-409C-BE32-E72D297353CC}">
                  <c16:uniqueId val="{00000000-4368-4B46-B3AA-00D6ACDE780F}"/>
                </c:ext>
              </c:extLst>
            </c:dLbl>
            <c:dLbl>
              <c:idx val="1"/>
              <c:layout>
                <c:manualLayout>
                  <c:x val="0"/>
                  <c:y val="-0.36872037914691941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  <c:ext xmlns:c16="http://schemas.microsoft.com/office/drawing/2014/chart" uri="{C3380CC4-5D6E-409C-BE32-E72D297353CC}">
                  <c16:uniqueId val="{00000001-4368-4B46-B3AA-00D6ACDE780F}"/>
                </c:ext>
              </c:extLst>
            </c:dLbl>
            <c:dLbl>
              <c:idx val="2"/>
              <c:layout>
                <c:manualLayout>
                  <c:x val="0"/>
                  <c:y val="-0.36872037914691941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  <c:ext xmlns:c16="http://schemas.microsoft.com/office/drawing/2014/chart" uri="{C3380CC4-5D6E-409C-BE32-E72D297353CC}">
                  <c16:uniqueId val="{00000002-4368-4B46-B3AA-00D6ACDE780F}"/>
                </c:ext>
              </c:extLst>
            </c:dLbl>
            <c:dLbl>
              <c:idx val="3"/>
              <c:layout>
                <c:manualLayout>
                  <c:x val="0"/>
                  <c:y val="-0.30805687203791471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  <c:ext xmlns:c16="http://schemas.microsoft.com/office/drawing/2014/chart" uri="{C3380CC4-5D6E-409C-BE32-E72D297353CC}">
                  <c16:uniqueId val="{00000003-4368-4B46-B3AA-00D6ACDE780F}"/>
                </c:ext>
              </c:extLst>
            </c:dLbl>
            <c:dLbl>
              <c:idx val="4"/>
              <c:layout>
                <c:manualLayout>
                  <c:x val="0"/>
                  <c:y val="-0.2890995260663507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  <c:ext xmlns:c16="http://schemas.microsoft.com/office/drawing/2014/chart" uri="{C3380CC4-5D6E-409C-BE32-E72D297353CC}">
                  <c16:uniqueId val="{00000004-4368-4B46-B3AA-00D6ACDE780F}"/>
                </c:ext>
              </c:extLst>
            </c:dLbl>
            <c:dLbl>
              <c:idx val="5"/>
              <c:layout>
                <c:manualLayout>
                  <c:x val="0"/>
                  <c:y val="-0.28056872037914693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  <c:ext xmlns:c16="http://schemas.microsoft.com/office/drawing/2014/chart" uri="{C3380CC4-5D6E-409C-BE32-E72D297353CC}">
                  <c16:uniqueId val="{00000005-4368-4B46-B3AA-00D6ACDE780F}"/>
                </c:ext>
              </c:extLst>
            </c:dLbl>
            <c:dLbl>
              <c:idx val="6"/>
              <c:layout>
                <c:manualLayout>
                  <c:x val="0"/>
                  <c:y val="-0.26350710900473934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  <c:ext xmlns:c16="http://schemas.microsoft.com/office/drawing/2014/chart" uri="{C3380CC4-5D6E-409C-BE32-E72D297353CC}">
                  <c16:uniqueId val="{00000006-4368-4B46-B3AA-00D6ACDE780F}"/>
                </c:ext>
              </c:extLst>
            </c:dLbl>
            <c:dLbl>
              <c:idx val="7"/>
              <c:layout>
                <c:manualLayout>
                  <c:x val="0"/>
                  <c:y val="-0.25402843601895736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  <c:ext xmlns:c16="http://schemas.microsoft.com/office/drawing/2014/chart" uri="{C3380CC4-5D6E-409C-BE32-E72D297353CC}">
                  <c16:uniqueId val="{00000007-4368-4B46-B3AA-00D6ACDE780F}"/>
                </c:ext>
              </c:extLst>
            </c:dLbl>
            <c:dLbl>
              <c:idx val="8"/>
              <c:layout>
                <c:manualLayout>
                  <c:x val="0"/>
                  <c:y val="-0.24549763033175356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  <c:ext xmlns:c16="http://schemas.microsoft.com/office/drawing/2014/chart" uri="{C3380CC4-5D6E-409C-BE32-E72D297353CC}">
                  <c16:uniqueId val="{00000008-4368-4B46-B3AA-00D6ACDE780F}"/>
                </c:ext>
              </c:extLst>
            </c:dLbl>
            <c:dLbl>
              <c:idx val="9"/>
              <c:layout>
                <c:manualLayout>
                  <c:x val="0"/>
                  <c:y val="-0.22748815165876776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  <c:ext xmlns:c16="http://schemas.microsoft.com/office/drawing/2014/chart" uri="{C3380CC4-5D6E-409C-BE32-E72D297353CC}">
                  <c16:uniqueId val="{00000009-4368-4B46-B3AA-00D6ACDE780F}"/>
                </c:ext>
              </c:extLst>
            </c:dLbl>
            <c:dLbl>
              <c:idx val="10"/>
              <c:layout>
                <c:manualLayout>
                  <c:x val="0"/>
                  <c:y val="-0.22748815165876776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  <c:ext xmlns:c16="http://schemas.microsoft.com/office/drawing/2014/chart" uri="{C3380CC4-5D6E-409C-BE32-E72D297353CC}">
                  <c16:uniqueId val="{0000000A-4368-4B46-B3AA-00D6ACDE780F}"/>
                </c:ext>
              </c:extLst>
            </c:dLbl>
            <c:dLbl>
              <c:idx val="11"/>
              <c:layout>
                <c:manualLayout>
                  <c:x val="0"/>
                  <c:y val="-0.2104265402843602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  <c:ext xmlns:c16="http://schemas.microsoft.com/office/drawing/2014/chart" uri="{C3380CC4-5D6E-409C-BE32-E72D297353CC}">
                  <c16:uniqueId val="{0000000B-4368-4B46-B3AA-00D6ACDE780F}"/>
                </c:ext>
              </c:extLst>
            </c:dLbl>
            <c:dLbl>
              <c:idx val="12"/>
              <c:layout>
                <c:manualLayout>
                  <c:x val="0"/>
                  <c:y val="-0.20094786729857819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  <c:ext xmlns:c16="http://schemas.microsoft.com/office/drawing/2014/chart" uri="{C3380CC4-5D6E-409C-BE32-E72D297353CC}">
                  <c16:uniqueId val="{0000000C-4368-4B46-B3AA-00D6ACDE780F}"/>
                </c:ext>
              </c:extLst>
            </c:dLbl>
            <c:dLbl>
              <c:idx val="13"/>
              <c:layout>
                <c:manualLayout>
                  <c:x val="0"/>
                  <c:y val="-0.20094786729857819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  <c:ext xmlns:c16="http://schemas.microsoft.com/office/drawing/2014/chart" uri="{C3380CC4-5D6E-409C-BE32-E72D297353CC}">
                  <c16:uniqueId val="{0000000D-4368-4B46-B3AA-00D6ACDE780F}"/>
                </c:ext>
              </c:extLst>
            </c:dLbl>
            <c:dLbl>
              <c:idx val="14"/>
              <c:layout>
                <c:manualLayout>
                  <c:x val="0"/>
                  <c:y val="-0.20094786729857819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  <c:ext xmlns:c16="http://schemas.microsoft.com/office/drawing/2014/chart" uri="{C3380CC4-5D6E-409C-BE32-E72D297353CC}">
                  <c16:uniqueId val="{0000000E-4368-4B46-B3AA-00D6ACDE780F}"/>
                </c:ext>
              </c:extLst>
            </c:dLbl>
            <c:dLbl>
              <c:idx val="15"/>
              <c:layout>
                <c:manualLayout>
                  <c:x val="0"/>
                  <c:y val="-0.19146919431279621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  <c:ext xmlns:c16="http://schemas.microsoft.com/office/drawing/2014/chart" uri="{C3380CC4-5D6E-409C-BE32-E72D297353CC}">
                  <c16:uniqueId val="{0000000F-4368-4B46-B3AA-00D6ACDE780F}"/>
                </c:ext>
              </c:extLst>
            </c:dLbl>
            <c:dLbl>
              <c:idx val="16"/>
              <c:layout>
                <c:manualLayout>
                  <c:x val="0"/>
                  <c:y val="-0.19146919431279621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  <c:ext xmlns:c16="http://schemas.microsoft.com/office/drawing/2014/chart" uri="{C3380CC4-5D6E-409C-BE32-E72D297353CC}">
                  <c16:uniqueId val="{00000010-4368-4B46-B3AA-00D6ACDE780F}"/>
                </c:ext>
              </c:extLst>
            </c:dLbl>
            <c:dLbl>
              <c:idx val="17"/>
              <c:layout>
                <c:manualLayout>
                  <c:x val="0"/>
                  <c:y val="-0.17440758293838862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  <c:ext xmlns:c16="http://schemas.microsoft.com/office/drawing/2014/chart" uri="{C3380CC4-5D6E-409C-BE32-E72D297353CC}">
                  <c16:uniqueId val="{00000011-4368-4B46-B3AA-00D6ACDE780F}"/>
                </c:ext>
              </c:extLst>
            </c:dLbl>
            <c:dLbl>
              <c:idx val="18"/>
              <c:layout>
                <c:manualLayout>
                  <c:x val="0"/>
                  <c:y val="-0.17440758293838862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  <c:ext xmlns:c16="http://schemas.microsoft.com/office/drawing/2014/chart" uri="{C3380CC4-5D6E-409C-BE32-E72D297353CC}">
                  <c16:uniqueId val="{00000012-4368-4B46-B3AA-00D6ACDE780F}"/>
                </c:ext>
              </c:extLst>
            </c:dLbl>
            <c:dLbl>
              <c:idx val="19"/>
              <c:layout>
                <c:manualLayout>
                  <c:x val="0"/>
                  <c:y val="-0.17440758293838862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  <c:ext xmlns:c16="http://schemas.microsoft.com/office/drawing/2014/chart" uri="{C3380CC4-5D6E-409C-BE32-E72D297353CC}">
                  <c16:uniqueId val="{00000013-4368-4B46-B3AA-00D6ACDE780F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Sheet1!$A$1:$T$1</c:f>
              <c:numCache>
                <c:formatCode>General</c:formatCode>
                <c:ptCount val="20"/>
                <c:pt idx="0">
                  <c:v>48</c:v>
                </c:pt>
                <c:pt idx="1">
                  <c:v>36</c:v>
                </c:pt>
                <c:pt idx="2">
                  <c:v>36</c:v>
                </c:pt>
                <c:pt idx="3">
                  <c:v>29</c:v>
                </c:pt>
                <c:pt idx="4">
                  <c:v>27</c:v>
                </c:pt>
                <c:pt idx="5">
                  <c:v>26</c:v>
                </c:pt>
                <c:pt idx="6">
                  <c:v>24</c:v>
                </c:pt>
                <c:pt idx="7">
                  <c:v>23</c:v>
                </c:pt>
                <c:pt idx="8">
                  <c:v>22</c:v>
                </c:pt>
                <c:pt idx="9">
                  <c:v>20</c:v>
                </c:pt>
                <c:pt idx="10">
                  <c:v>20</c:v>
                </c:pt>
                <c:pt idx="11">
                  <c:v>18</c:v>
                </c:pt>
                <c:pt idx="12">
                  <c:v>17</c:v>
                </c:pt>
                <c:pt idx="13">
                  <c:v>17</c:v>
                </c:pt>
                <c:pt idx="14">
                  <c:v>17</c:v>
                </c:pt>
                <c:pt idx="15">
                  <c:v>16</c:v>
                </c:pt>
                <c:pt idx="16">
                  <c:v>16</c:v>
                </c:pt>
                <c:pt idx="17">
                  <c:v>14</c:v>
                </c:pt>
                <c:pt idx="18">
                  <c:v>14</c:v>
                </c:pt>
                <c:pt idx="19">
                  <c:v>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4368-4B46-B3AA-00D6ACDE780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100"/>
        <c:axId val="364916624"/>
        <c:axId val="1"/>
      </c:barChart>
      <c:catAx>
        <c:axId val="364916624"/>
        <c:scaling>
          <c:orientation val="minMax"/>
        </c:scaling>
        <c:delete val="0"/>
        <c:axPos val="b"/>
        <c:majorGridlines>
          <c:spPr>
            <a:ln>
              <a:noFill/>
            </a:ln>
          </c:spPr>
        </c:majorGridlines>
        <c:majorTickMark val="none"/>
        <c:minorTickMark val="none"/>
        <c:tickLblPos val="none"/>
        <c:spPr>
          <a:ln w="9525" algn="ctr">
            <a:solidFill>
              <a:schemeClr val="tx1"/>
            </a:solidFill>
            <a:prstDash val="solid"/>
          </a:ln>
        </c:sp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48"/>
          <c:min val="0"/>
        </c:scaling>
        <c:delete val="1"/>
        <c:axPos val="l"/>
        <c:numFmt formatCode="General" sourceLinked="1"/>
        <c:majorTickMark val="out"/>
        <c:minorTickMark val="none"/>
        <c:tickLblPos val="nextTo"/>
        <c:crossAx val="364916624"/>
        <c:crosses val="min"/>
        <c:crossBetween val="between"/>
      </c:valAx>
    </c:plotArea>
    <c:plotVisOnly val="0"/>
    <c:dispBlanksAs val="gap"/>
    <c:showDLblsOverMax val="1"/>
  </c:chart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7.939767282683094E-2"/>
          <c:y val="4.3660789252728802E-2"/>
          <c:w val="0.90280629705681037"/>
          <c:h val="0.91183879093198994"/>
        </c:manualLayout>
      </c:layout>
      <c:lineChart>
        <c:grouping val="standard"/>
        <c:varyColors val="0"/>
        <c:ser>
          <c:idx val="0"/>
          <c:order val="0"/>
          <c:spPr>
            <a:ln w="19050" algn="ctr">
              <a:solidFill>
                <a:schemeClr val="accent1"/>
              </a:solidFill>
              <a:prstDash val="solid"/>
            </a:ln>
          </c:spPr>
          <c:marker>
            <c:symbol val="none"/>
          </c:marker>
          <c:val>
            <c:numRef>
              <c:f>Sheet1!$A$1:$F$1</c:f>
              <c:numCache>
                <c:formatCode>General</c:formatCode>
                <c:ptCount val="6"/>
                <c:pt idx="0">
                  <c:v>0.13</c:v>
                </c:pt>
                <c:pt idx="1">
                  <c:v>0.23999999999999977</c:v>
                </c:pt>
                <c:pt idx="2">
                  <c:v>0.31</c:v>
                </c:pt>
                <c:pt idx="3">
                  <c:v>0.12000000000000011</c:v>
                </c:pt>
                <c:pt idx="4">
                  <c:v>0.9700000000000002</c:v>
                </c:pt>
                <c:pt idx="5">
                  <c:v>0.17999999999999972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FE8-4E93-83CB-53F329CF49B4}"/>
            </c:ext>
          </c:extLst>
        </c:ser>
        <c:ser>
          <c:idx val="1"/>
          <c:order val="1"/>
          <c:spPr>
            <a:ln w="19050" algn="ctr">
              <a:solidFill>
                <a:schemeClr val="accent2"/>
              </a:solidFill>
              <a:prstDash val="solid"/>
            </a:ln>
          </c:spPr>
          <c:marker>
            <c:symbol val="none"/>
          </c:marker>
          <c:val>
            <c:numRef>
              <c:f>Sheet1!$A$2:$F$2</c:f>
              <c:numCache>
                <c:formatCode>General</c:formatCode>
                <c:ptCount val="6"/>
                <c:pt idx="0">
                  <c:v>4.9999999999999822E-2</c:v>
                </c:pt>
                <c:pt idx="1">
                  <c:v>0.18999999999999995</c:v>
                </c:pt>
                <c:pt idx="2">
                  <c:v>2.0000000000000018E-2</c:v>
                </c:pt>
                <c:pt idx="3">
                  <c:v>0.14000000000000012</c:v>
                </c:pt>
                <c:pt idx="4">
                  <c:v>-0.10000000000000009</c:v>
                </c:pt>
                <c:pt idx="5">
                  <c:v>-0.24000000000000021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FE8-4E93-83CB-53F329CF49B4}"/>
            </c:ext>
          </c:extLst>
        </c:ser>
        <c:ser>
          <c:idx val="2"/>
          <c:order val="2"/>
          <c:spPr>
            <a:ln w="19050" algn="ctr">
              <a:solidFill>
                <a:schemeClr val="accent3"/>
              </a:solidFill>
              <a:prstDash val="solid"/>
            </a:ln>
          </c:spPr>
          <c:marker>
            <c:symbol val="none"/>
          </c:marker>
          <c:val>
            <c:numRef>
              <c:f>Sheet1!$A$3:$F$3</c:f>
              <c:numCache>
                <c:formatCode>General</c:formatCode>
                <c:ptCount val="6"/>
                <c:pt idx="0">
                  <c:v>0.13000000000000034</c:v>
                </c:pt>
                <c:pt idx="1">
                  <c:v>0.41999999999999993</c:v>
                </c:pt>
                <c:pt idx="2">
                  <c:v>0.37999999999999989</c:v>
                </c:pt>
                <c:pt idx="3">
                  <c:v>0.42000000000000037</c:v>
                </c:pt>
                <c:pt idx="4">
                  <c:v>0.25999999999999979</c:v>
                </c:pt>
                <c:pt idx="5">
                  <c:v>0.45999999999999996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FE8-4E93-83CB-53F329CF49B4}"/>
            </c:ext>
          </c:extLst>
        </c:ser>
        <c:ser>
          <c:idx val="3"/>
          <c:order val="3"/>
          <c:spPr>
            <a:ln w="19050" algn="ctr">
              <a:solidFill>
                <a:schemeClr val="accent4"/>
              </a:solidFill>
              <a:prstDash val="solid"/>
            </a:ln>
          </c:spPr>
          <c:marker>
            <c:symbol val="none"/>
          </c:marker>
          <c:val>
            <c:numRef>
              <c:f>Sheet1!$A$4:$F$4</c:f>
              <c:numCache>
                <c:formatCode>General</c:formatCode>
                <c:ptCount val="6"/>
                <c:pt idx="0">
                  <c:v>0.13999999999999968</c:v>
                </c:pt>
                <c:pt idx="1">
                  <c:v>0.30000000000000027</c:v>
                </c:pt>
                <c:pt idx="2">
                  <c:v>0.31000000000000005</c:v>
                </c:pt>
                <c:pt idx="3">
                  <c:v>0.13000000000000034</c:v>
                </c:pt>
                <c:pt idx="4">
                  <c:v>8.9999999999999858E-2</c:v>
                </c:pt>
                <c:pt idx="5">
                  <c:v>0.10999999999999988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BFE8-4E93-83CB-53F329CF49B4}"/>
            </c:ext>
          </c:extLst>
        </c:ser>
        <c:ser>
          <c:idx val="4"/>
          <c:order val="4"/>
          <c:spPr>
            <a:ln w="19050" algn="ctr">
              <a:solidFill>
                <a:schemeClr val="accent5"/>
              </a:solidFill>
              <a:prstDash val="solid"/>
            </a:ln>
          </c:spPr>
          <c:marker>
            <c:symbol val="none"/>
          </c:marker>
          <c:val>
            <c:numRef>
              <c:f>Sheet1!$A$5:$F$5</c:f>
              <c:numCache>
                <c:formatCode>General</c:formatCode>
                <c:ptCount val="6"/>
                <c:pt idx="0">
                  <c:v>0.27</c:v>
                </c:pt>
                <c:pt idx="1">
                  <c:v>0.43999999999999995</c:v>
                </c:pt>
                <c:pt idx="2">
                  <c:v>0.37999999999999989</c:v>
                </c:pt>
                <c:pt idx="3">
                  <c:v>0.44000000000000039</c:v>
                </c:pt>
                <c:pt idx="4">
                  <c:v>0.48</c:v>
                </c:pt>
                <c:pt idx="5">
                  <c:v>0.54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BFE8-4E93-83CB-53F329CF49B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25058624"/>
        <c:axId val="1"/>
      </c:lineChart>
      <c:catAx>
        <c:axId val="325058624"/>
        <c:scaling>
          <c:orientation val="minMax"/>
        </c:scaling>
        <c:delete val="0"/>
        <c:axPos val="b"/>
        <c:majorGridlines>
          <c:spPr>
            <a:ln>
              <a:noFill/>
            </a:ln>
          </c:spPr>
        </c:majorGridlines>
        <c:majorTickMark val="none"/>
        <c:minorTickMark val="none"/>
        <c:tickLblPos val="none"/>
        <c:spPr>
          <a:ln w="9525" algn="ctr">
            <a:solidFill>
              <a:schemeClr val="tx1"/>
            </a:solidFill>
            <a:prstDash val="solid"/>
          </a:ln>
        </c:spPr>
        <c:crossAx val="1"/>
        <c:crossesAt val="0"/>
        <c:auto val="0"/>
        <c:lblAlgn val="ctr"/>
        <c:lblOffset val="100"/>
        <c:noMultiLvlLbl val="0"/>
      </c:catAx>
      <c:valAx>
        <c:axId val="1"/>
        <c:scaling>
          <c:orientation val="minMax"/>
          <c:max val="1"/>
          <c:min val="-0.4"/>
        </c:scaling>
        <c:delete val="0"/>
        <c:axPos val="l"/>
        <c:majorGridlines>
          <c:spPr>
            <a:ln>
              <a:noFill/>
            </a:ln>
          </c:spPr>
        </c:majorGridlines>
        <c:numFmt formatCode="#,##0.0;&quot;-&quot;#,##0.0" sourceLinked="0"/>
        <c:majorTickMark val="out"/>
        <c:minorTickMark val="none"/>
        <c:tickLblPos val="nextTo"/>
        <c:spPr>
          <a:ln w="9525" algn="ctr">
            <a:solidFill>
              <a:schemeClr val="tx1"/>
            </a:solidFill>
            <a:prstDash val="solid"/>
          </a:ln>
        </c:spPr>
        <c:txPr>
          <a:bodyPr wrap="none"/>
          <a:lstStyle/>
          <a:p>
            <a:pPr>
              <a:defRPr sz="800">
                <a:solidFill>
                  <a:schemeClr val="tx1"/>
                </a:solidFill>
                <a:latin typeface="+mn-lt"/>
                <a:ea typeface="+mn-ea"/>
                <a:cs typeface="+mn-cs"/>
                <a:sym typeface="+mn-lt"/>
              </a:defRPr>
            </a:pPr>
            <a:endParaRPr lang="en-US"/>
          </a:p>
        </c:txPr>
        <c:crossAx val="325058624"/>
        <c:crosses val="min"/>
        <c:crossBetween val="midCat"/>
        <c:majorUnit val="0.2"/>
      </c:valAx>
    </c:plotArea>
    <c:plotVisOnly val="0"/>
    <c:dispBlanksAs val="gap"/>
    <c:showDLblsOverMax val="1"/>
  </c:chart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9.9102947458351132E-2"/>
          <c:y val="4.3660789252728802E-2"/>
          <c:w val="0.87868432293891496"/>
          <c:h val="0.91183879093198994"/>
        </c:manualLayout>
      </c:layout>
      <c:lineChart>
        <c:grouping val="standard"/>
        <c:varyColors val="0"/>
        <c:ser>
          <c:idx val="0"/>
          <c:order val="0"/>
          <c:spPr>
            <a:ln w="19050" algn="ctr">
              <a:solidFill>
                <a:schemeClr val="accent1"/>
              </a:solidFill>
              <a:prstDash val="solid"/>
            </a:ln>
          </c:spPr>
          <c:marker>
            <c:symbol val="none"/>
          </c:marker>
          <c:val>
            <c:numRef>
              <c:f>Sheet1!$A$1:$F$1</c:f>
              <c:numCache>
                <c:formatCode>General</c:formatCode>
                <c:ptCount val="6"/>
                <c:pt idx="0">
                  <c:v>0.52</c:v>
                </c:pt>
                <c:pt idx="1">
                  <c:v>0.68000000000000016</c:v>
                </c:pt>
                <c:pt idx="2">
                  <c:v>0.5299999999999998</c:v>
                </c:pt>
                <c:pt idx="3">
                  <c:v>0.14000000000000012</c:v>
                </c:pt>
                <c:pt idx="4">
                  <c:v>0.87999999999999989</c:v>
                </c:pt>
                <c:pt idx="5">
                  <c:v>0.26000000000000023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2D1-41A3-9FDF-CD1BCDF2FDDC}"/>
            </c:ext>
          </c:extLst>
        </c:ser>
        <c:ser>
          <c:idx val="1"/>
          <c:order val="1"/>
          <c:spPr>
            <a:ln w="19050" algn="ctr">
              <a:solidFill>
                <a:schemeClr val="accent2"/>
              </a:solidFill>
              <a:prstDash val="solid"/>
            </a:ln>
          </c:spPr>
          <c:marker>
            <c:symbol val="none"/>
          </c:marker>
          <c:val>
            <c:numRef>
              <c:f>Sheet1!$A$2:$F$2</c:f>
              <c:numCache>
                <c:formatCode>General</c:formatCode>
                <c:ptCount val="6"/>
                <c:pt idx="0">
                  <c:v>0.18999999999999995</c:v>
                </c:pt>
                <c:pt idx="1">
                  <c:v>0.29000000000000004</c:v>
                </c:pt>
                <c:pt idx="2">
                  <c:v>0.10999999999999988</c:v>
                </c:pt>
                <c:pt idx="3">
                  <c:v>4.0000000000000036E-2</c:v>
                </c:pt>
                <c:pt idx="4">
                  <c:v>6.999999999999984E-2</c:v>
                </c:pt>
                <c:pt idx="5">
                  <c:v>-2.0000000000000018E-2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2D1-41A3-9FDF-CD1BCDF2FDDC}"/>
            </c:ext>
          </c:extLst>
        </c:ser>
        <c:ser>
          <c:idx val="2"/>
          <c:order val="2"/>
          <c:spPr>
            <a:ln w="19050" algn="ctr">
              <a:solidFill>
                <a:schemeClr val="accent3"/>
              </a:solidFill>
              <a:prstDash val="solid"/>
            </a:ln>
          </c:spPr>
          <c:marker>
            <c:symbol val="none"/>
          </c:marker>
          <c:val>
            <c:numRef>
              <c:f>Sheet1!$A$3:$F$3</c:f>
              <c:numCache>
                <c:formatCode>General</c:formatCode>
                <c:ptCount val="6"/>
                <c:pt idx="0">
                  <c:v>0.68000000000000016</c:v>
                </c:pt>
                <c:pt idx="1">
                  <c:v>0.90000000000000036</c:v>
                </c:pt>
                <c:pt idx="2">
                  <c:v>0.60000000000000009</c:v>
                </c:pt>
                <c:pt idx="3">
                  <c:v>0.43999999999999995</c:v>
                </c:pt>
                <c:pt idx="4">
                  <c:v>0.31000000000000005</c:v>
                </c:pt>
                <c:pt idx="5">
                  <c:v>0.51000000000000023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2D1-41A3-9FDF-CD1BCDF2FDDC}"/>
            </c:ext>
          </c:extLst>
        </c:ser>
        <c:ser>
          <c:idx val="3"/>
          <c:order val="3"/>
          <c:spPr>
            <a:ln w="19050" algn="ctr">
              <a:solidFill>
                <a:schemeClr val="accent4"/>
              </a:solidFill>
              <a:prstDash val="solid"/>
            </a:ln>
          </c:spPr>
          <c:marker>
            <c:symbol val="none"/>
          </c:marker>
          <c:val>
            <c:numRef>
              <c:f>Sheet1!$A$4:$F$4</c:f>
              <c:numCache>
                <c:formatCode>General</c:formatCode>
                <c:ptCount val="6"/>
                <c:pt idx="0">
                  <c:v>0.26000000000000023</c:v>
                </c:pt>
                <c:pt idx="1">
                  <c:v>0.51000000000000023</c:v>
                </c:pt>
                <c:pt idx="2">
                  <c:v>0.60000000000000009</c:v>
                </c:pt>
                <c:pt idx="3">
                  <c:v>0.35999999999999988</c:v>
                </c:pt>
                <c:pt idx="4">
                  <c:v>0.31999999999999984</c:v>
                </c:pt>
                <c:pt idx="5">
                  <c:v>0.31999999999999984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42D1-41A3-9FDF-CD1BCDF2FDDC}"/>
            </c:ext>
          </c:extLst>
        </c:ser>
        <c:ser>
          <c:idx val="4"/>
          <c:order val="4"/>
          <c:spPr>
            <a:ln w="19050" algn="ctr">
              <a:solidFill>
                <a:schemeClr val="accent5"/>
              </a:solidFill>
              <a:prstDash val="solid"/>
            </a:ln>
          </c:spPr>
          <c:marker>
            <c:symbol val="none"/>
          </c:marker>
          <c:val>
            <c:numRef>
              <c:f>Sheet1!$A$5:$F$5</c:f>
              <c:numCache>
                <c:formatCode>General</c:formatCode>
                <c:ptCount val="6"/>
                <c:pt idx="0">
                  <c:v>0.79</c:v>
                </c:pt>
                <c:pt idx="1">
                  <c:v>0.82000000000000028</c:v>
                </c:pt>
                <c:pt idx="2">
                  <c:v>0.6599999999999997</c:v>
                </c:pt>
                <c:pt idx="3">
                  <c:v>0.33999999999999986</c:v>
                </c:pt>
                <c:pt idx="4">
                  <c:v>0.69</c:v>
                </c:pt>
                <c:pt idx="5">
                  <c:v>0.60000000000000009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42D1-41A3-9FDF-CD1BCDF2FDD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21959984"/>
        <c:axId val="1"/>
      </c:lineChart>
      <c:catAx>
        <c:axId val="221959984"/>
        <c:scaling>
          <c:orientation val="minMax"/>
        </c:scaling>
        <c:delete val="0"/>
        <c:axPos val="b"/>
        <c:majorGridlines>
          <c:spPr>
            <a:ln>
              <a:noFill/>
            </a:ln>
          </c:spPr>
        </c:majorGridlines>
        <c:majorTickMark val="none"/>
        <c:minorTickMark val="none"/>
        <c:tickLblPos val="none"/>
        <c:spPr>
          <a:ln w="9525" algn="ctr">
            <a:solidFill>
              <a:schemeClr val="tx1"/>
            </a:solidFill>
            <a:prstDash val="solid"/>
          </a:ln>
        </c:spPr>
        <c:crossAx val="1"/>
        <c:crossesAt val="0"/>
        <c:auto val="0"/>
        <c:lblAlgn val="ctr"/>
        <c:lblOffset val="100"/>
        <c:noMultiLvlLbl val="0"/>
      </c:catAx>
      <c:valAx>
        <c:axId val="1"/>
        <c:scaling>
          <c:orientation val="minMax"/>
          <c:max val="0.9"/>
          <c:min val="-0.1"/>
        </c:scaling>
        <c:delete val="0"/>
        <c:axPos val="l"/>
        <c:majorGridlines>
          <c:spPr>
            <a:ln>
              <a:noFill/>
            </a:ln>
          </c:spPr>
        </c:majorGridlines>
        <c:numFmt formatCode="#,##0.0;&quot;-&quot;#,##0.0" sourceLinked="0"/>
        <c:majorTickMark val="out"/>
        <c:minorTickMark val="none"/>
        <c:tickLblPos val="nextTo"/>
        <c:spPr>
          <a:ln w="9525" algn="ctr">
            <a:solidFill>
              <a:schemeClr val="tx1"/>
            </a:solidFill>
            <a:prstDash val="solid"/>
          </a:ln>
        </c:spPr>
        <c:txPr>
          <a:bodyPr wrap="none"/>
          <a:lstStyle/>
          <a:p>
            <a:pPr>
              <a:defRPr sz="800">
                <a:solidFill>
                  <a:schemeClr val="tx1"/>
                </a:solidFill>
                <a:latin typeface="+mn-lt"/>
                <a:ea typeface="+mn-ea"/>
                <a:cs typeface="+mn-cs"/>
                <a:sym typeface="+mn-lt"/>
              </a:defRPr>
            </a:pPr>
            <a:endParaRPr lang="en-US"/>
          </a:p>
        </c:txPr>
        <c:crossAx val="221959984"/>
        <c:crosses val="min"/>
        <c:crossBetween val="midCat"/>
        <c:majorUnit val="0.1"/>
      </c:valAx>
    </c:plotArea>
    <c:plotVisOnly val="0"/>
    <c:dispBlanksAs val="gap"/>
    <c:showDLblsOverMax val="1"/>
  </c:chart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9.9102947458351132E-2"/>
          <c:y val="4.6553267681289166E-2"/>
          <c:w val="0.87868432293891496"/>
          <c:h val="0.90599820948970455"/>
        </c:manualLayout>
      </c:layout>
      <c:lineChart>
        <c:grouping val="standard"/>
        <c:varyColors val="0"/>
        <c:ser>
          <c:idx val="0"/>
          <c:order val="0"/>
          <c:spPr>
            <a:ln w="19050" algn="ctr">
              <a:solidFill>
                <a:schemeClr val="accent1"/>
              </a:solidFill>
              <a:prstDash val="solid"/>
            </a:ln>
          </c:spPr>
          <c:marker>
            <c:symbol val="none"/>
          </c:marker>
          <c:val>
            <c:numRef>
              <c:f>Sheet1!$A$1:$F$1</c:f>
              <c:numCache>
                <c:formatCode>General</c:formatCode>
                <c:ptCount val="6"/>
                <c:pt idx="0">
                  <c:v>-0.34999999999999964</c:v>
                </c:pt>
                <c:pt idx="1">
                  <c:v>-0.17999999999999972</c:v>
                </c:pt>
                <c:pt idx="2">
                  <c:v>5.0000000000000266E-2</c:v>
                </c:pt>
                <c:pt idx="3">
                  <c:v>-6.0000000000000053E-2</c:v>
                </c:pt>
                <c:pt idx="4">
                  <c:v>0.91999999999999993</c:v>
                </c:pt>
                <c:pt idx="5">
                  <c:v>-0.85999999999999988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91A-46CF-ACDB-2A7E4C5389BD}"/>
            </c:ext>
          </c:extLst>
        </c:ser>
        <c:ser>
          <c:idx val="1"/>
          <c:order val="1"/>
          <c:spPr>
            <a:ln w="19050" algn="ctr">
              <a:solidFill>
                <a:schemeClr val="accent2"/>
              </a:solidFill>
              <a:prstDash val="solid"/>
            </a:ln>
          </c:spPr>
          <c:marker>
            <c:symbol val="none"/>
          </c:marker>
          <c:val>
            <c:numRef>
              <c:f>Sheet1!$A$2:$F$2</c:f>
              <c:numCache>
                <c:formatCode>General</c:formatCode>
                <c:ptCount val="6"/>
                <c:pt idx="0">
                  <c:v>-0.27</c:v>
                </c:pt>
                <c:pt idx="1">
                  <c:v>4.9999999999999822E-2</c:v>
                </c:pt>
                <c:pt idx="2">
                  <c:v>-8.0000000000000071E-2</c:v>
                </c:pt>
                <c:pt idx="3">
                  <c:v>0</c:v>
                </c:pt>
                <c:pt idx="4">
                  <c:v>-1.33</c:v>
                </c:pt>
                <c:pt idx="5">
                  <c:v>-2.72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91A-46CF-ACDB-2A7E4C5389BD}"/>
            </c:ext>
          </c:extLst>
        </c:ser>
        <c:ser>
          <c:idx val="2"/>
          <c:order val="2"/>
          <c:spPr>
            <a:ln w="19050" algn="ctr">
              <a:solidFill>
                <a:schemeClr val="accent3"/>
              </a:solidFill>
              <a:prstDash val="solid"/>
            </a:ln>
          </c:spPr>
          <c:marker>
            <c:symbol val="none"/>
          </c:marker>
          <c:val>
            <c:numRef>
              <c:f>Sheet1!$A$3:$F$3</c:f>
              <c:numCache>
                <c:formatCode>General</c:formatCode>
                <c:ptCount val="6"/>
                <c:pt idx="0">
                  <c:v>-0.64000000000000012</c:v>
                </c:pt>
                <c:pt idx="1">
                  <c:v>-6.999999999999984E-2</c:v>
                </c:pt>
                <c:pt idx="2">
                  <c:v>0.12000000000000011</c:v>
                </c:pt>
                <c:pt idx="3">
                  <c:v>2.0000000000000018E-2</c:v>
                </c:pt>
                <c:pt idx="4">
                  <c:v>-0.18000000000000016</c:v>
                </c:pt>
                <c:pt idx="5">
                  <c:v>0.14000000000000012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91A-46CF-ACDB-2A7E4C5389BD}"/>
            </c:ext>
          </c:extLst>
        </c:ser>
        <c:ser>
          <c:idx val="3"/>
          <c:order val="3"/>
          <c:spPr>
            <a:ln w="19050" algn="ctr">
              <a:solidFill>
                <a:schemeClr val="accent4"/>
              </a:solidFill>
              <a:prstDash val="solid"/>
            </a:ln>
          </c:spPr>
          <c:marker>
            <c:symbol val="none"/>
          </c:marker>
          <c:val>
            <c:numRef>
              <c:f>Sheet1!$A$4:$F$4</c:f>
              <c:numCache>
                <c:formatCode>General</c:formatCode>
                <c:ptCount val="6"/>
                <c:pt idx="0">
                  <c:v>-0.11000000000000032</c:v>
                </c:pt>
                <c:pt idx="1">
                  <c:v>6.999999999999984E-2</c:v>
                </c:pt>
                <c:pt idx="2">
                  <c:v>1.0000000000000231E-2</c:v>
                </c:pt>
                <c:pt idx="3">
                  <c:v>-2.9999999999999805E-2</c:v>
                </c:pt>
                <c:pt idx="4">
                  <c:v>-0.7200000000000002</c:v>
                </c:pt>
                <c:pt idx="5">
                  <c:v>-0.85999999999999988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791A-46CF-ACDB-2A7E4C5389BD}"/>
            </c:ext>
          </c:extLst>
        </c:ser>
        <c:ser>
          <c:idx val="4"/>
          <c:order val="4"/>
          <c:spPr>
            <a:ln w="19050" algn="ctr">
              <a:solidFill>
                <a:schemeClr val="accent5"/>
              </a:solidFill>
              <a:prstDash val="solid"/>
            </a:ln>
          </c:spPr>
          <c:marker>
            <c:symbol val="none"/>
          </c:marker>
          <c:val>
            <c:numRef>
              <c:f>Sheet1!$A$5:$F$5</c:f>
              <c:numCache>
                <c:formatCode>General</c:formatCode>
                <c:ptCount val="6"/>
                <c:pt idx="0">
                  <c:v>-0.49000000000000021</c:v>
                </c:pt>
                <c:pt idx="1">
                  <c:v>0</c:v>
                </c:pt>
                <c:pt idx="2">
                  <c:v>4.0000000000000036E-2</c:v>
                </c:pt>
                <c:pt idx="3">
                  <c:v>0.39999999999999991</c:v>
                </c:pt>
                <c:pt idx="4">
                  <c:v>-0.64999999999999991</c:v>
                </c:pt>
                <c:pt idx="5">
                  <c:v>-0.29000000000000004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791A-46CF-ACDB-2A7E4C5389B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25058208"/>
        <c:axId val="1"/>
      </c:lineChart>
      <c:catAx>
        <c:axId val="325058208"/>
        <c:scaling>
          <c:orientation val="minMax"/>
        </c:scaling>
        <c:delete val="0"/>
        <c:axPos val="b"/>
        <c:majorGridlines>
          <c:spPr>
            <a:ln>
              <a:noFill/>
            </a:ln>
          </c:spPr>
        </c:majorGridlines>
        <c:majorTickMark val="none"/>
        <c:minorTickMark val="none"/>
        <c:tickLblPos val="none"/>
        <c:spPr>
          <a:ln w="9525" algn="ctr">
            <a:solidFill>
              <a:schemeClr val="tx1"/>
            </a:solidFill>
            <a:prstDash val="solid"/>
          </a:ln>
        </c:spPr>
        <c:crossAx val="1"/>
        <c:crossesAt val="0"/>
        <c:auto val="0"/>
        <c:lblAlgn val="ctr"/>
        <c:lblOffset val="100"/>
        <c:noMultiLvlLbl val="0"/>
      </c:catAx>
      <c:valAx>
        <c:axId val="1"/>
        <c:scaling>
          <c:orientation val="minMax"/>
          <c:max val="1"/>
          <c:min val="-3"/>
        </c:scaling>
        <c:delete val="0"/>
        <c:axPos val="l"/>
        <c:majorGridlines>
          <c:spPr>
            <a:ln>
              <a:noFill/>
            </a:ln>
          </c:spPr>
        </c:majorGridlines>
        <c:numFmt formatCode="#,##0.0;&quot;-&quot;#,##0.0" sourceLinked="0"/>
        <c:majorTickMark val="out"/>
        <c:minorTickMark val="none"/>
        <c:tickLblPos val="nextTo"/>
        <c:spPr>
          <a:ln w="9525" algn="ctr">
            <a:solidFill>
              <a:schemeClr val="tx1"/>
            </a:solidFill>
            <a:prstDash val="solid"/>
          </a:ln>
        </c:spPr>
        <c:txPr>
          <a:bodyPr wrap="none"/>
          <a:lstStyle/>
          <a:p>
            <a:pPr>
              <a:defRPr sz="800">
                <a:solidFill>
                  <a:schemeClr val="tx1"/>
                </a:solidFill>
                <a:latin typeface="+mn-lt"/>
                <a:ea typeface="+mn-ea"/>
                <a:cs typeface="+mn-cs"/>
                <a:sym typeface="+mn-lt"/>
              </a:defRPr>
            </a:pPr>
            <a:endParaRPr lang="en-US"/>
          </a:p>
        </c:txPr>
        <c:crossAx val="325058208"/>
        <c:crosses val="min"/>
        <c:crossBetween val="midCat"/>
        <c:majorUnit val="0.5"/>
      </c:valAx>
    </c:plotArea>
    <c:plotVisOnly val="0"/>
    <c:dispBlanksAs val="gap"/>
    <c:showDLblsOverMax val="1"/>
  </c:chart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39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40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4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3025402" cy="596796"/>
          </a:xfrm>
          <a:prstGeom prst="rect">
            <a:avLst/>
          </a:prstGeom>
        </p:spPr>
        <p:txBody>
          <a:bodyPr vert="horz" lIns="91102" tIns="45551" rIns="91102" bIns="45551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" y="11290407"/>
            <a:ext cx="3025402" cy="596796"/>
          </a:xfrm>
          <a:prstGeom prst="rect">
            <a:avLst/>
          </a:prstGeom>
        </p:spPr>
        <p:txBody>
          <a:bodyPr vert="horz" lIns="91102" tIns="45551" rIns="91102" bIns="45551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53257" y="11290407"/>
            <a:ext cx="3025402" cy="596796"/>
          </a:xfrm>
          <a:prstGeom prst="rect">
            <a:avLst/>
          </a:prstGeom>
        </p:spPr>
        <p:txBody>
          <a:bodyPr vert="horz" lIns="91102" tIns="45551" rIns="91102" bIns="45551" rtlCol="0" anchor="b"/>
          <a:lstStyle>
            <a:lvl1pPr algn="r">
              <a:defRPr sz="1200"/>
            </a:lvl1pPr>
          </a:lstStyle>
          <a:p>
            <a:fld id="{29BA910F-06FD-1D47-98E4-2062167C1A5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1"/>
          </p:nvPr>
        </p:nvSpPr>
        <p:spPr>
          <a:xfrm>
            <a:off x="3953257" y="0"/>
            <a:ext cx="3025402" cy="596796"/>
          </a:xfrm>
          <a:prstGeom prst="rect">
            <a:avLst/>
          </a:prstGeom>
        </p:spPr>
        <p:txBody>
          <a:bodyPr vert="horz" lIns="91102" tIns="45551" rIns="91102" bIns="45551" rtlCol="0"/>
          <a:lstStyle>
            <a:lvl1pPr algn="r">
              <a:defRPr sz="1200"/>
            </a:lvl1pPr>
          </a:lstStyle>
          <a:p>
            <a:fld id="{794AC39F-CEB4-7845-82A2-92D741A20995}" type="datetimeFigureOut">
              <a:rPr lang="en-US" smtClean="0"/>
              <a:t>9/22/2019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3388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4770" cy="596424"/>
          </a:xfrm>
          <a:prstGeom prst="rect">
            <a:avLst/>
          </a:prstGeom>
        </p:spPr>
        <p:txBody>
          <a:bodyPr vert="horz" lIns="92840" tIns="46420" rIns="92840" bIns="464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53853" y="0"/>
            <a:ext cx="3024770" cy="596424"/>
          </a:xfrm>
          <a:prstGeom prst="rect">
            <a:avLst/>
          </a:prstGeom>
        </p:spPr>
        <p:txBody>
          <a:bodyPr vert="horz" lIns="92840" tIns="46420" rIns="92840" bIns="46420" rtlCol="0"/>
          <a:lstStyle>
            <a:lvl1pPr algn="r">
              <a:defRPr sz="1200"/>
            </a:lvl1pPr>
          </a:lstStyle>
          <a:p>
            <a:fld id="{F7C8D4B3-41E5-4D01-9ECE-A2C1BAD92CC0}" type="datetimeFigureOut">
              <a:rPr lang="en-US" smtClean="0"/>
              <a:t>9/22/2019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74613" y="1485900"/>
            <a:ext cx="7129463" cy="40116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840" tIns="46420" rIns="92840" bIns="464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8024" y="5720716"/>
            <a:ext cx="5584190" cy="4680585"/>
          </a:xfrm>
          <a:prstGeom prst="rect">
            <a:avLst/>
          </a:prstGeom>
        </p:spPr>
        <p:txBody>
          <a:bodyPr vert="horz" lIns="92840" tIns="46420" rIns="92840" bIns="464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1290782"/>
            <a:ext cx="3024770" cy="596423"/>
          </a:xfrm>
          <a:prstGeom prst="rect">
            <a:avLst/>
          </a:prstGeom>
        </p:spPr>
        <p:txBody>
          <a:bodyPr vert="horz" lIns="92840" tIns="46420" rIns="92840" bIns="464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53853" y="11290782"/>
            <a:ext cx="3024770" cy="596423"/>
          </a:xfrm>
          <a:prstGeom prst="rect">
            <a:avLst/>
          </a:prstGeom>
        </p:spPr>
        <p:txBody>
          <a:bodyPr vert="horz" lIns="92840" tIns="46420" rIns="92840" bIns="46420" rtlCol="0" anchor="b"/>
          <a:lstStyle>
            <a:lvl1pPr algn="r">
              <a:defRPr sz="1200"/>
            </a:lvl1pPr>
          </a:lstStyle>
          <a:p>
            <a:fld id="{A77D25D3-C290-4784-8BE1-8186D345F1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5248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tags" Target="../tags/tag6.xml"/><Relationship Id="rId7" Type="http://schemas.openxmlformats.org/officeDocument/2006/relationships/image" Target="../media/image3.png"/><Relationship Id="rId2" Type="http://schemas.openxmlformats.org/officeDocument/2006/relationships/tags" Target="../tags/tag5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4.png"/><Relationship Id="rId4" Type="http://schemas.openxmlformats.org/officeDocument/2006/relationships/slideMaster" Target="../slideMasters/slideMaster1.xml"/><Relationship Id="rId9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8.emf"/><Relationship Id="rId5" Type="http://schemas.openxmlformats.org/officeDocument/2006/relationships/oleObject" Target="../embeddings/oleObject6.bin"/><Relationship Id="rId4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13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8.bin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14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9.bin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tags" Target="../tags/tag8.xml"/><Relationship Id="rId7" Type="http://schemas.openxmlformats.org/officeDocument/2006/relationships/image" Target="../media/image3.png"/><Relationship Id="rId2" Type="http://schemas.openxmlformats.org/officeDocument/2006/relationships/tags" Target="../tags/tag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4.bin"/><Relationship Id="rId10" Type="http://schemas.openxmlformats.org/officeDocument/2006/relationships/image" Target="../media/image6.png"/><Relationship Id="rId4" Type="http://schemas.openxmlformats.org/officeDocument/2006/relationships/slideMaster" Target="../slideMasters/slideMaster1.xml"/><Relationship Id="rId9" Type="http://schemas.openxmlformats.org/officeDocument/2006/relationships/image" Target="../media/image2.png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tags" Target="../tags/tag16.xml"/><Relationship Id="rId7" Type="http://schemas.openxmlformats.org/officeDocument/2006/relationships/image" Target="../media/image12.png"/><Relationship Id="rId2" Type="http://schemas.openxmlformats.org/officeDocument/2006/relationships/tags" Target="../tags/tag15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8.emf"/><Relationship Id="rId5" Type="http://schemas.openxmlformats.org/officeDocument/2006/relationships/oleObject" Target="../embeddings/oleObject10.bin"/><Relationship Id="rId4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hoto Splash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445657794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100" name="think-cell Slide" r:id="rId5" imgW="378" imgH="377" progId="TCLayout.ActiveDocument.1">
                  <p:embed/>
                </p:oleObj>
              </mc:Choice>
              <mc:Fallback>
                <p:oleObj name="think-cell Slide" r:id="rId5" imgW="378" imgH="377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160883" y="6410558"/>
            <a:ext cx="1616075" cy="280358"/>
          </a:xfrm>
          <a:prstGeom prst="rect">
            <a:avLst/>
          </a:prstGeom>
        </p:spPr>
      </p:pic>
      <p:sp>
        <p:nvSpPr>
          <p:cNvPr id="38" name="Picture Placeholder 37"/>
          <p:cNvSpPr>
            <a:spLocks noGrp="1"/>
          </p:cNvSpPr>
          <p:nvPr>
            <p:ph type="pic" sz="quarter" idx="10" hasCustomPrompt="1"/>
          </p:nvPr>
        </p:nvSpPr>
        <p:spPr>
          <a:xfrm>
            <a:off x="411175" y="415041"/>
            <a:ext cx="6556248" cy="4572000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r>
              <a:rPr lang="en-US" dirty="0"/>
              <a:t>Place Photo Here</a:t>
            </a:r>
          </a:p>
        </p:txBody>
      </p:sp>
      <p:graphicFrame>
        <p:nvGraphicFramePr>
          <p:cNvPr id="10" name="Object 9" hidden="1"/>
          <p:cNvGraphicFramePr>
            <a:graphicFrameLocks noChangeAspect="1"/>
          </p:cNvGraphicFramePr>
          <p:nvPr userDrawn="1"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445657794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101" name="think-cell Slide" r:id="rId8" imgW="378" imgH="377" progId="TCLayout.ActiveDocument.1">
                  <p:embed/>
                </p:oleObj>
              </mc:Choice>
              <mc:Fallback>
                <p:oleObj name="think-cell Slide" r:id="rId8" imgW="378" imgH="377" progId="TCLayout.ActiveDocument.1">
                  <p:embed/>
                  <p:pic>
                    <p:nvPicPr>
                      <p:cNvPr id="10" name="Object 9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Rectangle 18"/>
          <p:cNvSpPr>
            <a:spLocks noChangeAspect="1"/>
          </p:cNvSpPr>
          <p:nvPr userDrawn="1"/>
        </p:nvSpPr>
        <p:spPr>
          <a:xfrm>
            <a:off x="7204958" y="415041"/>
            <a:ext cx="4572000" cy="4572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 userDrawn="1"/>
        </p:nvSpPr>
        <p:spPr>
          <a:xfrm>
            <a:off x="7204958" y="1420881"/>
            <a:ext cx="4572000" cy="3566160"/>
          </a:xfrm>
          <a:prstGeom prst="rect">
            <a:avLst/>
          </a:prstGeom>
          <a:ln w="3175">
            <a:noFill/>
            <a:prstDash val="dash"/>
          </a:ln>
        </p:spPr>
        <p:txBody>
          <a:bodyPr vert="horz" lIns="0" tIns="0" rIns="155448" bIns="219456" rtlCol="0" anchor="b">
            <a:noAutofit/>
          </a:bodyPr>
          <a:lstStyle>
            <a:lvl1pPr algn="r">
              <a:lnSpc>
                <a:spcPts val="5500"/>
              </a:lnSpc>
              <a:spcBef>
                <a:spcPct val="0"/>
              </a:spcBef>
              <a:buNone/>
              <a:defRPr sz="4700" b="1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dirty="0">
                <a:solidFill>
                  <a:srgbClr val="D6002A"/>
                </a:solidFill>
              </a:rPr>
              <a:t>Program</a:t>
            </a:r>
          </a:p>
          <a:p>
            <a:pPr lvl="0"/>
            <a:r>
              <a:rPr lang="en-US" dirty="0">
                <a:solidFill>
                  <a:srgbClr val="D6002A"/>
                </a:solidFill>
              </a:rPr>
              <a:t>Title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1283" t="25592" r="9430" b="-13293"/>
          <a:stretch/>
        </p:blipFill>
        <p:spPr>
          <a:xfrm>
            <a:off x="0" y="6444532"/>
            <a:ext cx="1366733" cy="42615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0120" t="3334" r="10120"/>
          <a:stretch/>
        </p:blipFill>
        <p:spPr>
          <a:xfrm>
            <a:off x="10563743" y="647586"/>
            <a:ext cx="996025" cy="1207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866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2 columns - no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480" y="219457"/>
            <a:ext cx="11358880" cy="86527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1480" y="1371600"/>
            <a:ext cx="5491389" cy="43815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9206" y="1371600"/>
            <a:ext cx="5491389" cy="43815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FB18-5DF1-419A-B975-14AFDDD65B9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414529" y="5753101"/>
            <a:ext cx="11358880" cy="419099"/>
          </a:xfrm>
        </p:spPr>
        <p:txBody>
          <a:bodyPr tIns="0" bIns="0" anchor="b"/>
          <a:lstStyle>
            <a:lvl1pPr marL="0" indent="0">
              <a:lnSpc>
                <a:spcPct val="70000"/>
              </a:lnSpc>
              <a:spcBef>
                <a:spcPts val="0"/>
              </a:spcBef>
              <a:spcAft>
                <a:spcPts val="200"/>
              </a:spcAft>
              <a:buSzPct val="25000"/>
              <a:buFont typeface="Arial" panose="020B0604020202020204" pitchFamily="34" charset="0"/>
              <a:buChar char=" "/>
              <a:defRPr sz="900">
                <a:latin typeface="Arial Narrow" panose="020B0606020202030204" pitchFamily="34" charset="0"/>
              </a:defRPr>
            </a:lvl1pPr>
            <a:lvl2pPr marL="169863" indent="-112713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900">
                <a:latin typeface="Arial Narrow" panose="020B0606020202030204" pitchFamily="34" charset="0"/>
              </a:defRPr>
            </a:lvl2pPr>
            <a:lvl3pPr marL="341312" indent="0">
              <a:buNone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- Takeaway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FB18-5DF1-419A-B975-14AFDDD65B9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1046787" y="1814929"/>
            <a:ext cx="10738812" cy="652745"/>
          </a:xfrm>
        </p:spPr>
        <p:txBody>
          <a:bodyPr tIns="0" rIns="0" bIns="0" anchor="ctr"/>
          <a:lstStyle>
            <a:lvl1pPr marL="0" indent="0">
              <a:spcBef>
                <a:spcPts val="20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1" baseline="0"/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/>
            </a:lvl2pPr>
          </a:lstStyle>
          <a:p>
            <a:pPr lvl="0"/>
            <a:r>
              <a:rPr lang="en-US" dirty="0"/>
              <a:t>Click to add agenda item/takeaway/text – max two rows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411480" y="1814929"/>
            <a:ext cx="490071" cy="652744"/>
          </a:xfrm>
        </p:spPr>
        <p:txBody>
          <a:bodyPr tIns="0" rIns="0" bIns="0"/>
          <a:lstStyle>
            <a:lvl1pPr marL="0" indent="0">
              <a:buNone/>
              <a:defRPr sz="4400" b="1"/>
            </a:lvl1pPr>
            <a:lvl2pPr marL="169862" indent="0">
              <a:buNone/>
              <a:defRPr/>
            </a:lvl2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411480" y="2558589"/>
            <a:ext cx="490071" cy="652744"/>
          </a:xfrm>
        </p:spPr>
        <p:txBody>
          <a:bodyPr tIns="0" rIns="0" bIns="0"/>
          <a:lstStyle>
            <a:lvl1pPr marL="0" indent="0">
              <a:buNone/>
              <a:defRPr sz="4400" b="1"/>
            </a:lvl1pPr>
            <a:lvl2pPr marL="169862" indent="0">
              <a:buNone/>
              <a:defRPr/>
            </a:lvl2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411480" y="3302249"/>
            <a:ext cx="490071" cy="652744"/>
          </a:xfrm>
        </p:spPr>
        <p:txBody>
          <a:bodyPr tIns="0" rIns="0" bIns="0"/>
          <a:lstStyle>
            <a:lvl1pPr marL="0" indent="0">
              <a:buNone/>
              <a:defRPr sz="4400" b="1"/>
            </a:lvl1pPr>
            <a:lvl2pPr marL="169862" indent="0">
              <a:buNone/>
              <a:defRPr/>
            </a:lvl2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20" hasCustomPrompt="1"/>
          </p:nvPr>
        </p:nvSpPr>
        <p:spPr>
          <a:xfrm>
            <a:off x="411480" y="4045909"/>
            <a:ext cx="490071" cy="652744"/>
          </a:xfrm>
        </p:spPr>
        <p:txBody>
          <a:bodyPr tIns="0" rIns="0" bIns="0"/>
          <a:lstStyle>
            <a:lvl1pPr marL="0" indent="0">
              <a:buNone/>
              <a:defRPr sz="4400" b="1"/>
            </a:lvl1pPr>
            <a:lvl2pPr marL="169862" indent="0">
              <a:buNone/>
              <a:defRPr/>
            </a:lvl2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21" hasCustomPrompt="1"/>
          </p:nvPr>
        </p:nvSpPr>
        <p:spPr>
          <a:xfrm>
            <a:off x="1046787" y="2558589"/>
            <a:ext cx="10738812" cy="652745"/>
          </a:xfrm>
        </p:spPr>
        <p:txBody>
          <a:bodyPr tIns="0" rIns="0" bIns="0" anchor="ctr"/>
          <a:lstStyle>
            <a:lvl1pPr marL="0" indent="0">
              <a:spcBef>
                <a:spcPts val="20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1"/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/>
            </a:lvl2pPr>
          </a:lstStyle>
          <a:p>
            <a:pPr lvl="0"/>
            <a:r>
              <a:rPr lang="en-US" dirty="0"/>
              <a:t>Click to add agenda item/takeaway/text – max two rows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22" hasCustomPrompt="1"/>
          </p:nvPr>
        </p:nvSpPr>
        <p:spPr>
          <a:xfrm>
            <a:off x="1046787" y="3302249"/>
            <a:ext cx="10738812" cy="652745"/>
          </a:xfrm>
        </p:spPr>
        <p:txBody>
          <a:bodyPr tIns="0" rIns="0" bIns="0" anchor="ctr"/>
          <a:lstStyle>
            <a:lvl1pPr marL="0" indent="0">
              <a:spcBef>
                <a:spcPts val="20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1"/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/>
            </a:lvl2pPr>
          </a:lstStyle>
          <a:p>
            <a:pPr lvl="0"/>
            <a:r>
              <a:rPr lang="en-US" dirty="0"/>
              <a:t>Click to add agenda item/takeaway/text – max two rows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23" hasCustomPrompt="1"/>
          </p:nvPr>
        </p:nvSpPr>
        <p:spPr>
          <a:xfrm>
            <a:off x="1046787" y="4045909"/>
            <a:ext cx="10738812" cy="652745"/>
          </a:xfrm>
        </p:spPr>
        <p:txBody>
          <a:bodyPr tIns="0" rIns="0" bIns="0" anchor="ctr"/>
          <a:lstStyle>
            <a:lvl1pPr marL="0" indent="0">
              <a:spcBef>
                <a:spcPts val="20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1"/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/>
            </a:lvl2pPr>
          </a:lstStyle>
          <a:p>
            <a:pPr lvl="0"/>
            <a:r>
              <a:rPr lang="en-US" dirty="0"/>
              <a:t>Click to add agenda item/takeaway/text – max two rows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24" hasCustomPrompt="1"/>
          </p:nvPr>
        </p:nvSpPr>
        <p:spPr>
          <a:xfrm>
            <a:off x="1046787" y="4789569"/>
            <a:ext cx="10738812" cy="652745"/>
          </a:xfrm>
        </p:spPr>
        <p:txBody>
          <a:bodyPr tIns="0" rIns="0" bIns="0" anchor="ctr"/>
          <a:lstStyle>
            <a:lvl1pPr marL="0" indent="0">
              <a:spcBef>
                <a:spcPts val="20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1"/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/>
            </a:lvl2pPr>
          </a:lstStyle>
          <a:p>
            <a:pPr lvl="0"/>
            <a:r>
              <a:rPr lang="en-US" dirty="0"/>
              <a:t>Click to add agenda item/takeaway/text – max two rows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0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411480" y="4789569"/>
            <a:ext cx="490071" cy="652744"/>
          </a:xfrm>
        </p:spPr>
        <p:txBody>
          <a:bodyPr tIns="0" rIns="0" bIns="0"/>
          <a:lstStyle>
            <a:lvl1pPr marL="0" indent="0">
              <a:buNone/>
              <a:defRPr sz="4400" b="1"/>
            </a:lvl1pPr>
            <a:lvl2pPr marL="169862" indent="0">
              <a:buNone/>
              <a:defRPr/>
            </a:lvl2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1" name="Text Placeholder 8"/>
          <p:cNvSpPr>
            <a:spLocks noGrp="1"/>
          </p:cNvSpPr>
          <p:nvPr>
            <p:ph type="body" sz="quarter" idx="26" hasCustomPrompt="1"/>
          </p:nvPr>
        </p:nvSpPr>
        <p:spPr>
          <a:xfrm>
            <a:off x="1046787" y="5533229"/>
            <a:ext cx="10738812" cy="652745"/>
          </a:xfrm>
        </p:spPr>
        <p:txBody>
          <a:bodyPr tIns="0" rIns="0" bIns="0" anchor="ctr"/>
          <a:lstStyle>
            <a:lvl1pPr marL="0" indent="0">
              <a:spcBef>
                <a:spcPts val="20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1"/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aseline="0"/>
            </a:lvl2pPr>
          </a:lstStyle>
          <a:p>
            <a:pPr lvl="0"/>
            <a:r>
              <a:rPr lang="en-US" dirty="0"/>
              <a:t>Click to add agenda item/takeaway/text – max two rows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2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411480" y="5533229"/>
            <a:ext cx="490071" cy="652744"/>
          </a:xfrm>
        </p:spPr>
        <p:txBody>
          <a:bodyPr tIns="0" rIns="0" bIns="0"/>
          <a:lstStyle>
            <a:lvl1pPr marL="0" indent="0">
              <a:buNone/>
              <a:defRPr sz="4400" b="1"/>
            </a:lvl1pPr>
            <a:lvl2pPr marL="169862" indent="0">
              <a:buNone/>
              <a:defRPr/>
            </a:lvl2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11480" y="1084264"/>
            <a:ext cx="11379200" cy="706437"/>
          </a:xfrm>
        </p:spPr>
        <p:txBody>
          <a:bodyPr/>
          <a:lstStyle>
            <a:lvl1pPr marL="0" indent="0">
              <a:buNone/>
              <a:defRPr sz="1800" b="0" baseline="0"/>
            </a:lvl1pPr>
            <a:lvl2pPr marL="169863" indent="0">
              <a:buNone/>
              <a:defRPr/>
            </a:lvl2pPr>
          </a:lstStyle>
          <a:p>
            <a:pPr lvl="0"/>
            <a:r>
              <a:rPr lang="en-US" dirty="0"/>
              <a:t>Click to edit date, place or introduction / summary</a:t>
            </a:r>
          </a:p>
        </p:txBody>
      </p:sp>
    </p:spTree>
    <p:extLst/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act / Auth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FB18-5DF1-419A-B975-14AFDDD65B9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11480" y="4249619"/>
            <a:ext cx="5512296" cy="33216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800" b="1"/>
            </a:lvl1pPr>
            <a:lvl2pPr marL="169863" indent="0">
              <a:buNone/>
              <a:defRPr/>
            </a:lvl2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11480" y="4506881"/>
            <a:ext cx="5512296" cy="640744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 b="0" i="0"/>
            </a:lvl1pPr>
            <a:lvl2pPr marL="169863" indent="0">
              <a:buNone/>
              <a:defRPr/>
            </a:lvl2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411480" y="5244905"/>
            <a:ext cx="5512296" cy="332160"/>
          </a:xfrm>
        </p:spPr>
        <p:txBody>
          <a:bodyPr anchor="ctr">
            <a:noAutofit/>
          </a:bodyPr>
          <a:lstStyle>
            <a:lvl1pPr marL="0" indent="0">
              <a:buNone/>
              <a:defRPr sz="1400" b="0"/>
            </a:lvl1pPr>
            <a:lvl2pPr marL="169863" indent="0">
              <a:buNone/>
              <a:defRPr/>
            </a:lvl2pPr>
          </a:lstStyle>
          <a:p>
            <a:r>
              <a:rPr lang="en-US" dirty="0"/>
              <a:t>Click to add contact info (email/phone/fax)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411480" y="5545454"/>
            <a:ext cx="5512297" cy="332160"/>
          </a:xfrm>
        </p:spPr>
        <p:txBody>
          <a:bodyPr anchor="ctr">
            <a:noAutofit/>
          </a:bodyPr>
          <a:lstStyle>
            <a:lvl1pPr marL="0" indent="0">
              <a:buNone/>
              <a:defRPr sz="1400" b="0"/>
            </a:lvl1pPr>
            <a:lvl2pPr marL="169863" indent="0">
              <a:buNone/>
              <a:defRPr/>
            </a:lvl2pPr>
          </a:lstStyle>
          <a:p>
            <a:r>
              <a:rPr lang="en-US" dirty="0"/>
              <a:t>Click to add contact info (email/phone/fax)</a:t>
            </a: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6105961" y="4249619"/>
            <a:ext cx="5512296" cy="33216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800" b="1"/>
            </a:lvl1pPr>
            <a:lvl2pPr marL="169863" indent="0">
              <a:buNone/>
              <a:defRPr/>
            </a:lvl2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6105961" y="4506881"/>
            <a:ext cx="5512296" cy="640744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 b="0" i="0"/>
            </a:lvl1pPr>
            <a:lvl2pPr marL="169863" indent="0">
              <a:buNone/>
              <a:defRPr/>
            </a:lvl2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6105961" y="5244905"/>
            <a:ext cx="5512296" cy="332160"/>
          </a:xfrm>
        </p:spPr>
        <p:txBody>
          <a:bodyPr anchor="ctr">
            <a:noAutofit/>
          </a:bodyPr>
          <a:lstStyle>
            <a:lvl1pPr marL="0" indent="0">
              <a:buNone/>
              <a:defRPr sz="1400" b="0"/>
            </a:lvl1pPr>
            <a:lvl2pPr marL="169863" indent="0">
              <a:buNone/>
              <a:defRPr/>
            </a:lvl2pPr>
          </a:lstStyle>
          <a:p>
            <a:r>
              <a:rPr lang="en-US" dirty="0"/>
              <a:t>Click to add contact info (email/phone/fax)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6105962" y="5545454"/>
            <a:ext cx="5512297" cy="332160"/>
          </a:xfrm>
        </p:spPr>
        <p:txBody>
          <a:bodyPr anchor="ctr">
            <a:noAutofit/>
          </a:bodyPr>
          <a:lstStyle>
            <a:lvl1pPr marL="0" indent="0">
              <a:buNone/>
              <a:defRPr sz="1400" b="0"/>
            </a:lvl1pPr>
            <a:lvl2pPr marL="169863" indent="0">
              <a:buNone/>
              <a:defRPr/>
            </a:lvl2pPr>
          </a:lstStyle>
          <a:p>
            <a:r>
              <a:rPr lang="en-US" dirty="0"/>
              <a:t>Click to add contact info (email/phone/fax)</a:t>
            </a: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411480" y="5846003"/>
            <a:ext cx="5512297" cy="332160"/>
          </a:xfrm>
        </p:spPr>
        <p:txBody>
          <a:bodyPr anchor="ctr">
            <a:noAutofit/>
          </a:bodyPr>
          <a:lstStyle>
            <a:lvl1pPr marL="0" indent="0">
              <a:buNone/>
              <a:defRPr sz="1400" b="0"/>
            </a:lvl1pPr>
            <a:lvl2pPr marL="169863" indent="0">
              <a:buNone/>
              <a:defRPr/>
            </a:lvl2pPr>
          </a:lstStyle>
          <a:p>
            <a:r>
              <a:rPr lang="en-US" dirty="0"/>
              <a:t>Click to add contact info (email/phone/fax)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2" hasCustomPrompt="1"/>
          </p:nvPr>
        </p:nvSpPr>
        <p:spPr>
          <a:xfrm>
            <a:off x="6105962" y="5846003"/>
            <a:ext cx="5512297" cy="332160"/>
          </a:xfrm>
        </p:spPr>
        <p:txBody>
          <a:bodyPr anchor="ctr">
            <a:noAutofit/>
          </a:bodyPr>
          <a:lstStyle>
            <a:lvl1pPr marL="0" indent="0">
              <a:buNone/>
              <a:defRPr sz="1400" b="0"/>
            </a:lvl1pPr>
            <a:lvl2pPr marL="169863" indent="0">
              <a:buNone/>
              <a:defRPr/>
            </a:lvl2pPr>
          </a:lstStyle>
          <a:p>
            <a:r>
              <a:rPr lang="en-US" dirty="0"/>
              <a:t>Click to add contact info (email/phone/fax)</a:t>
            </a:r>
          </a:p>
        </p:txBody>
      </p:sp>
      <p:sp>
        <p:nvSpPr>
          <p:cNvPr id="18" name="Picture Placeholder 17"/>
          <p:cNvSpPr>
            <a:spLocks noGrp="1"/>
          </p:cNvSpPr>
          <p:nvPr>
            <p:ph type="pic" sz="quarter" idx="23" hasCustomPrompt="1"/>
          </p:nvPr>
        </p:nvSpPr>
        <p:spPr>
          <a:xfrm>
            <a:off x="411480" y="1903422"/>
            <a:ext cx="2233084" cy="2187575"/>
          </a:xfr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None/>
              <a:defRPr b="1"/>
            </a:lvl1pPr>
          </a:lstStyle>
          <a:p>
            <a:r>
              <a:rPr lang="en-US" dirty="0"/>
              <a:t>Click to add portrait photo or remove</a:t>
            </a:r>
          </a:p>
        </p:txBody>
      </p:sp>
      <p:sp>
        <p:nvSpPr>
          <p:cNvPr id="19" name="Picture Placeholder 17"/>
          <p:cNvSpPr>
            <a:spLocks noGrp="1"/>
          </p:cNvSpPr>
          <p:nvPr>
            <p:ph type="pic" sz="quarter" idx="24" hasCustomPrompt="1"/>
          </p:nvPr>
        </p:nvSpPr>
        <p:spPr>
          <a:xfrm>
            <a:off x="6093969" y="1901254"/>
            <a:ext cx="2233084" cy="2187575"/>
          </a:xfr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None/>
              <a:defRPr b="1" baseline="0"/>
            </a:lvl1pPr>
          </a:lstStyle>
          <a:p>
            <a:r>
              <a:rPr lang="en-US" dirty="0"/>
              <a:t>Click to add portrait photo or remove</a:t>
            </a:r>
          </a:p>
        </p:txBody>
      </p:sp>
    </p:spTree>
    <p:extLst/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Big 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528" y="219456"/>
            <a:ext cx="11371072" cy="868680"/>
          </a:xfrm>
        </p:spPr>
        <p:txBody>
          <a:bodyPr anchor="t"/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89032" y="1371600"/>
            <a:ext cx="4984377" cy="43815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1480" y="1371600"/>
            <a:ext cx="6012329" cy="4381500"/>
          </a:xfrm>
        </p:spPr>
        <p:txBody>
          <a:bodyPr>
            <a:normAutofit/>
          </a:bodyPr>
          <a:lstStyle>
            <a:lvl1pPr marL="0" indent="0">
              <a:buNone/>
              <a:defRPr sz="4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FB18-5DF1-419A-B975-14AFDDD65B9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414529" y="5753100"/>
            <a:ext cx="11358880" cy="425352"/>
          </a:xfrm>
        </p:spPr>
        <p:txBody>
          <a:bodyPr tIns="0" bIns="0" anchor="b"/>
          <a:lstStyle>
            <a:lvl1pPr marL="0" indent="0">
              <a:lnSpc>
                <a:spcPct val="70000"/>
              </a:lnSpc>
              <a:spcBef>
                <a:spcPts val="0"/>
              </a:spcBef>
              <a:spcAft>
                <a:spcPts val="200"/>
              </a:spcAft>
              <a:buSzPct val="25000"/>
              <a:buFont typeface="Arial" panose="020B0604020202020204" pitchFamily="34" charset="0"/>
              <a:buChar char=" "/>
              <a:defRPr sz="900">
                <a:latin typeface="Arial Narrow" panose="020B0606020202030204" pitchFamily="34" charset="0"/>
              </a:defRPr>
            </a:lvl1pPr>
            <a:lvl2pPr marL="169863" indent="-112713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900">
                <a:latin typeface="Arial Narrow" panose="020B0606020202030204" pitchFamily="34" charset="0"/>
              </a:defRPr>
            </a:lvl2pPr>
            <a:lvl3pPr marL="341312" indent="0">
              <a:buNone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/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480" y="219456"/>
            <a:ext cx="9490635" cy="5280025"/>
          </a:xfrm>
        </p:spPr>
        <p:txBody>
          <a:bodyPr tIns="0" anchor="t">
            <a:normAutofit/>
          </a:bodyPr>
          <a:lstStyle>
            <a:lvl1pPr>
              <a:defRPr sz="5400" b="1"/>
            </a:lvl1pPr>
          </a:lstStyle>
          <a:p>
            <a:r>
              <a:rPr lang="en-US" dirty="0"/>
              <a:t>Add quote and highlight key word in S&amp;P Global red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11480" y="5499480"/>
            <a:ext cx="9490635" cy="672719"/>
          </a:xfrm>
        </p:spPr>
        <p:txBody>
          <a:bodyPr wrap="square" anchor="t">
            <a:normAutofit/>
          </a:bodyPr>
          <a:lstStyle>
            <a:lvl1pPr marL="0" indent="0">
              <a:spcBef>
                <a:spcPts val="0"/>
              </a:spcBef>
              <a:buNone/>
              <a:defRPr sz="2400" i="1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add source</a:t>
            </a:r>
          </a:p>
        </p:txBody>
      </p:sp>
    </p:spTree>
    <p:extLst/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 &amp; Table + char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411480" y="1103201"/>
            <a:ext cx="5242560" cy="670092"/>
          </a:xfrm>
          <a:solidFill>
            <a:schemeClr val="bg1"/>
          </a:solidFill>
          <a:effectLst>
            <a:outerShdw dist="25400" dir="5400000" algn="t" rotWithShape="0">
              <a:prstClr val="black">
                <a:alpha val="97000"/>
              </a:prstClr>
            </a:outerShdw>
          </a:effectLst>
        </p:spPr>
        <p:txBody>
          <a:bodyPr rIns="0" anchor="b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en-US" dirty="0"/>
              <a:t>Add chart headline (max 2 rows)</a:t>
            </a: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6547468" y="1103201"/>
            <a:ext cx="5242560" cy="670092"/>
          </a:xfrm>
          <a:solidFill>
            <a:schemeClr val="bg1"/>
          </a:solidFill>
          <a:effectLst>
            <a:outerShdw dist="25400" dir="5400000" algn="t" rotWithShape="0">
              <a:prstClr val="black">
                <a:alpha val="97000"/>
              </a:prstClr>
            </a:outerShdw>
          </a:effectLst>
        </p:spPr>
        <p:txBody>
          <a:bodyPr rIns="0" anchor="b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en-US" dirty="0"/>
              <a:t>Add chart headline or remove (max 2 rows)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11480" y="1884218"/>
            <a:ext cx="5246625" cy="3868883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text, chart, table or SmartArt and resize right as needed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FB18-5DF1-419A-B975-14AFDDD65B9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9" hasCustomPrompt="1"/>
          </p:nvPr>
        </p:nvSpPr>
        <p:spPr>
          <a:xfrm>
            <a:off x="6543404" y="1884218"/>
            <a:ext cx="5246625" cy="3868883"/>
          </a:xfrm>
        </p:spPr>
        <p:txBody>
          <a:bodyPr>
            <a:noAutofit/>
          </a:bodyPr>
          <a:lstStyle>
            <a:lvl1pPr>
              <a:defRPr sz="1800" baseline="0"/>
            </a:lvl1pPr>
            <a:lvl2pPr>
              <a:defRPr sz="18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text, chart, table or SmartArt or remove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414529" y="5753100"/>
            <a:ext cx="11358880" cy="425351"/>
          </a:xfrm>
        </p:spPr>
        <p:txBody>
          <a:bodyPr tIns="0" bIns="0" anchor="b"/>
          <a:lstStyle>
            <a:lvl1pPr marL="0" indent="0">
              <a:lnSpc>
                <a:spcPct val="70000"/>
              </a:lnSpc>
              <a:spcBef>
                <a:spcPts val="0"/>
              </a:spcBef>
              <a:spcAft>
                <a:spcPts val="200"/>
              </a:spcAft>
              <a:buSzPct val="25000"/>
              <a:buFont typeface="Arial" panose="020B0604020202020204" pitchFamily="34" charset="0"/>
              <a:buChar char=" "/>
              <a:defRPr sz="900">
                <a:latin typeface="Arial Narrow" panose="020B0606020202030204" pitchFamily="34" charset="0"/>
              </a:defRPr>
            </a:lvl1pPr>
            <a:lvl2pPr marL="169863" indent="-112713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900">
                <a:latin typeface="Arial Narrow" panose="020B0606020202030204" pitchFamily="34" charset="0"/>
              </a:defRPr>
            </a:lvl2pPr>
            <a:lvl3pPr marL="341312" indent="0">
              <a:buNone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/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 wShort copy &amp; Sour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FB18-5DF1-419A-B975-14AFDDD65B9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11480" y="1084264"/>
            <a:ext cx="11379200" cy="706437"/>
          </a:xfrm>
        </p:spPr>
        <p:txBody>
          <a:bodyPr/>
          <a:lstStyle>
            <a:lvl1pPr marL="0" indent="0">
              <a:buNone/>
              <a:defRPr b="0"/>
            </a:lvl1pPr>
            <a:lvl2pPr marL="169863" indent="0">
              <a:buNone/>
              <a:defRPr/>
            </a:lvl2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9" name="Chart Placeholder 8"/>
          <p:cNvSpPr>
            <a:spLocks noGrp="1"/>
          </p:cNvSpPr>
          <p:nvPr>
            <p:ph type="chart" sz="quarter" idx="16" hasCustomPrompt="1"/>
          </p:nvPr>
        </p:nvSpPr>
        <p:spPr>
          <a:xfrm>
            <a:off x="411480" y="2336800"/>
            <a:ext cx="11379200" cy="3416300"/>
          </a:xfrm>
        </p:spPr>
        <p:txBody>
          <a:bodyPr anchor="ctr"/>
          <a:lstStyle>
            <a:lvl1pPr marL="0" indent="0" algn="ctr">
              <a:buNone/>
              <a:defRPr b="1"/>
            </a:lvl1pPr>
          </a:lstStyle>
          <a:p>
            <a:r>
              <a:rPr lang="en-US" dirty="0"/>
              <a:t>Click to insert chart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411480" y="1813931"/>
            <a:ext cx="11379200" cy="522870"/>
          </a:xfrm>
        </p:spPr>
        <p:txBody>
          <a:bodyPr/>
          <a:lstStyle>
            <a:lvl1pPr marL="0" indent="0">
              <a:buNone/>
              <a:defRPr sz="1400" b="0"/>
            </a:lvl1pPr>
            <a:lvl2pPr marL="169863" indent="0">
              <a:buNone/>
              <a:defRPr/>
            </a:lvl2pPr>
          </a:lstStyle>
          <a:p>
            <a:pPr lvl="0"/>
            <a:r>
              <a:rPr lang="en-US" dirty="0"/>
              <a:t>Click to add chart introduction 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414529" y="5753100"/>
            <a:ext cx="11358880" cy="419100"/>
          </a:xfrm>
        </p:spPr>
        <p:txBody>
          <a:bodyPr tIns="0" bIns="0" anchor="b"/>
          <a:lstStyle>
            <a:lvl1pPr marL="0" indent="0">
              <a:lnSpc>
                <a:spcPct val="70000"/>
              </a:lnSpc>
              <a:spcBef>
                <a:spcPts val="0"/>
              </a:spcBef>
              <a:spcAft>
                <a:spcPts val="200"/>
              </a:spcAft>
              <a:buSzPct val="25000"/>
              <a:buFont typeface="Arial" panose="020B0604020202020204" pitchFamily="34" charset="0"/>
              <a:buChar char=" "/>
              <a:defRPr sz="900">
                <a:latin typeface="Arial Narrow" panose="020B0606020202030204" pitchFamily="34" charset="0"/>
              </a:defRPr>
            </a:lvl1pPr>
            <a:lvl2pPr marL="169863" indent="-112713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900">
                <a:latin typeface="Arial Narrow" panose="020B0606020202030204" pitchFamily="34" charset="0"/>
              </a:defRPr>
            </a:lvl2pPr>
            <a:lvl3pPr marL="341312" indent="0">
              <a:buNone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/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9" hasCustomPrompt="1"/>
          </p:nvPr>
        </p:nvSpPr>
        <p:spPr>
          <a:xfrm>
            <a:off x="411480" y="1790700"/>
            <a:ext cx="11379200" cy="3962400"/>
          </a:xfrm>
        </p:spPr>
        <p:txBody>
          <a:bodyPr anchor="ctr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rectangular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DDC3DCF-E0A7-DA4A-BC2C-1EC3743A297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411480" y="1382283"/>
            <a:ext cx="11379200" cy="404789"/>
          </a:xfrm>
        </p:spPr>
        <p:txBody>
          <a:bodyPr anchor="b"/>
          <a:lstStyle>
            <a:lvl1pPr marL="0" indent="0">
              <a:buNone/>
              <a:defRPr sz="1400" b="0"/>
            </a:lvl1pPr>
            <a:lvl2pPr marL="169863" indent="0">
              <a:buNone/>
              <a:defRPr/>
            </a:lvl2pPr>
          </a:lstStyle>
          <a:p>
            <a:pPr lvl="0"/>
            <a:r>
              <a:rPr lang="en-US" dirty="0"/>
              <a:t>Click to add image caption </a:t>
            </a:r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414529" y="5753100"/>
            <a:ext cx="11358880" cy="419100"/>
          </a:xfrm>
        </p:spPr>
        <p:txBody>
          <a:bodyPr tIns="0" bIns="0" anchor="b"/>
          <a:lstStyle>
            <a:lvl1pPr marL="0" indent="0">
              <a:lnSpc>
                <a:spcPct val="70000"/>
              </a:lnSpc>
              <a:spcBef>
                <a:spcPts val="0"/>
              </a:spcBef>
              <a:spcAft>
                <a:spcPts val="200"/>
              </a:spcAft>
              <a:buSzPct val="25000"/>
              <a:buFont typeface="Arial" panose="020B0604020202020204" pitchFamily="34" charset="0"/>
              <a:buChar char=" "/>
              <a:defRPr sz="900">
                <a:latin typeface="Arial Narrow" panose="020B0606020202030204" pitchFamily="34" charset="0"/>
              </a:defRPr>
            </a:lvl1pPr>
            <a:lvl2pPr marL="169863" indent="-112713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900">
                <a:latin typeface="Arial Narrow" panose="020B0606020202030204" pitchFamily="34" charset="0"/>
              </a:defRPr>
            </a:lvl2pPr>
            <a:lvl3pPr marL="341312" indent="0">
              <a:buNone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/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2 columns wDisclaim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DDC3DCF-E0A7-DA4A-BC2C-1EC3743A297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1" hasCustomPrompt="1"/>
          </p:nvPr>
        </p:nvSpPr>
        <p:spPr>
          <a:xfrm>
            <a:off x="411480" y="1085850"/>
            <a:ext cx="11362267" cy="914400"/>
          </a:xfrm>
        </p:spPr>
        <p:txBody>
          <a:bodyPr/>
          <a:lstStyle>
            <a:lvl1pPr marL="0" indent="0">
              <a:buNone/>
              <a:defRPr sz="1600" baseline="0">
                <a:solidFill>
                  <a:schemeClr val="bg1">
                    <a:lumMod val="50000"/>
                  </a:schemeClr>
                </a:solidFill>
              </a:defRPr>
            </a:lvl1pPr>
            <a:lvl2pPr marL="173736" indent="0">
              <a:buNone/>
              <a:defRPr/>
            </a:lvl2pPr>
          </a:lstStyle>
          <a:p>
            <a:pPr lvl="0"/>
            <a:r>
              <a:rPr lang="en-US" dirty="0"/>
              <a:t>Click to add introduction text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22"/>
          </p:nvPr>
        </p:nvSpPr>
        <p:spPr>
          <a:xfrm>
            <a:off x="414529" y="5753100"/>
            <a:ext cx="11358880" cy="419100"/>
          </a:xfrm>
        </p:spPr>
        <p:txBody>
          <a:bodyPr tIns="0" bIns="0" anchor="b"/>
          <a:lstStyle>
            <a:lvl1pPr marL="0" indent="0">
              <a:lnSpc>
                <a:spcPct val="70000"/>
              </a:lnSpc>
              <a:spcBef>
                <a:spcPts val="0"/>
              </a:spcBef>
              <a:spcAft>
                <a:spcPts val="200"/>
              </a:spcAft>
              <a:buSzPct val="25000"/>
              <a:buFont typeface="Arial" panose="020B0604020202020204" pitchFamily="34" charset="0"/>
              <a:buChar char=" "/>
              <a:defRPr sz="900">
                <a:latin typeface="Arial Narrow" panose="020B0606020202030204" pitchFamily="34" charset="0"/>
              </a:defRPr>
            </a:lvl1pPr>
            <a:lvl2pPr marL="169863" indent="-112713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900">
                <a:latin typeface="Arial Narrow" panose="020B0606020202030204" pitchFamily="34" charset="0"/>
              </a:defRPr>
            </a:lvl2pPr>
            <a:lvl3pPr marL="341312" indent="0">
              <a:buNone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23"/>
          </p:nvPr>
        </p:nvSpPr>
        <p:spPr>
          <a:xfrm>
            <a:off x="411480" y="2850686"/>
            <a:ext cx="5225627" cy="2902414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24"/>
          </p:nvPr>
        </p:nvSpPr>
        <p:spPr>
          <a:xfrm>
            <a:off x="6547467" y="2850204"/>
            <a:ext cx="5238132" cy="2902896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411480" y="2037060"/>
            <a:ext cx="5242560" cy="670092"/>
          </a:xfrm>
          <a:solidFill>
            <a:schemeClr val="bg1"/>
          </a:solidFill>
          <a:effectLst>
            <a:outerShdw dist="25400" dir="5400000" algn="t" rotWithShape="0">
              <a:prstClr val="black">
                <a:alpha val="97000"/>
              </a:prstClr>
            </a:outerShdw>
          </a:effectLst>
        </p:spPr>
        <p:txBody>
          <a:bodyPr rIns="0" anchor="b"/>
          <a:lstStyle>
            <a:lvl1pPr marL="0" indent="0">
              <a:buNone/>
              <a:defRPr sz="1600" baseline="0"/>
            </a:lvl1pPr>
          </a:lstStyle>
          <a:p>
            <a:pPr lvl="0"/>
            <a:r>
              <a:rPr lang="en-US" dirty="0"/>
              <a:t>Add headline (max 2 rows)</a:t>
            </a:r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6547468" y="2037060"/>
            <a:ext cx="5242560" cy="670092"/>
          </a:xfrm>
          <a:solidFill>
            <a:schemeClr val="bg1"/>
          </a:solidFill>
          <a:effectLst>
            <a:outerShdw dist="25400" dir="5400000" algn="t" rotWithShape="0">
              <a:prstClr val="black">
                <a:alpha val="97000"/>
              </a:prstClr>
            </a:outerShdw>
          </a:effectLst>
        </p:spPr>
        <p:txBody>
          <a:bodyPr rIns="0" anchor="b"/>
          <a:lstStyle>
            <a:lvl1pPr marL="0" indent="0">
              <a:buNone/>
              <a:defRPr sz="1600" baseline="0"/>
            </a:lvl1pPr>
          </a:lstStyle>
          <a:p>
            <a:pPr lvl="0"/>
            <a:r>
              <a:rPr lang="en-US" dirty="0"/>
              <a:t>Add headline or remove (max 2 rows)</a:t>
            </a:r>
          </a:p>
        </p:txBody>
      </p:sp>
    </p:spTree>
    <p:extLst/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480" y="219457"/>
            <a:ext cx="11358880" cy="86527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1480" y="1371600"/>
            <a:ext cx="5491389" cy="43815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FB18-5DF1-419A-B975-14AFDDD65B9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6" hasCustomPrompt="1"/>
          </p:nvPr>
        </p:nvSpPr>
        <p:spPr>
          <a:xfrm>
            <a:off x="6096001" y="1371600"/>
            <a:ext cx="5676900" cy="43815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414529" y="5753100"/>
            <a:ext cx="11358880" cy="419100"/>
          </a:xfrm>
        </p:spPr>
        <p:txBody>
          <a:bodyPr tIns="0" bIns="0" anchor="b"/>
          <a:lstStyle>
            <a:lvl1pPr marL="0" indent="0">
              <a:lnSpc>
                <a:spcPct val="70000"/>
              </a:lnSpc>
              <a:spcBef>
                <a:spcPts val="0"/>
              </a:spcBef>
              <a:spcAft>
                <a:spcPts val="200"/>
              </a:spcAft>
              <a:buSzPct val="25000"/>
              <a:buFont typeface="Arial" panose="020B0604020202020204" pitchFamily="34" charset="0"/>
              <a:buChar char=" "/>
              <a:defRPr sz="900">
                <a:latin typeface="Arial Narrow" panose="020B0606020202030204" pitchFamily="34" charset="0"/>
              </a:defRPr>
            </a:lvl1pPr>
            <a:lvl2pPr marL="169863" indent="-112713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900">
                <a:latin typeface="Arial Narrow" panose="020B0606020202030204" pitchFamily="34" charset="0"/>
              </a:defRPr>
            </a:lvl2pPr>
            <a:lvl3pPr marL="341312" indent="0">
              <a:buNone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hoto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11175" y="4987041"/>
            <a:ext cx="11365783" cy="996132"/>
          </a:xfrm>
        </p:spPr>
        <p:txBody>
          <a:bodyPr tIns="0" rIns="0" bIns="0" numCol="1" anchor="ctr">
            <a:noAutofit/>
          </a:bodyPr>
          <a:lstStyle>
            <a:lvl1pPr algn="r">
              <a:defRPr sz="37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39433" y="5983173"/>
            <a:ext cx="10237525" cy="667971"/>
          </a:xfrm>
        </p:spPr>
        <p:txBody>
          <a:bodyPr tIns="0" rIns="0" bIns="0" anchor="t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800"/>
            </a:lvl1pPr>
            <a:lvl2pPr marL="0" indent="0" algn="r">
              <a:lnSpc>
                <a:spcPts val="1000"/>
              </a:lnSpc>
              <a:spcBef>
                <a:spcPts val="0"/>
              </a:spcBef>
              <a:buNone/>
              <a:defRPr sz="1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Presenter Name</a:t>
            </a:r>
          </a:p>
          <a:p>
            <a:pPr lvl="1"/>
            <a:r>
              <a:rPr lang="en-US" dirty="0"/>
              <a:t>Presenter Title</a:t>
            </a:r>
          </a:p>
        </p:txBody>
      </p:sp>
      <p:sp>
        <p:nvSpPr>
          <p:cNvPr id="21" name="Picture Placeholder 37"/>
          <p:cNvSpPr>
            <a:spLocks noGrp="1"/>
          </p:cNvSpPr>
          <p:nvPr>
            <p:ph type="pic" sz="quarter" idx="10" hasCustomPrompt="1"/>
          </p:nvPr>
        </p:nvSpPr>
        <p:spPr>
          <a:xfrm>
            <a:off x="411175" y="415041"/>
            <a:ext cx="6556248" cy="4572000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r>
              <a:rPr lang="en-US" dirty="0"/>
              <a:t>Place Photo Here</a:t>
            </a:r>
          </a:p>
        </p:txBody>
      </p:sp>
      <p:sp>
        <p:nvSpPr>
          <p:cNvPr id="16" name="Rectangle 15"/>
          <p:cNvSpPr>
            <a:spLocks noChangeAspect="1"/>
          </p:cNvSpPr>
          <p:nvPr userDrawn="1"/>
        </p:nvSpPr>
        <p:spPr>
          <a:xfrm>
            <a:off x="7204958" y="415041"/>
            <a:ext cx="4572000" cy="4572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7204958" y="1420881"/>
            <a:ext cx="4572000" cy="3566160"/>
          </a:xfrm>
          <a:prstGeom prst="rect">
            <a:avLst/>
          </a:prstGeom>
          <a:ln w="3175">
            <a:noFill/>
            <a:prstDash val="dash"/>
          </a:ln>
        </p:spPr>
        <p:txBody>
          <a:bodyPr vert="horz" lIns="0" tIns="0" rIns="155448" bIns="219456" rtlCol="0" anchor="b">
            <a:noAutofit/>
          </a:bodyPr>
          <a:lstStyle>
            <a:lvl1pPr algn="r">
              <a:lnSpc>
                <a:spcPts val="5500"/>
              </a:lnSpc>
              <a:spcBef>
                <a:spcPct val="0"/>
              </a:spcBef>
              <a:buNone/>
              <a:defRPr sz="4700" b="1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dirty="0">
                <a:solidFill>
                  <a:srgbClr val="D6002A"/>
                </a:solidFill>
              </a:rPr>
              <a:t>Program</a:t>
            </a:r>
          </a:p>
          <a:p>
            <a:pPr lvl="0"/>
            <a:r>
              <a:rPr lang="en-US" dirty="0">
                <a:solidFill>
                  <a:srgbClr val="D6002A"/>
                </a:solidFill>
              </a:rPr>
              <a:t>Title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" t="-18443" r="-15122" b="1"/>
          <a:stretch/>
        </p:blipFill>
        <p:spPr>
          <a:xfrm>
            <a:off x="10901257" y="415041"/>
            <a:ext cx="875701" cy="90096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1283" t="25592" r="9430" b="-13293"/>
          <a:stretch/>
        </p:blipFill>
        <p:spPr>
          <a:xfrm>
            <a:off x="0" y="6444532"/>
            <a:ext cx="1366733" cy="42615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0120" t="3334" r="10120"/>
          <a:stretch/>
        </p:blipFill>
        <p:spPr>
          <a:xfrm>
            <a:off x="10563743" y="647586"/>
            <a:ext cx="996025" cy="1207139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 wSour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hart Placeholder 10"/>
          <p:cNvSpPr>
            <a:spLocks noGrp="1"/>
          </p:cNvSpPr>
          <p:nvPr>
            <p:ph type="chart" sz="quarter" idx="19" hasCustomPrompt="1"/>
          </p:nvPr>
        </p:nvSpPr>
        <p:spPr>
          <a:xfrm>
            <a:off x="411480" y="1790700"/>
            <a:ext cx="11362465" cy="3962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to insert chart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DDC3DCF-E0A7-DA4A-BC2C-1EC3743A297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11480" y="1084264"/>
            <a:ext cx="11379200" cy="706437"/>
          </a:xfrm>
        </p:spPr>
        <p:txBody>
          <a:bodyPr/>
          <a:lstStyle>
            <a:lvl1pPr marL="0" indent="0">
              <a:buNone/>
              <a:defRPr b="0"/>
            </a:lvl1pPr>
            <a:lvl2pPr marL="169863" indent="0">
              <a:buNone/>
              <a:defRPr/>
            </a:lvl2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414529" y="5728048"/>
            <a:ext cx="11358880" cy="439270"/>
          </a:xfrm>
        </p:spPr>
        <p:txBody>
          <a:bodyPr tIns="0" bIns="0" anchor="b"/>
          <a:lstStyle>
            <a:lvl1pPr marL="0" indent="0">
              <a:lnSpc>
                <a:spcPct val="70000"/>
              </a:lnSpc>
              <a:spcBef>
                <a:spcPts val="0"/>
              </a:spcBef>
              <a:spcAft>
                <a:spcPts val="200"/>
              </a:spcAft>
              <a:buSzPct val="25000"/>
              <a:buFont typeface="Arial" panose="020B0604020202020204" pitchFamily="34" charset="0"/>
              <a:buChar char=" "/>
              <a:defRPr sz="900">
                <a:latin typeface="Arial Narrow" panose="020B0606020202030204" pitchFamily="34" charset="0"/>
              </a:defRPr>
            </a:lvl1pPr>
            <a:lvl2pPr marL="169863" indent="-112713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900">
                <a:latin typeface="Arial Narrow" panose="020B0606020202030204" pitchFamily="34" charset="0"/>
              </a:defRPr>
            </a:lvl2pPr>
            <a:lvl3pPr marL="341312" indent="0">
              <a:buNone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/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+ box, no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1480" y="1371600"/>
            <a:ext cx="7109908" cy="4381500"/>
          </a:xfrm>
        </p:spPr>
        <p:txBody>
          <a:bodyPr>
            <a:noAutofit/>
          </a:bodyPr>
          <a:lstStyle>
            <a:lvl1pPr>
              <a:defRPr sz="2000"/>
            </a:lvl1pPr>
            <a:lvl2pPr>
              <a:defRPr sz="18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FB18-5DF1-419A-B975-14AFDDD65B9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7713643" y="1371600"/>
            <a:ext cx="4076700" cy="4381500"/>
          </a:xfrm>
          <a:solidFill>
            <a:schemeClr val="bg2"/>
          </a:solidFill>
        </p:spPr>
        <p:txBody>
          <a:bodyPr lIns="91440" tIns="91440" bIns="91440"/>
          <a:lstStyle>
            <a:lvl1pPr>
              <a:defRPr sz="18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414529" y="5753100"/>
            <a:ext cx="11358880" cy="419100"/>
          </a:xfrm>
        </p:spPr>
        <p:txBody>
          <a:bodyPr tIns="0" bIns="0" anchor="b"/>
          <a:lstStyle>
            <a:lvl1pPr marL="0" indent="0">
              <a:lnSpc>
                <a:spcPct val="70000"/>
              </a:lnSpc>
              <a:spcBef>
                <a:spcPts val="0"/>
              </a:spcBef>
              <a:spcAft>
                <a:spcPts val="200"/>
              </a:spcAft>
              <a:buSzPct val="25000"/>
              <a:buFont typeface="Arial" panose="020B0604020202020204" pitchFamily="34" charset="0"/>
              <a:buChar char=" "/>
              <a:defRPr sz="900">
                <a:latin typeface="Arial Narrow" panose="020B0606020202030204" pitchFamily="34" charset="0"/>
              </a:defRPr>
            </a:lvl1pPr>
            <a:lvl2pPr marL="169863" indent="-112713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900">
                <a:latin typeface="Arial Narrow" panose="020B0606020202030204" pitchFamily="34" charset="0"/>
              </a:defRPr>
            </a:lvl2pPr>
            <a:lvl3pPr marL="341312" indent="0">
              <a:buNone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/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y background fo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11480" y="1790700"/>
            <a:ext cx="11379200" cy="3962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Ins="182880"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11480" y="1794414"/>
            <a:ext cx="4240599" cy="3958686"/>
          </a:xfrm>
        </p:spPr>
        <p:txBody>
          <a:bodyPr lIns="182880" tIns="182880" rIns="182880" bIns="182880"/>
          <a:lstStyle>
            <a:lvl1pPr>
              <a:defRPr sz="1800" baseline="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content and resize or remove placeholder as needed or remove.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FB18-5DF1-419A-B975-14AFDDD65B9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11480" y="1084264"/>
            <a:ext cx="11379200" cy="706437"/>
          </a:xfrm>
        </p:spPr>
        <p:txBody>
          <a:bodyPr/>
          <a:lstStyle>
            <a:lvl1pPr marL="0" indent="0">
              <a:buNone/>
              <a:defRPr b="0"/>
            </a:lvl1pPr>
            <a:lvl2pPr marL="169863" indent="0">
              <a:buNone/>
              <a:defRPr/>
            </a:lvl2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414529" y="5753100"/>
            <a:ext cx="11358880" cy="419100"/>
          </a:xfrm>
        </p:spPr>
        <p:txBody>
          <a:bodyPr tIns="0" bIns="0" anchor="b"/>
          <a:lstStyle>
            <a:lvl1pPr marL="0" indent="0">
              <a:lnSpc>
                <a:spcPct val="70000"/>
              </a:lnSpc>
              <a:spcBef>
                <a:spcPts val="0"/>
              </a:spcBef>
              <a:spcAft>
                <a:spcPts val="200"/>
              </a:spcAft>
              <a:buSzPct val="25000"/>
              <a:buFont typeface="Arial" panose="020B0604020202020204" pitchFamily="34" charset="0"/>
              <a:buChar char=" "/>
              <a:defRPr sz="900">
                <a:latin typeface="Arial Narrow" panose="020B0606020202030204" pitchFamily="34" charset="0"/>
              </a:defRPr>
            </a:lvl1pPr>
            <a:lvl2pPr marL="169863" indent="-112713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900">
                <a:latin typeface="Arial Narrow" panose="020B0606020202030204" pitchFamily="34" charset="0"/>
              </a:defRPr>
            </a:lvl2pPr>
            <a:lvl3pPr marL="341312" indent="0">
              <a:buNone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/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2 columns +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528" y="219456"/>
            <a:ext cx="11362944" cy="868680"/>
          </a:xfrm>
          <a:ln w="3175">
            <a:noFill/>
            <a:prstDash val="dash"/>
          </a:ln>
        </p:spPr>
        <p:txBody>
          <a:bodyPr vert="horz" lIns="0" tIns="45720" rIns="91440" bIns="45720" rtlCol="0" anchor="t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1480" y="1805137"/>
            <a:ext cx="5486400" cy="433949"/>
          </a:xfrm>
          <a:solidFill>
            <a:schemeClr val="tx1"/>
          </a:solidFill>
        </p:spPr>
        <p:txBody>
          <a:bodyPr lIns="91440" rIns="274320" anchor="ctr"/>
          <a:lstStyle>
            <a:lvl1pPr marL="0" indent="0">
              <a:buNone/>
              <a:defRPr sz="1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1480" y="2253522"/>
            <a:ext cx="5486400" cy="3499578"/>
          </a:xfrm>
          <a:solidFill>
            <a:schemeClr val="bg2"/>
          </a:solidFill>
        </p:spPr>
        <p:txBody>
          <a:bodyPr lIns="9144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03264" y="1805137"/>
            <a:ext cx="5486400" cy="433949"/>
          </a:xfrm>
          <a:solidFill>
            <a:schemeClr val="tx1"/>
          </a:solidFill>
        </p:spPr>
        <p:txBody>
          <a:bodyPr lIns="91440" rIns="182880" anchor="ctr"/>
          <a:lstStyle>
            <a:lvl1pPr marL="0" indent="0">
              <a:buNone/>
              <a:defRPr sz="1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03264" y="2253522"/>
            <a:ext cx="5486400" cy="3499578"/>
          </a:xfrm>
          <a:solidFill>
            <a:schemeClr val="bg2"/>
          </a:solidFill>
        </p:spPr>
        <p:txBody>
          <a:bodyPr lIns="9144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FB18-5DF1-419A-B975-14AFDDD65B9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11480" y="1084264"/>
            <a:ext cx="11379200" cy="706437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>
                    <a:lumMod val="50000"/>
                  </a:schemeClr>
                </a:solidFill>
              </a:defRPr>
            </a:lvl1pPr>
            <a:lvl2pPr marL="169863" indent="0">
              <a:buNone/>
              <a:defRPr/>
            </a:lvl2pPr>
          </a:lstStyle>
          <a:p>
            <a:pPr lvl="0"/>
            <a:r>
              <a:rPr lang="en-US" dirty="0"/>
              <a:t>Click to add introduction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414529" y="5753100"/>
            <a:ext cx="11358880" cy="419100"/>
          </a:xfrm>
        </p:spPr>
        <p:txBody>
          <a:bodyPr tIns="0" bIns="0" anchor="b"/>
          <a:lstStyle>
            <a:lvl1pPr marL="0" indent="0">
              <a:lnSpc>
                <a:spcPct val="70000"/>
              </a:lnSpc>
              <a:spcBef>
                <a:spcPts val="0"/>
              </a:spcBef>
              <a:spcAft>
                <a:spcPts val="200"/>
              </a:spcAft>
              <a:buSzPct val="25000"/>
              <a:buFont typeface="Arial" panose="020B0604020202020204" pitchFamily="34" charset="0"/>
              <a:buChar char=" "/>
              <a:defRPr sz="900">
                <a:latin typeface="Arial Narrow" panose="020B0606020202030204" pitchFamily="34" charset="0"/>
              </a:defRPr>
            </a:lvl1pPr>
            <a:lvl2pPr marL="169863" indent="-112713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900">
                <a:latin typeface="Arial Narrow" panose="020B0606020202030204" pitchFamily="34" charset="0"/>
              </a:defRPr>
            </a:lvl2pPr>
            <a:lvl3pPr marL="341312" indent="0">
              <a:buNone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/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 are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FB18-5DF1-419A-B975-14AFDDD65B9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8366340" y="1883060"/>
            <a:ext cx="3413760" cy="3870040"/>
          </a:xfrm>
          <a:solidFill>
            <a:schemeClr val="bg2"/>
          </a:solidFill>
        </p:spPr>
        <p:txBody>
          <a:bodyPr lIns="91440" tIns="91440" bIns="91440"/>
          <a:lstStyle>
            <a:lvl1pPr>
              <a:defRPr sz="1600" baseline="0"/>
            </a:lvl1pPr>
            <a:lvl2pPr>
              <a:defRPr sz="14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add content and resize as needed or remove.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7" hasCustomPrompt="1"/>
          </p:nvPr>
        </p:nvSpPr>
        <p:spPr>
          <a:xfrm>
            <a:off x="411480" y="1883060"/>
            <a:ext cx="3413760" cy="3870040"/>
          </a:xfrm>
          <a:solidFill>
            <a:schemeClr val="bg2"/>
          </a:solidFill>
        </p:spPr>
        <p:txBody>
          <a:bodyPr lIns="91440" tIns="91440" bIns="91440"/>
          <a:lstStyle>
            <a:lvl1pPr>
              <a:defRPr sz="1600" baseline="0"/>
            </a:lvl1pPr>
            <a:lvl2pPr>
              <a:defRPr sz="14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add content and resize as needed.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4390435" y="1883060"/>
            <a:ext cx="3413760" cy="3870040"/>
          </a:xfrm>
          <a:solidFill>
            <a:schemeClr val="bg2"/>
          </a:solidFill>
        </p:spPr>
        <p:txBody>
          <a:bodyPr lIns="91440" tIns="91440" bIns="91440"/>
          <a:lstStyle>
            <a:lvl1pPr>
              <a:defRPr sz="1600"/>
            </a:lvl1pPr>
            <a:lvl2pPr>
              <a:defRPr sz="14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add content and resize as needed or remove.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9" hasCustomPrompt="1"/>
          </p:nvPr>
        </p:nvSpPr>
        <p:spPr>
          <a:xfrm>
            <a:off x="8371847" y="1385560"/>
            <a:ext cx="3413760" cy="497500"/>
          </a:xfrm>
          <a:solidFill>
            <a:schemeClr val="tx1"/>
          </a:solidFill>
        </p:spPr>
        <p:txBody>
          <a:bodyPr lIns="91440" tIns="91440" bIns="91440" anchor="ctr"/>
          <a:lstStyle>
            <a:lvl1pPr marL="0" indent="0">
              <a:buNone/>
              <a:defRPr sz="1400" b="1">
                <a:solidFill>
                  <a:schemeClr val="bg1"/>
                </a:solidFill>
              </a:defRPr>
            </a:lvl1pPr>
            <a:lvl2pPr marL="169862" indent="0">
              <a:buNone/>
              <a:defRPr sz="14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add subtitle max two rows or remove. </a:t>
            </a:r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20" hasCustomPrompt="1"/>
          </p:nvPr>
        </p:nvSpPr>
        <p:spPr>
          <a:xfrm>
            <a:off x="411480" y="1385560"/>
            <a:ext cx="3413760" cy="497500"/>
          </a:xfrm>
          <a:solidFill>
            <a:schemeClr val="tx1"/>
          </a:solidFill>
        </p:spPr>
        <p:txBody>
          <a:bodyPr lIns="91440" tIns="91440" bIns="91440" anchor="ctr"/>
          <a:lstStyle>
            <a:lvl1pPr marL="0" indent="0">
              <a:buNone/>
              <a:defRPr sz="1400" b="1" baseline="0">
                <a:solidFill>
                  <a:schemeClr val="bg1"/>
                </a:solidFill>
              </a:defRPr>
            </a:lvl1pPr>
            <a:lvl2pPr marL="169862" indent="0">
              <a:buNone/>
              <a:defRPr sz="14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add subtitle max two rows, resize as needed.</a:t>
            </a:r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21" hasCustomPrompt="1"/>
          </p:nvPr>
        </p:nvSpPr>
        <p:spPr>
          <a:xfrm>
            <a:off x="4395941" y="1385560"/>
            <a:ext cx="3413760" cy="497500"/>
          </a:xfrm>
          <a:solidFill>
            <a:schemeClr val="tx1"/>
          </a:solidFill>
        </p:spPr>
        <p:txBody>
          <a:bodyPr lIns="91440" tIns="91440" bIns="91440" anchor="ctr"/>
          <a:lstStyle>
            <a:lvl1pPr marL="0" indent="0">
              <a:buNone/>
              <a:defRPr sz="1400" b="1" baseline="0">
                <a:solidFill>
                  <a:schemeClr val="bg1"/>
                </a:solidFill>
              </a:defRPr>
            </a:lvl1pPr>
            <a:lvl2pPr marL="169862" indent="0">
              <a:buNone/>
              <a:defRPr sz="14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add subtitle max two rows or remove. </a:t>
            </a:r>
          </a:p>
        </p:txBody>
      </p:sp>
      <p:sp>
        <p:nvSpPr>
          <p:cNvPr id="16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414529" y="5753100"/>
            <a:ext cx="11358880" cy="419100"/>
          </a:xfrm>
        </p:spPr>
        <p:txBody>
          <a:bodyPr tIns="0" bIns="0" anchor="b"/>
          <a:lstStyle>
            <a:lvl1pPr marL="0" indent="0">
              <a:lnSpc>
                <a:spcPct val="70000"/>
              </a:lnSpc>
              <a:spcBef>
                <a:spcPts val="0"/>
              </a:spcBef>
              <a:spcAft>
                <a:spcPts val="200"/>
              </a:spcAft>
              <a:buSzPct val="25000"/>
              <a:buFont typeface="Arial" panose="020B0604020202020204" pitchFamily="34" charset="0"/>
              <a:buChar char=" "/>
              <a:defRPr sz="900">
                <a:latin typeface="Arial Narrow" panose="020B0606020202030204" pitchFamily="34" charset="0"/>
              </a:defRPr>
            </a:lvl1pPr>
            <a:lvl2pPr marL="169863" indent="-112713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900">
                <a:latin typeface="Arial Narrow" panose="020B0606020202030204" pitchFamily="34" charset="0"/>
              </a:defRPr>
            </a:lvl2pPr>
            <a:lvl3pPr marL="341312" indent="0">
              <a:buNone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/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claim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FB18-5DF1-419A-B975-14AFDDD65B9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414529" y="206376"/>
            <a:ext cx="11371079" cy="5965824"/>
          </a:xfrm>
        </p:spPr>
        <p:txBody>
          <a:bodyPr tIns="0" bIns="0" anchor="t">
            <a:normAutofit/>
          </a:bodyPr>
          <a:lstStyle>
            <a:lvl1pPr marL="0" indent="0">
              <a:lnSpc>
                <a:spcPct val="70000"/>
              </a:lnSpc>
              <a:spcBef>
                <a:spcPts val="0"/>
              </a:spcBef>
              <a:spcAft>
                <a:spcPts val="200"/>
              </a:spcAft>
              <a:buSzPct val="25000"/>
              <a:buFont typeface="Arial" panose="020B0604020202020204" pitchFamily="34" charset="0"/>
              <a:buChar char=" "/>
              <a:defRPr sz="1050">
                <a:latin typeface="Arial Narrow" panose="020B0606020202030204" pitchFamily="34" charset="0"/>
              </a:defRPr>
            </a:lvl1pPr>
            <a:lvl2pPr marL="169863" indent="-112713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50">
                <a:latin typeface="Arial Narrow" panose="020B0606020202030204" pitchFamily="34" charset="0"/>
              </a:defRPr>
            </a:lvl2pPr>
            <a:lvl3pPr marL="341312" indent="0">
              <a:buNone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/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1480" y="1792224"/>
            <a:ext cx="5491389" cy="395437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9206" y="1792224"/>
            <a:ext cx="5491389" cy="395437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FB18-5DF1-419A-B975-14AFDDD65B9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11480" y="1084264"/>
            <a:ext cx="11379200" cy="706437"/>
          </a:xfrm>
        </p:spPr>
        <p:txBody>
          <a:bodyPr/>
          <a:lstStyle>
            <a:lvl1pPr marL="0" indent="0">
              <a:buNone/>
              <a:defRPr b="0"/>
            </a:lvl1pPr>
            <a:lvl2pPr marL="169863" indent="0">
              <a:buNone/>
              <a:defRPr/>
            </a:lvl2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414529" y="5753100"/>
            <a:ext cx="11358880" cy="419100"/>
          </a:xfrm>
        </p:spPr>
        <p:txBody>
          <a:bodyPr tIns="0" bIns="0" anchor="b"/>
          <a:lstStyle>
            <a:lvl1pPr marL="0" indent="0">
              <a:lnSpc>
                <a:spcPct val="70000"/>
              </a:lnSpc>
              <a:spcBef>
                <a:spcPts val="0"/>
              </a:spcBef>
              <a:spcAft>
                <a:spcPts val="200"/>
              </a:spcAft>
              <a:buSzPct val="25000"/>
              <a:buFont typeface="Arial" panose="020B0604020202020204" pitchFamily="34" charset="0"/>
              <a:buChar char=" "/>
              <a:defRPr sz="900">
                <a:latin typeface="Arial Narrow" panose="020B0606020202030204" pitchFamily="34" charset="0"/>
              </a:defRPr>
            </a:lvl1pPr>
            <a:lvl2pPr marL="169863" indent="-112713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900">
                <a:latin typeface="Arial Narrow" panose="020B0606020202030204" pitchFamily="34" charset="0"/>
              </a:defRPr>
            </a:lvl2pPr>
            <a:lvl3pPr marL="341312" indent="0">
              <a:buNone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/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FB18-5DF1-419A-B975-14AFDDD65B9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11480" y="1084264"/>
            <a:ext cx="11379200" cy="706437"/>
          </a:xfrm>
        </p:spPr>
        <p:txBody>
          <a:bodyPr/>
          <a:lstStyle>
            <a:lvl1pPr marL="0" indent="0">
              <a:buNone/>
              <a:defRPr b="0"/>
            </a:lvl1pPr>
            <a:lvl2pPr marL="169863" indent="0">
              <a:buNone/>
              <a:defRPr/>
            </a:lvl2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/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FB18-5DF1-419A-B975-14AFDDD65B9F}" type="slidenum">
              <a:rPr lang="en-US" smtClean="0"/>
              <a:t>‹#›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11480" y="1371600"/>
            <a:ext cx="11379205" cy="4381500"/>
          </a:xfrm>
          <a:ln cap="flat">
            <a:miter lim="800000"/>
          </a:ln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46682E1-A610-4FB0-BCC6-241ABE41C99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414529" y="5753100"/>
            <a:ext cx="11358880" cy="419100"/>
          </a:xfrm>
        </p:spPr>
        <p:txBody>
          <a:bodyPr tIns="0" bIns="0" anchor="b"/>
          <a:lstStyle>
            <a:lvl1pPr marL="0" indent="0">
              <a:lnSpc>
                <a:spcPct val="70000"/>
              </a:lnSpc>
              <a:spcBef>
                <a:spcPts val="0"/>
              </a:spcBef>
              <a:spcAft>
                <a:spcPts val="200"/>
              </a:spcAft>
              <a:buSzPct val="25000"/>
              <a:buFont typeface="Arial" panose="020B0604020202020204" pitchFamily="34" charset="0"/>
              <a:buChar char=" "/>
              <a:defRPr sz="900">
                <a:latin typeface="Arial Narrow" panose="020B0606020202030204" pitchFamily="34" charset="0"/>
              </a:defRPr>
            </a:lvl1pPr>
            <a:lvl2pPr marL="169863" indent="-112713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900">
                <a:latin typeface="Arial Narrow" panose="020B0606020202030204" pitchFamily="34" charset="0"/>
              </a:defRPr>
            </a:lvl2pPr>
            <a:lvl3pPr marL="341312" indent="0">
              <a:buNone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hoto 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40977" y="415042"/>
            <a:ext cx="7035981" cy="595052"/>
          </a:xfrm>
        </p:spPr>
        <p:txBody>
          <a:bodyPr tIns="182880" anchor="t"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0977" y="1210827"/>
            <a:ext cx="7035981" cy="4820238"/>
          </a:xfrm>
        </p:spPr>
        <p:txBody>
          <a:bodyPr/>
          <a:lstStyle>
            <a:lvl1pPr>
              <a:lnSpc>
                <a:spcPct val="100000"/>
              </a:lnSpc>
              <a:spcBef>
                <a:spcPts val="2000"/>
              </a:spcBef>
              <a:spcAft>
                <a:spcPts val="300"/>
              </a:spcAft>
              <a:defRPr/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lvl3pPr>
            <a:lvl4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lvl4pPr>
            <a:lvl5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Picture Placeholder 37"/>
          <p:cNvSpPr>
            <a:spLocks noGrp="1"/>
          </p:cNvSpPr>
          <p:nvPr>
            <p:ph type="pic" sz="quarter" idx="10" hasCustomPrompt="1"/>
          </p:nvPr>
        </p:nvSpPr>
        <p:spPr>
          <a:xfrm>
            <a:off x="411175" y="415041"/>
            <a:ext cx="3916334" cy="5616023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r>
              <a:rPr lang="en-US" dirty="0"/>
              <a:t>Place Photo Here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1283" t="25592" r="9430" b="-13293"/>
          <a:stretch/>
        </p:blipFill>
        <p:spPr>
          <a:xfrm>
            <a:off x="0" y="6444532"/>
            <a:ext cx="1366733" cy="426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86353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FB18-5DF1-419A-B975-14AFDDD65B9F}" type="slidenum">
              <a:rPr lang="en-US" smtClean="0"/>
              <a:t>‹#›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str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06400" y="445570"/>
            <a:ext cx="1107856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8000" b="1" dirty="0">
                <a:solidFill>
                  <a:prstClr val="black"/>
                </a:solidFill>
              </a:rPr>
              <a:t>DO NOT USE ANY SLIDE LAYOUTS AFTER THIS LAYOUT! </a:t>
            </a:r>
          </a:p>
        </p:txBody>
      </p:sp>
      <p:sp>
        <p:nvSpPr>
          <p:cNvPr id="3" name="TextBox 2"/>
          <p:cNvSpPr txBox="1"/>
          <p:nvPr userDrawn="1"/>
        </p:nvSpPr>
        <p:spPr>
          <a:xfrm>
            <a:off x="406400" y="445570"/>
            <a:ext cx="1107856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8000" b="1" dirty="0">
                <a:solidFill>
                  <a:prstClr val="black"/>
                </a:solidFill>
              </a:rPr>
              <a:t>DO NOT USE ANY SLIDE LAYOUTS AFTER THIS LAYOUT! </a:t>
            </a:r>
          </a:p>
        </p:txBody>
      </p:sp>
    </p:spTree>
    <p:extLst>
      <p:ext uri="{BB962C8B-B14F-4D97-AF65-F5344CB8AC3E}">
        <p14:creationId xmlns:p14="http://schemas.microsoft.com/office/powerpoint/2010/main" val="106857742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9202756"/>
              </p:ext>
            </p:extLst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84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7" name="Object 6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 hidden="1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 ea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800" b="1" i="0" baseline="0" dirty="0" err="1" smtClean="0">
              <a:solidFill>
                <a:schemeClr val="tx1"/>
              </a:solidFill>
              <a:latin typeface="Arial"/>
              <a:ea typeface="+mj-ea"/>
              <a:cs typeface="+mj-cs"/>
              <a:sym typeface="Arial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6D6393-3187-4B9D-AE77-E81D53102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56A44A-D36D-4A79-9AF3-78B303DAAA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D3C941-574B-46E4-9269-AAF571D26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31CF6-CE1B-4CE1-AB60-6B9DCB5AA23B}" type="datetimeFigureOut">
              <a:rPr lang="en-US" smtClean="0"/>
              <a:t>9/22/2019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4566DE-58E2-49F9-8569-E8BFBDA00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707A0B-4A6C-4385-BE9F-ACDE8B2DA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7EA37-45B3-43F1-B6CD-6AAAF6E0BE4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59262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white 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423137" y="152200"/>
            <a:ext cx="7096625" cy="2481677"/>
          </a:xfrm>
        </p:spPr>
        <p:txBody>
          <a:bodyPr lIns="0" tIns="0" rIns="0" bIns="0">
            <a:normAutofit/>
          </a:bodyPr>
          <a:lstStyle>
            <a:lvl1pPr>
              <a:lnSpc>
                <a:spcPct val="95000"/>
              </a:lnSpc>
              <a:defRPr sz="5700" b="0" i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427567" y="2719817"/>
            <a:ext cx="5291667" cy="440834"/>
          </a:xfrm>
        </p:spPr>
        <p:txBody>
          <a:bodyPr lIns="0" tIns="0" rIns="0" bIns="0"/>
          <a:lstStyle>
            <a:lvl1pPr>
              <a:defRPr sz="1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8561918" y="284622"/>
            <a:ext cx="3175101" cy="440834"/>
          </a:xfrm>
        </p:spPr>
        <p:txBody>
          <a:bodyPr lIns="0" tIns="0" rIns="0" bIns="0"/>
          <a:lstStyle>
            <a:lvl1pPr>
              <a:spcBef>
                <a:spcPts val="0"/>
              </a:spcBef>
              <a:defRPr sz="1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5" hasCustomPrompt="1"/>
          </p:nvPr>
        </p:nvSpPr>
        <p:spPr>
          <a:xfrm>
            <a:off x="8561918" y="1598178"/>
            <a:ext cx="3175101" cy="828861"/>
          </a:xfrm>
        </p:spPr>
        <p:txBody>
          <a:bodyPr lIns="0" tIns="0" rIns="0" bIns="0"/>
          <a:lstStyle>
            <a:lvl1pPr>
              <a:defRPr sz="950" baseline="0">
                <a:solidFill>
                  <a:schemeClr val="bg1">
                    <a:lumMod val="50000"/>
                  </a:schemeClr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pPr lvl="0"/>
            <a:r>
              <a:rPr lang="en-US" dirty="0"/>
              <a:t>Disclaimer paragraph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8"/>
          </p:nvPr>
        </p:nvSpPr>
        <p:spPr>
          <a:xfrm>
            <a:off x="8561918" y="1098983"/>
            <a:ext cx="3175101" cy="223277"/>
          </a:xfrm>
        </p:spPr>
        <p:txBody>
          <a:bodyPr/>
          <a:lstStyle>
            <a:lvl1pPr algn="l">
              <a:defRPr b="0" i="0">
                <a:latin typeface="Arial" charset="0"/>
                <a:ea typeface="Arial" charset="0"/>
                <a:cs typeface="Arial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92830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black plai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6018226"/>
            <a:ext cx="3174875" cy="83977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800" dirty="0"/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423137" y="152200"/>
            <a:ext cx="7096625" cy="2481677"/>
          </a:xfrm>
        </p:spPr>
        <p:txBody>
          <a:bodyPr lIns="0" tIns="0" rIns="0" bIns="0">
            <a:normAutofit/>
          </a:bodyPr>
          <a:lstStyle>
            <a:lvl1pPr>
              <a:lnSpc>
                <a:spcPct val="95000"/>
              </a:lnSpc>
              <a:defRPr sz="5700" b="0" i="0">
                <a:solidFill>
                  <a:schemeClr val="tx1"/>
                </a:solidFill>
                <a:latin typeface="Arial Regular" charset="0"/>
                <a:cs typeface="Arial Regular" charset="0"/>
              </a:defRPr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427567" y="2719817"/>
            <a:ext cx="5291667" cy="440834"/>
          </a:xfrm>
        </p:spPr>
        <p:txBody>
          <a:bodyPr lIns="0" tIns="0" rIns="0" bIns="0"/>
          <a:lstStyle>
            <a:lvl1pPr>
              <a:defRPr sz="1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8561919" y="284622"/>
            <a:ext cx="3170901" cy="440834"/>
          </a:xfrm>
        </p:spPr>
        <p:txBody>
          <a:bodyPr lIns="0" tIns="0" rIns="0" bIns="0"/>
          <a:lstStyle>
            <a:lvl1pPr>
              <a:spcBef>
                <a:spcPts val="0"/>
              </a:spcBef>
              <a:defRPr sz="1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5" hasCustomPrompt="1"/>
          </p:nvPr>
        </p:nvSpPr>
        <p:spPr>
          <a:xfrm>
            <a:off x="8561919" y="1602219"/>
            <a:ext cx="3170901" cy="828861"/>
          </a:xfrm>
        </p:spPr>
        <p:txBody>
          <a:bodyPr lIns="0" tIns="0" rIns="0" bIns="0"/>
          <a:lstStyle>
            <a:lvl1pPr>
              <a:defRPr sz="950" baseline="0">
                <a:solidFill>
                  <a:schemeClr val="tx1">
                    <a:lumMod val="65000"/>
                  </a:schemeClr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pPr lvl="0"/>
            <a:r>
              <a:rPr lang="en-US" dirty="0"/>
              <a:t>Disclaimer paragraph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7565" y="6325426"/>
            <a:ext cx="1280160" cy="210312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6"/>
          </p:nvPr>
        </p:nvSpPr>
        <p:spPr>
          <a:xfrm>
            <a:off x="8561033" y="1100213"/>
            <a:ext cx="3182235" cy="223277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4462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white Big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 hasCustomPrompt="1"/>
          </p:nvPr>
        </p:nvSpPr>
        <p:spPr>
          <a:xfrm>
            <a:off x="427567" y="312739"/>
            <a:ext cx="11315700" cy="4645025"/>
          </a:xfrm>
          <a:ln>
            <a:noFill/>
          </a:ln>
        </p:spPr>
        <p:txBody>
          <a:bodyPr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Cover image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836835" y="556302"/>
            <a:ext cx="6484619" cy="1072240"/>
          </a:xfrm>
        </p:spPr>
        <p:txBody>
          <a:bodyPr lIns="0" tIns="0" rIns="0" bIns="0">
            <a:normAutofit/>
          </a:bodyPr>
          <a:lstStyle>
            <a:lvl1pPr>
              <a:lnSpc>
                <a:spcPct val="90000"/>
              </a:lnSpc>
              <a:defRPr sz="3750" b="0" i="0">
                <a:solidFill>
                  <a:schemeClr val="tx1"/>
                </a:solidFill>
                <a:latin typeface="Arial Regular" charset="0"/>
                <a:cs typeface="Arial Regular" charset="0"/>
              </a:defRPr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836833" y="1606241"/>
            <a:ext cx="6484619" cy="440834"/>
          </a:xfrm>
        </p:spPr>
        <p:txBody>
          <a:bodyPr lIns="0" tIns="0" rIns="0" bIns="0"/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8561919" y="613908"/>
            <a:ext cx="2944200" cy="440834"/>
          </a:xfrm>
        </p:spPr>
        <p:txBody>
          <a:bodyPr lIns="0" tIns="0" rIns="0" bIns="0"/>
          <a:lstStyle>
            <a:lvl1pPr>
              <a:spcBef>
                <a:spcPts val="0"/>
              </a:spcBef>
              <a:defRPr sz="95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5" hasCustomPrompt="1"/>
          </p:nvPr>
        </p:nvSpPr>
        <p:spPr>
          <a:xfrm>
            <a:off x="8561919" y="1934680"/>
            <a:ext cx="2944200" cy="828861"/>
          </a:xfrm>
        </p:spPr>
        <p:txBody>
          <a:bodyPr lIns="0" tIns="0" rIns="0" bIns="0"/>
          <a:lstStyle>
            <a:lvl1pPr>
              <a:defRPr sz="950" baseline="0">
                <a:solidFill>
                  <a:schemeClr val="bg1">
                    <a:lumMod val="50000"/>
                  </a:schemeClr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pPr lvl="0"/>
            <a:r>
              <a:rPr lang="en-US" dirty="0"/>
              <a:t>Disclaimer paragraph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7"/>
          </p:nvPr>
        </p:nvSpPr>
        <p:spPr>
          <a:xfrm>
            <a:off x="8561044" y="1291090"/>
            <a:ext cx="2954723" cy="223277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91580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black Slim imag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6018226"/>
            <a:ext cx="3174875" cy="83977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6" hasCustomPrompt="1"/>
          </p:nvPr>
        </p:nvSpPr>
        <p:spPr>
          <a:xfrm>
            <a:off x="427567" y="2419840"/>
            <a:ext cx="11315700" cy="2537621"/>
          </a:xfrm>
          <a:ln>
            <a:noFill/>
          </a:ln>
        </p:spPr>
        <p:txBody>
          <a:bodyPr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Cover image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427569" y="241240"/>
            <a:ext cx="6884265" cy="1072240"/>
          </a:xfrm>
        </p:spPr>
        <p:txBody>
          <a:bodyPr lIns="0" tIns="0" rIns="0" bIns="0">
            <a:normAutofit/>
          </a:bodyPr>
          <a:lstStyle>
            <a:lvl1pPr>
              <a:lnSpc>
                <a:spcPct val="90000"/>
              </a:lnSpc>
              <a:defRPr sz="3750" b="0" i="0">
                <a:solidFill>
                  <a:schemeClr val="tx1"/>
                </a:solidFill>
                <a:latin typeface="Arial Regular" charset="0"/>
                <a:cs typeface="Arial Regular" charset="0"/>
              </a:defRPr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427568" y="1291179"/>
            <a:ext cx="6884265" cy="440834"/>
          </a:xfrm>
        </p:spPr>
        <p:txBody>
          <a:bodyPr lIns="0" tIns="0" rIns="0" bIns="0"/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8561918" y="298846"/>
            <a:ext cx="3170897" cy="440834"/>
          </a:xfrm>
        </p:spPr>
        <p:txBody>
          <a:bodyPr lIns="0" tIns="0" rIns="0" bIns="0"/>
          <a:lstStyle>
            <a:lvl1pPr>
              <a:spcBef>
                <a:spcPts val="0"/>
              </a:spcBef>
              <a:defRPr sz="95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5" hasCustomPrompt="1"/>
          </p:nvPr>
        </p:nvSpPr>
        <p:spPr>
          <a:xfrm>
            <a:off x="8561918" y="1598363"/>
            <a:ext cx="3170897" cy="828861"/>
          </a:xfrm>
        </p:spPr>
        <p:txBody>
          <a:bodyPr lIns="0" tIns="0" rIns="0" bIns="0"/>
          <a:lstStyle>
            <a:lvl1pPr>
              <a:defRPr sz="950" baseline="0">
                <a:solidFill>
                  <a:schemeClr val="tx1">
                    <a:lumMod val="65000"/>
                  </a:schemeClr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pPr lvl="0"/>
            <a:r>
              <a:rPr lang="en-US" dirty="0"/>
              <a:t>Disclaimer paragraph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7"/>
          </p:nvPr>
        </p:nvSpPr>
        <p:spPr>
          <a:xfrm>
            <a:off x="8561035" y="1100213"/>
            <a:ext cx="3182232" cy="223277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7565" y="6325426"/>
            <a:ext cx="1280160" cy="210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7452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white Slim imag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 hasCustomPrompt="1"/>
          </p:nvPr>
        </p:nvSpPr>
        <p:spPr>
          <a:xfrm>
            <a:off x="427567" y="2419840"/>
            <a:ext cx="11315700" cy="2537621"/>
          </a:xfrm>
          <a:ln>
            <a:noFill/>
          </a:ln>
        </p:spPr>
        <p:txBody>
          <a:bodyPr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Cover image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427569" y="241240"/>
            <a:ext cx="5676468" cy="1072240"/>
          </a:xfrm>
        </p:spPr>
        <p:txBody>
          <a:bodyPr lIns="0" tIns="0" rIns="0" bIns="0">
            <a:normAutofit/>
          </a:bodyPr>
          <a:lstStyle>
            <a:lvl1pPr>
              <a:lnSpc>
                <a:spcPct val="90000"/>
              </a:lnSpc>
              <a:defRPr sz="3750" b="0" i="0">
                <a:solidFill>
                  <a:schemeClr val="tx1"/>
                </a:solidFill>
                <a:latin typeface="Arial Regular" charset="0"/>
                <a:cs typeface="Arial Regular" charset="0"/>
              </a:defRPr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427567" y="1291179"/>
            <a:ext cx="5676468" cy="440834"/>
          </a:xfrm>
        </p:spPr>
        <p:txBody>
          <a:bodyPr lIns="0" tIns="0" rIns="0" bIns="0"/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8562797" y="298846"/>
            <a:ext cx="3170019" cy="440834"/>
          </a:xfrm>
        </p:spPr>
        <p:txBody>
          <a:bodyPr lIns="0" tIns="0" rIns="0" bIns="0"/>
          <a:lstStyle>
            <a:lvl1pPr>
              <a:spcBef>
                <a:spcPts val="0"/>
              </a:spcBef>
              <a:defRPr sz="95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5" hasCustomPrompt="1"/>
          </p:nvPr>
        </p:nvSpPr>
        <p:spPr>
          <a:xfrm>
            <a:off x="8562797" y="1601708"/>
            <a:ext cx="3170019" cy="828861"/>
          </a:xfrm>
        </p:spPr>
        <p:txBody>
          <a:bodyPr lIns="0" tIns="0" rIns="0" bIns="0"/>
          <a:lstStyle>
            <a:lvl1pPr>
              <a:defRPr sz="950" baseline="0">
                <a:solidFill>
                  <a:schemeClr val="bg1">
                    <a:lumMod val="50000"/>
                  </a:schemeClr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pPr lvl="0"/>
            <a:r>
              <a:rPr lang="en-US" dirty="0"/>
              <a:t>Disclaimer paragraph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7"/>
          </p:nvPr>
        </p:nvSpPr>
        <p:spPr>
          <a:xfrm>
            <a:off x="8561918" y="1100213"/>
            <a:ext cx="3181349" cy="223277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1387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55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Private &amp; Confidential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9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BDDC3DCF-E0A7-DA4A-BC2C-1EC3743A297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423136" y="1529221"/>
            <a:ext cx="11338057" cy="4279005"/>
          </a:xfrm>
        </p:spPr>
        <p:txBody>
          <a:bodyPr/>
          <a:lstStyle>
            <a:lvl1pPr>
              <a:defRPr b="0" i="0">
                <a:latin typeface="Arial Regular" charset="0"/>
                <a:cs typeface="Arial Regular" charset="0"/>
              </a:defRPr>
            </a:lvl1pPr>
            <a:lvl2pPr marL="0" marR="0" indent="0" algn="l" defTabSz="4572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b="0" i="0">
                <a:latin typeface="Arial Regular" charset="0"/>
                <a:cs typeface="Arial Regular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marL="182880" marR="0" lvl="1" indent="-182880" algn="l" defTabSz="4572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Second level. Level 2 Body text can be Regular or Bold. Level 2 Body text can be Regular or Bold.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19099" y="747521"/>
            <a:ext cx="10829879" cy="440834"/>
          </a:xfrm>
        </p:spPr>
        <p:txBody>
          <a:bodyPr lIns="0" tIns="0" rIns="0" bIns="0"/>
          <a:lstStyle>
            <a:lvl1pPr>
              <a:defRPr sz="19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355802790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Disclaim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79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Private &amp; Confidential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DDC3DCF-E0A7-DA4A-BC2C-1EC3743A297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423135" y="1529221"/>
            <a:ext cx="11338560" cy="2990117"/>
          </a:xfrm>
        </p:spPr>
        <p:txBody>
          <a:bodyPr/>
          <a:lstStyle>
            <a:lvl1pPr>
              <a:defRPr b="0" i="0">
                <a:latin typeface="Arial Regular" charset="0"/>
                <a:cs typeface="Arial Regular" charset="0"/>
              </a:defRPr>
            </a:lvl1pPr>
            <a:lvl2pPr marL="0" marR="0" indent="0" algn="l" defTabSz="4572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b="0" i="0">
                <a:latin typeface="Arial Regular" charset="0"/>
                <a:cs typeface="Arial Regular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marL="182880" marR="0" lvl="1" indent="-182880" algn="l" defTabSz="4572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Second level. Level 2 Body text can be Regular or Bold. Level 2 Body text can be Regular or Bold.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5"/>
          <p:cNvSpPr>
            <a:spLocks noGrp="1"/>
          </p:cNvSpPr>
          <p:nvPr>
            <p:ph sz="quarter" idx="13"/>
          </p:nvPr>
        </p:nvSpPr>
        <p:spPr>
          <a:xfrm>
            <a:off x="419099" y="4921042"/>
            <a:ext cx="11338560" cy="1096047"/>
          </a:xfrm>
        </p:spPr>
        <p:txBody>
          <a:bodyPr anchor="b"/>
          <a:lstStyle>
            <a:lvl1pPr>
              <a:defRPr sz="950" b="0" i="0">
                <a:latin typeface="Arial Narrow" charset="0"/>
                <a:ea typeface="Arial Narrow" charset="0"/>
                <a:cs typeface="Arial Narrow" charset="0"/>
              </a:defRPr>
            </a:lvl1pPr>
            <a:lvl2pPr marL="0" marR="0" indent="0" algn="l" defTabSz="4572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950" b="0" i="0">
                <a:latin typeface="Arial Narrow" charset="0"/>
                <a:ea typeface="Arial Narrow" charset="0"/>
                <a:cs typeface="Arial Narrow" charset="0"/>
              </a:defRPr>
            </a:lvl2pPr>
            <a:lvl3pPr>
              <a:defRPr sz="950">
                <a:latin typeface="Arial Narrow" charset="0"/>
                <a:ea typeface="Arial Narrow" charset="0"/>
                <a:cs typeface="Arial Narrow" charset="0"/>
              </a:defRPr>
            </a:lvl3pPr>
            <a:lvl4pPr>
              <a:defRPr sz="950">
                <a:latin typeface="Arial Narrow" charset="0"/>
                <a:ea typeface="Arial Narrow" charset="0"/>
                <a:cs typeface="Arial Narrow" charset="0"/>
              </a:defRPr>
            </a:lvl4pPr>
            <a:lvl5pPr>
              <a:defRPr sz="950">
                <a:latin typeface="Arial Narrow" charset="0"/>
                <a:ea typeface="Arial Narrow" charset="0"/>
                <a:cs typeface="Arial Narrow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marL="182880" marR="0" lvl="1" indent="-182880" algn="l" defTabSz="4572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Second level. Level 2 Body text can be Regular or Bold. Level 2 Body text can be Regular or Bold.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419099" y="747521"/>
            <a:ext cx="10829879" cy="440834"/>
          </a:xfrm>
        </p:spPr>
        <p:txBody>
          <a:bodyPr lIns="0" tIns="0" rIns="0" bIns="0"/>
          <a:lstStyle>
            <a:lvl1pPr>
              <a:defRPr sz="19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469755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hoto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40371" y="415041"/>
            <a:ext cx="5336587" cy="5614415"/>
          </a:xfrm>
        </p:spPr>
        <p:txBody>
          <a:bodyPr tIns="0" rIns="0" bIns="0" anchor="ctr"/>
          <a:lstStyle>
            <a:lvl1pPr algn="r"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Picture Placeholder 37"/>
          <p:cNvSpPr>
            <a:spLocks noGrp="1"/>
          </p:cNvSpPr>
          <p:nvPr>
            <p:ph type="pic" sz="quarter" idx="10" hasCustomPrompt="1"/>
          </p:nvPr>
        </p:nvSpPr>
        <p:spPr>
          <a:xfrm>
            <a:off x="411175" y="415041"/>
            <a:ext cx="5614416" cy="5614416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r>
              <a:rPr lang="en-US" dirty="0"/>
              <a:t>Place Photo Here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1283" t="25592" r="9430" b="-13293"/>
          <a:stretch/>
        </p:blipFill>
        <p:spPr>
          <a:xfrm>
            <a:off x="0" y="6444532"/>
            <a:ext cx="1366733" cy="426158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Big 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Private &amp; Confidential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DDC3DCF-E0A7-DA4A-BC2C-1EC3743A297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23134" y="1464424"/>
            <a:ext cx="6070927" cy="4339737"/>
          </a:xfrm>
        </p:spPr>
        <p:txBody>
          <a:bodyPr/>
          <a:lstStyle>
            <a:lvl1pPr>
              <a:defRPr sz="3750" b="0" i="0">
                <a:latin typeface="Arial Regular" charset="0"/>
                <a:cs typeface="Arial Regular" charset="0"/>
              </a:defRPr>
            </a:lvl1pPr>
          </a:lstStyle>
          <a:p>
            <a:pPr lvl="0"/>
            <a:r>
              <a:rPr lang="en-US" dirty="0"/>
              <a:t>This is a quote or a call-out message.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5"/>
          <p:cNvSpPr>
            <a:spLocks noGrp="1"/>
          </p:cNvSpPr>
          <p:nvPr>
            <p:ph sz="quarter" idx="13" hasCustomPrompt="1"/>
          </p:nvPr>
        </p:nvSpPr>
        <p:spPr>
          <a:xfrm>
            <a:off x="7100175" y="1464423"/>
            <a:ext cx="4643093" cy="4339484"/>
          </a:xfrm>
        </p:spPr>
        <p:txBody>
          <a:bodyPr/>
          <a:lstStyle>
            <a:lvl1pPr>
              <a:defRPr sz="2000" b="0" i="0" baseline="0">
                <a:latin typeface="Arial Regular" charset="0"/>
                <a:cs typeface="Arial Regular" charset="0"/>
              </a:defRPr>
            </a:lvl1pPr>
            <a:lvl2pPr marL="171450" indent="-171450">
              <a:buFont typeface="Arial"/>
              <a:buChar char="•"/>
              <a:defRPr sz="1000"/>
            </a:lvl2pPr>
          </a:lstStyle>
          <a:p>
            <a:pPr lvl="0"/>
            <a:r>
              <a:rPr lang="en-US" dirty="0"/>
              <a:t>Play with your available ratios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419099" y="747521"/>
            <a:ext cx="10829879" cy="440834"/>
          </a:xfrm>
        </p:spPr>
        <p:txBody>
          <a:bodyPr lIns="0" tIns="0" rIns="0" bIns="0"/>
          <a:lstStyle>
            <a:lvl1pPr>
              <a:defRPr sz="19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53962824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white plai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427568" y="183512"/>
            <a:ext cx="9753600" cy="5170834"/>
          </a:xfrm>
        </p:spPr>
        <p:txBody>
          <a:bodyPr lIns="0" tIns="0" rIns="0" bIns="0"/>
          <a:lstStyle>
            <a:lvl1pPr>
              <a:lnSpc>
                <a:spcPct val="90000"/>
              </a:lnSpc>
              <a:defRPr sz="5700" b="0" i="0">
                <a:solidFill>
                  <a:schemeClr val="tx1"/>
                </a:solidFill>
                <a:latin typeface="Arial Regular" charset="0"/>
                <a:cs typeface="Arial Regular" charset="0"/>
              </a:defRPr>
            </a:lvl1pPr>
          </a:lstStyle>
          <a:p>
            <a:r>
              <a:rPr lang="en-US" dirty="0"/>
              <a:t>Divider</a:t>
            </a:r>
            <a:br>
              <a:rPr lang="en-US" dirty="0"/>
            </a:br>
            <a:r>
              <a:rPr lang="en-US" dirty="0"/>
              <a:t>Page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Private &amp;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BDDC3DCF-E0A7-DA4A-BC2C-1EC3743A297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4356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black plai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6018226"/>
            <a:ext cx="3174875" cy="83977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427568" y="183512"/>
            <a:ext cx="9753600" cy="5170834"/>
          </a:xfrm>
        </p:spPr>
        <p:txBody>
          <a:bodyPr lIns="0" tIns="0" rIns="0" bIns="0"/>
          <a:lstStyle>
            <a:lvl1pPr>
              <a:lnSpc>
                <a:spcPct val="90000"/>
              </a:lnSpc>
              <a:defRPr sz="5700" b="0" i="0">
                <a:solidFill>
                  <a:schemeClr val="tx1"/>
                </a:solidFill>
                <a:latin typeface="Arial Regular" charset="0"/>
                <a:cs typeface="Arial Regular" charset="0"/>
              </a:defRPr>
            </a:lvl1pPr>
          </a:lstStyle>
          <a:p>
            <a:r>
              <a:rPr lang="en-US" dirty="0"/>
              <a:t>Divider</a:t>
            </a:r>
            <a:br>
              <a:rPr lang="en-US" dirty="0"/>
            </a:br>
            <a:r>
              <a:rPr lang="en-US" dirty="0"/>
              <a:t>Page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Private &amp;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DDC3DCF-E0A7-DA4A-BC2C-1EC3743A297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7565" y="6325426"/>
            <a:ext cx="1280160" cy="210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6214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Image Big 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427568" y="223699"/>
            <a:ext cx="9753600" cy="1201846"/>
          </a:xfrm>
        </p:spPr>
        <p:txBody>
          <a:bodyPr lIns="0" tIns="0" rIns="0" bIns="0"/>
          <a:lstStyle>
            <a:lvl1pPr>
              <a:lnSpc>
                <a:spcPct val="90000"/>
              </a:lnSpc>
              <a:defRPr sz="3750" b="0" i="0">
                <a:solidFill>
                  <a:schemeClr val="tx1"/>
                </a:solidFill>
                <a:latin typeface="Arial Regular" charset="0"/>
                <a:cs typeface="Arial Regular" charset="0"/>
              </a:defRPr>
            </a:lvl1pPr>
          </a:lstStyle>
          <a:p>
            <a:r>
              <a:rPr lang="en-US" dirty="0"/>
              <a:t>Divider</a:t>
            </a:r>
            <a:br>
              <a:rPr lang="en-US" dirty="0"/>
            </a:br>
            <a:r>
              <a:rPr lang="en-US" dirty="0"/>
              <a:t>Page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Private &amp;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BDDC3DCF-E0A7-DA4A-BC2C-1EC3743A297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9"/>
          </p:nvPr>
        </p:nvSpPr>
        <p:spPr>
          <a:xfrm>
            <a:off x="427568" y="2219101"/>
            <a:ext cx="11332632" cy="3572099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148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white Image Small 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427568" y="262227"/>
            <a:ext cx="9753600" cy="1046682"/>
          </a:xfrm>
        </p:spPr>
        <p:txBody>
          <a:bodyPr lIns="0" tIns="0" rIns="0" bIns="0"/>
          <a:lstStyle>
            <a:lvl1pPr>
              <a:lnSpc>
                <a:spcPct val="95000"/>
              </a:lnSpc>
              <a:defRPr sz="2000" b="0" i="0">
                <a:solidFill>
                  <a:schemeClr val="tx1"/>
                </a:solidFill>
                <a:latin typeface="Arial Regular" charset="0"/>
                <a:cs typeface="Arial Regular" charset="0"/>
              </a:defRPr>
            </a:lvl1pPr>
          </a:lstStyle>
          <a:p>
            <a:r>
              <a:rPr lang="en-US" dirty="0"/>
              <a:t>Divider</a:t>
            </a:r>
            <a:br>
              <a:rPr lang="en-US" dirty="0"/>
            </a:br>
            <a:r>
              <a:rPr lang="en-US" dirty="0"/>
              <a:t>Page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Private &amp;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BDDC3DCF-E0A7-DA4A-BC2C-1EC3743A297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9"/>
          </p:nvPr>
        </p:nvSpPr>
        <p:spPr>
          <a:xfrm>
            <a:off x="427568" y="2219101"/>
            <a:ext cx="11332632" cy="3572099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5119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black Image Small 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427568" y="262227"/>
            <a:ext cx="9753600" cy="1098520"/>
          </a:xfrm>
        </p:spPr>
        <p:txBody>
          <a:bodyPr lIns="0" tIns="0" rIns="0" bIns="0"/>
          <a:lstStyle>
            <a:lvl1pPr>
              <a:lnSpc>
                <a:spcPct val="90000"/>
              </a:lnSpc>
              <a:defRPr sz="2000" b="0" i="0">
                <a:solidFill>
                  <a:schemeClr val="tx1"/>
                </a:solidFill>
                <a:latin typeface="Arial Regular" charset="0"/>
                <a:cs typeface="Arial Regular" charset="0"/>
              </a:defRPr>
            </a:lvl1pPr>
          </a:lstStyle>
          <a:p>
            <a:r>
              <a:rPr lang="en-US" dirty="0"/>
              <a:t>Divider</a:t>
            </a:r>
            <a:br>
              <a:rPr lang="en-US" dirty="0"/>
            </a:br>
            <a:r>
              <a:rPr lang="en-US" dirty="0"/>
              <a:t>Page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Private &amp;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DDC3DCF-E0A7-DA4A-BC2C-1EC3743A297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9"/>
          </p:nvPr>
        </p:nvSpPr>
        <p:spPr>
          <a:xfrm>
            <a:off x="427568" y="2219101"/>
            <a:ext cx="11332632" cy="3572099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6018226"/>
            <a:ext cx="3174875" cy="83977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7565" y="6325426"/>
            <a:ext cx="1280160" cy="210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3869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Private &amp; Confidential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DDC3DCF-E0A7-DA4A-BC2C-1EC3743A297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423134" y="1533594"/>
            <a:ext cx="5348203" cy="4257607"/>
          </a:xfrm>
        </p:spPr>
        <p:txBody>
          <a:bodyPr/>
          <a:lstStyle>
            <a:lvl1pPr>
              <a:defRPr b="0" i="0">
                <a:latin typeface="Arial Regular" charset="0"/>
                <a:cs typeface="Arial Regular" charset="0"/>
              </a:defRPr>
            </a:lvl1pPr>
            <a:lvl2pPr>
              <a:defRPr b="0" i="0">
                <a:latin typeface="Arial Regular" charset="0"/>
                <a:cs typeface="Arial Regular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5"/>
          <p:cNvSpPr>
            <a:spLocks noGrp="1"/>
          </p:cNvSpPr>
          <p:nvPr>
            <p:ph sz="quarter" idx="13"/>
          </p:nvPr>
        </p:nvSpPr>
        <p:spPr>
          <a:xfrm>
            <a:off x="6395064" y="1533594"/>
            <a:ext cx="5348203" cy="4257607"/>
          </a:xfrm>
        </p:spPr>
        <p:txBody>
          <a:bodyPr/>
          <a:lstStyle>
            <a:lvl1pPr>
              <a:defRPr b="0" i="0">
                <a:latin typeface="Arial Regular" charset="0"/>
                <a:cs typeface="Arial Regular" charset="0"/>
              </a:defRPr>
            </a:lvl1pPr>
            <a:lvl2pPr>
              <a:defRPr b="0" i="0">
                <a:latin typeface="Arial Regular" charset="0"/>
                <a:cs typeface="Arial Regular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419099" y="747521"/>
            <a:ext cx="10829879" cy="440834"/>
          </a:xfrm>
        </p:spPr>
        <p:txBody>
          <a:bodyPr lIns="0" tIns="0" rIns="0" bIns="0"/>
          <a:lstStyle>
            <a:lvl1pPr>
              <a:defRPr sz="19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47141360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s wDisclaim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Private &amp; Confidential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DDC3DCF-E0A7-DA4A-BC2C-1EC3743A297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423134" y="1144742"/>
            <a:ext cx="11320132" cy="855797"/>
          </a:xfrm>
        </p:spPr>
        <p:txBody>
          <a:bodyPr/>
          <a:lstStyle>
            <a:lvl1pPr>
              <a:defRPr sz="1400" b="0" i="0">
                <a:solidFill>
                  <a:schemeClr val="tx1"/>
                </a:solidFill>
                <a:latin typeface="Arial Regular" charset="0"/>
                <a:cs typeface="Arial Regular" charset="0"/>
              </a:defRPr>
            </a:lvl1pPr>
            <a:lvl2pPr>
              <a:defRPr>
                <a:latin typeface="Akkurat Pro"/>
                <a:cs typeface="Akkurat Pro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423334" y="2281526"/>
            <a:ext cx="5348817" cy="2935710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427567" y="2000538"/>
            <a:ext cx="5344584" cy="280988"/>
          </a:xfrm>
        </p:spPr>
        <p:txBody>
          <a:bodyPr/>
          <a:lstStyle>
            <a:lvl1pPr algn="ctr">
              <a:defRPr sz="10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6404968" y="2281526"/>
            <a:ext cx="5348817" cy="2935710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6409200" y="2000538"/>
            <a:ext cx="5344584" cy="280988"/>
          </a:xfrm>
        </p:spPr>
        <p:txBody>
          <a:bodyPr/>
          <a:lstStyle>
            <a:lvl1pPr algn="ctr">
              <a:defRPr sz="10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8"/>
          </p:nvPr>
        </p:nvSpPr>
        <p:spPr>
          <a:xfrm>
            <a:off x="427567" y="5403972"/>
            <a:ext cx="11333627" cy="583922"/>
          </a:xfrm>
        </p:spPr>
        <p:txBody>
          <a:bodyPr anchor="b"/>
          <a:lstStyle>
            <a:lvl1pPr>
              <a:defRPr sz="950" b="0" i="0">
                <a:solidFill>
                  <a:schemeClr val="tx1"/>
                </a:solidFill>
                <a:latin typeface="Arial Narrow"/>
                <a:cs typeface="Arial Narrow"/>
              </a:defRPr>
            </a:lvl1pPr>
            <a:lvl2pPr>
              <a:defRPr sz="950" b="0" i="0">
                <a:solidFill>
                  <a:schemeClr val="tx1"/>
                </a:solidFill>
                <a:latin typeface="Arial Narrow"/>
                <a:cs typeface="Arial Narrow"/>
              </a:defRPr>
            </a:lvl2pPr>
            <a:lvl3pPr>
              <a:defRPr sz="950" b="0" i="0">
                <a:solidFill>
                  <a:schemeClr val="tx1"/>
                </a:solidFill>
                <a:latin typeface="Arial Narrow"/>
                <a:cs typeface="Arial Narrow"/>
              </a:defRPr>
            </a:lvl3pPr>
            <a:lvl4pPr>
              <a:defRPr sz="800">
                <a:solidFill>
                  <a:srgbClr val="7F7F7F"/>
                </a:solidFill>
              </a:defRPr>
            </a:lvl4pPr>
            <a:lvl5pPr>
              <a:defRPr sz="800">
                <a:solidFill>
                  <a:srgbClr val="7F7F7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35868354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claim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Private &amp; Confidential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DDC3DCF-E0A7-DA4A-BC2C-1EC3743A297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423136" y="1063782"/>
            <a:ext cx="11338057" cy="4727418"/>
          </a:xfrm>
        </p:spPr>
        <p:txBody>
          <a:bodyPr/>
          <a:lstStyle>
            <a:lvl1pPr>
              <a:defRPr sz="950" b="0" i="0">
                <a:latin typeface="Arial Narrow"/>
                <a:cs typeface="Arial Narrow"/>
              </a:defRPr>
            </a:lvl1pPr>
            <a:lvl2pPr marL="0" marR="0" indent="0" algn="l" defTabSz="4572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950" b="0" i="0">
                <a:latin typeface="Arial Narrow"/>
                <a:cs typeface="Arial Narrow"/>
              </a:defRPr>
            </a:lvl2pPr>
            <a:lvl3pPr>
              <a:defRPr sz="950">
                <a:latin typeface="Arial Narrow"/>
                <a:cs typeface="Arial Narrow"/>
              </a:defRPr>
            </a:lvl3pPr>
            <a:lvl4pPr>
              <a:defRPr sz="950">
                <a:latin typeface="Arial Narrow"/>
                <a:cs typeface="Arial Narrow"/>
              </a:defRPr>
            </a:lvl4pPr>
            <a:lvl5pPr>
              <a:defRPr sz="950">
                <a:latin typeface="Arial Narrow"/>
                <a:cs typeface="Arial Narrow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marL="182880" marR="0" lvl="1" indent="-182880" algn="l" defTabSz="4572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Second level. Level 2 Body text can be Regular or Bold. Level 2 Body text can be Regular or Bold.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9827754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Private &amp; Confidential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DDC3DCF-E0A7-DA4A-BC2C-1EC3743A297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24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lor Splash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124" name="think-cell Slide" r:id="rId5" imgW="378" imgH="377" progId="TCLayout.ActiveDocument.1">
                  <p:embed/>
                </p:oleObj>
              </mc:Choice>
              <mc:Fallback>
                <p:oleObj name="think-cell Slide" r:id="rId5" imgW="378" imgH="377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160883" y="6410558"/>
            <a:ext cx="1616075" cy="280358"/>
          </a:xfrm>
          <a:prstGeom prst="rect">
            <a:avLst/>
          </a:prstGeom>
        </p:spPr>
      </p:pic>
      <p:graphicFrame>
        <p:nvGraphicFramePr>
          <p:cNvPr id="10" name="Object 9" hidden="1"/>
          <p:cNvGraphicFramePr>
            <a:graphicFrameLocks noChangeAspect="1"/>
          </p:cNvGraphicFramePr>
          <p:nvPr userDrawn="1">
            <p:custDataLst>
              <p:tags r:id="rId3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125" name="think-cell Slide" r:id="rId8" imgW="378" imgH="377" progId="TCLayout.ActiveDocument.1">
                  <p:embed/>
                </p:oleObj>
              </mc:Choice>
              <mc:Fallback>
                <p:oleObj name="think-cell Slide" r:id="rId8" imgW="378" imgH="377" progId="TCLayout.ActiveDocument.1">
                  <p:embed/>
                  <p:pic>
                    <p:nvPicPr>
                      <p:cNvPr id="10" name="Object 9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Rectangle 19"/>
          <p:cNvSpPr>
            <a:spLocks noChangeAspect="1"/>
          </p:cNvSpPr>
          <p:nvPr userDrawn="1"/>
        </p:nvSpPr>
        <p:spPr>
          <a:xfrm>
            <a:off x="411175" y="415041"/>
            <a:ext cx="11365783" cy="4572000"/>
          </a:xfrm>
          <a:prstGeom prst="rect">
            <a:avLst/>
          </a:prstGeom>
          <a:solidFill>
            <a:srgbClr val="D6002A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 userDrawn="1"/>
        </p:nvSpPr>
        <p:spPr>
          <a:xfrm>
            <a:off x="7204958" y="1420881"/>
            <a:ext cx="4572000" cy="3566160"/>
          </a:xfrm>
          <a:prstGeom prst="rect">
            <a:avLst/>
          </a:prstGeom>
          <a:ln w="3175">
            <a:noFill/>
            <a:prstDash val="dash"/>
          </a:ln>
        </p:spPr>
        <p:txBody>
          <a:bodyPr vert="horz" lIns="0" tIns="0" rIns="155448" bIns="219456" rtlCol="0" anchor="b">
            <a:noAutofit/>
          </a:bodyPr>
          <a:lstStyle>
            <a:lvl1pPr algn="r">
              <a:lnSpc>
                <a:spcPts val="5500"/>
              </a:lnSpc>
              <a:spcBef>
                <a:spcPct val="0"/>
              </a:spcBef>
              <a:buNone/>
              <a:defRPr sz="4700" b="1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dirty="0">
                <a:solidFill>
                  <a:schemeClr val="bg1"/>
                </a:solidFill>
              </a:rPr>
              <a:t>Program</a:t>
            </a:r>
          </a:p>
          <a:p>
            <a:pPr lvl="0"/>
            <a:r>
              <a:rPr lang="en-US" dirty="0">
                <a:solidFill>
                  <a:schemeClr val="bg1"/>
                </a:solidFill>
              </a:rPr>
              <a:t>Title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1283" t="25592" r="9430" b="-13293"/>
          <a:stretch/>
        </p:blipFill>
        <p:spPr>
          <a:xfrm>
            <a:off x="0" y="6444532"/>
            <a:ext cx="1366733" cy="42615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7261" y="596349"/>
            <a:ext cx="1967948" cy="1967948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thor inf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DDC3DCF-E0A7-DA4A-BC2C-1EC3743A297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3" hasCustomPrompt="1"/>
          </p:nvPr>
        </p:nvSpPr>
        <p:spPr>
          <a:xfrm>
            <a:off x="427567" y="4076095"/>
            <a:ext cx="4643093" cy="1727812"/>
          </a:xfrm>
        </p:spPr>
        <p:txBody>
          <a:bodyPr/>
          <a:lstStyle>
            <a:lvl1pPr>
              <a:defRPr sz="2000" b="0" i="0" baseline="0">
                <a:latin typeface="Arial Regular" charset="0"/>
                <a:cs typeface="Arial Regular" charset="0"/>
              </a:defRPr>
            </a:lvl1pPr>
            <a:lvl2pPr marL="0" indent="0">
              <a:buFont typeface="Arial"/>
              <a:buNone/>
              <a:defRPr sz="2000"/>
            </a:lvl2pPr>
          </a:lstStyle>
          <a:p>
            <a:pPr lvl="0"/>
            <a:r>
              <a:rPr lang="en-US" dirty="0"/>
              <a:t>Author’s Name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72573241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wSour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Private &amp; Confidential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DDC3DCF-E0A7-DA4A-BC2C-1EC3743A297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423135" y="1529220"/>
            <a:ext cx="11338560" cy="4102570"/>
          </a:xfrm>
        </p:spPr>
        <p:txBody>
          <a:bodyPr/>
          <a:lstStyle>
            <a:lvl1pPr>
              <a:defRPr b="0" i="0">
                <a:latin typeface="Arial Regular" charset="0"/>
                <a:cs typeface="Arial Regular" charset="0"/>
              </a:defRPr>
            </a:lvl1pPr>
            <a:lvl2pPr marL="0" marR="0" indent="0" algn="l" defTabSz="4572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b="0" i="0">
                <a:latin typeface="Arial Regular" charset="0"/>
                <a:cs typeface="Arial Regular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marL="182880" marR="0" lvl="1" indent="-182880" algn="l" defTabSz="4572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Second level. Level 2 Body text can be Regular or Bold. Level 2 Body text can be Regular or Bold.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5"/>
          <p:cNvSpPr>
            <a:spLocks noGrp="1"/>
          </p:cNvSpPr>
          <p:nvPr>
            <p:ph sz="quarter" idx="13"/>
          </p:nvPr>
        </p:nvSpPr>
        <p:spPr>
          <a:xfrm>
            <a:off x="419099" y="5606722"/>
            <a:ext cx="11338560" cy="385298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950" b="0" i="0" dirty="0" smtClean="0">
                <a:solidFill>
                  <a:schemeClr val="tx1"/>
                </a:solidFill>
                <a:latin typeface="Arial Narrow"/>
                <a:cs typeface="Arial Narrow"/>
              </a:defRPr>
            </a:lvl1pPr>
            <a:lvl2pPr>
              <a:defRPr lang="en-US" sz="950" b="0" i="0" dirty="0" smtClean="0">
                <a:solidFill>
                  <a:schemeClr val="tx1"/>
                </a:solidFill>
                <a:latin typeface="Arial Narrow"/>
                <a:cs typeface="Arial Narrow"/>
              </a:defRPr>
            </a:lvl2pPr>
            <a:lvl3pPr>
              <a:defRPr lang="en-US" sz="950" b="0" i="0" dirty="0" smtClean="0">
                <a:solidFill>
                  <a:schemeClr val="tx1"/>
                </a:solidFill>
                <a:latin typeface="Arial Narrow"/>
                <a:cs typeface="Arial Narrow"/>
              </a:defRPr>
            </a:lvl3pPr>
            <a:lvl4pPr>
              <a:defRPr lang="en-US" sz="950" b="0" i="0" dirty="0" smtClean="0">
                <a:solidFill>
                  <a:schemeClr val="tx1"/>
                </a:solidFill>
                <a:latin typeface="Arial Narrow"/>
                <a:ea typeface="Arial Regular" charset="0"/>
                <a:cs typeface="Arial Narrow"/>
              </a:defRPr>
            </a:lvl4pPr>
            <a:lvl5pPr>
              <a:defRPr lang="en-US" sz="950" b="0" i="0" dirty="0">
                <a:solidFill>
                  <a:schemeClr val="tx1"/>
                </a:solidFill>
                <a:latin typeface="Arial Narrow"/>
                <a:ea typeface="Arial Regular" charset="0"/>
                <a:cs typeface="Arial Narrow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level. Level 2 Body text can be Regular or Bold. Level 2 Body text can be Regular or Bold.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419099" y="747521"/>
            <a:ext cx="10829879" cy="440834"/>
          </a:xfrm>
        </p:spPr>
        <p:txBody>
          <a:bodyPr lIns="0" tIns="0" rIns="0" bIns="0"/>
          <a:lstStyle>
            <a:lvl1pPr>
              <a:defRPr sz="19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3001703946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wShort copy &amp; Sour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Private &amp; Confidential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DDC3DCF-E0A7-DA4A-BC2C-1EC3743A297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423134" y="1144742"/>
            <a:ext cx="11320132" cy="565571"/>
          </a:xfrm>
        </p:spPr>
        <p:txBody>
          <a:bodyPr/>
          <a:lstStyle>
            <a:lvl1pPr>
              <a:defRPr sz="1400" b="0" i="0">
                <a:solidFill>
                  <a:srgbClr val="7F7F7F"/>
                </a:solidFill>
                <a:latin typeface="Arial Regular" charset="0"/>
                <a:cs typeface="Arial Regular" charset="0"/>
              </a:defRPr>
            </a:lvl1pPr>
            <a:lvl2pPr>
              <a:defRPr>
                <a:latin typeface="Akkurat Pro"/>
                <a:cs typeface="Akkurat Pro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423333" y="1914528"/>
            <a:ext cx="11338984" cy="3822676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8"/>
          </p:nvPr>
        </p:nvSpPr>
        <p:spPr>
          <a:xfrm>
            <a:off x="427567" y="5839310"/>
            <a:ext cx="11333627" cy="148584"/>
          </a:xfrm>
        </p:spPr>
        <p:txBody>
          <a:bodyPr anchor="b"/>
          <a:lstStyle>
            <a:lvl1pPr>
              <a:defRPr sz="950" b="0" i="0">
                <a:solidFill>
                  <a:schemeClr val="tx1"/>
                </a:solidFill>
                <a:latin typeface="Arial Narrow"/>
                <a:cs typeface="Arial Narrow"/>
              </a:defRPr>
            </a:lvl1pPr>
            <a:lvl2pPr>
              <a:defRPr sz="950" b="0" i="0">
                <a:solidFill>
                  <a:schemeClr val="tx1"/>
                </a:solidFill>
                <a:latin typeface="Arial Narrow"/>
                <a:cs typeface="Arial Narrow"/>
              </a:defRPr>
            </a:lvl2pPr>
            <a:lvl3pPr>
              <a:defRPr sz="950" b="0" i="0">
                <a:solidFill>
                  <a:schemeClr val="tx1"/>
                </a:solidFill>
                <a:latin typeface="Arial Narrow"/>
                <a:cs typeface="Arial Narrow"/>
              </a:defRPr>
            </a:lvl3pPr>
            <a:lvl4pPr>
              <a:defRPr sz="800">
                <a:solidFill>
                  <a:srgbClr val="7F7F7F"/>
                </a:solidFill>
              </a:defRPr>
            </a:lvl4pPr>
            <a:lvl5pPr>
              <a:defRPr sz="800">
                <a:solidFill>
                  <a:srgbClr val="7F7F7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9" hasCustomPrompt="1"/>
          </p:nvPr>
        </p:nvSpPr>
        <p:spPr>
          <a:xfrm>
            <a:off x="419099" y="747521"/>
            <a:ext cx="10829879" cy="440834"/>
          </a:xfrm>
        </p:spPr>
        <p:txBody>
          <a:bodyPr lIns="0" tIns="0" rIns="0" bIns="0"/>
          <a:lstStyle>
            <a:lvl1pPr>
              <a:defRPr sz="19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12444855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1480" y="1794414"/>
            <a:ext cx="11367253" cy="39586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11480" y="1084266"/>
            <a:ext cx="11379200" cy="706437"/>
          </a:xfrm>
        </p:spPr>
        <p:txBody>
          <a:bodyPr/>
          <a:lstStyle>
            <a:lvl1pPr marL="0" indent="0">
              <a:buNone/>
              <a:defRPr b="0"/>
            </a:lvl1pPr>
            <a:lvl2pPr marL="127397" indent="0">
              <a:buNone/>
              <a:defRPr/>
            </a:lvl2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414529" y="5753100"/>
            <a:ext cx="11358880" cy="419100"/>
          </a:xfrm>
        </p:spPr>
        <p:txBody>
          <a:bodyPr tIns="0" bIns="0" anchor="b"/>
          <a:lstStyle>
            <a:lvl1pPr marL="0" indent="0">
              <a:lnSpc>
                <a:spcPct val="70000"/>
              </a:lnSpc>
              <a:spcBef>
                <a:spcPts val="0"/>
              </a:spcBef>
              <a:spcAft>
                <a:spcPts val="150"/>
              </a:spcAft>
              <a:buSzPct val="25000"/>
              <a:buFont typeface="Arial" panose="020B0604020202020204" pitchFamily="34" charset="0"/>
              <a:buChar char=" "/>
              <a:defRPr sz="675">
                <a:latin typeface="Arial Narrow" panose="020B0606020202030204" pitchFamily="34" charset="0"/>
              </a:defRPr>
            </a:lvl1pPr>
            <a:lvl2pPr marL="127397" indent="-84535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675">
                <a:latin typeface="Arial Narrow" panose="020B0606020202030204" pitchFamily="34" charset="0"/>
              </a:defRPr>
            </a:lvl2pPr>
            <a:lvl3pPr marL="255984" indent="0">
              <a:buNone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 lang="en-US" sz="525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5246FB18-5DF1-419A-B975-14AFDDD65B9F}" type="slidenum">
              <a:rPr lang="uk-UA" smtClean="0"/>
              <a:pPr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549333501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1480" y="1794414"/>
            <a:ext cx="11367253" cy="39586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11480" y="1084266"/>
            <a:ext cx="11379200" cy="706437"/>
          </a:xfrm>
        </p:spPr>
        <p:txBody>
          <a:bodyPr/>
          <a:lstStyle>
            <a:lvl1pPr marL="0" indent="0">
              <a:buNone/>
              <a:defRPr b="0"/>
            </a:lvl1pPr>
            <a:lvl2pPr marL="127397" indent="0">
              <a:buNone/>
              <a:defRPr/>
            </a:lvl2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414529" y="5753100"/>
            <a:ext cx="11358880" cy="419100"/>
          </a:xfrm>
        </p:spPr>
        <p:txBody>
          <a:bodyPr tIns="0" bIns="0" anchor="b"/>
          <a:lstStyle>
            <a:lvl1pPr marL="0" indent="0">
              <a:lnSpc>
                <a:spcPct val="70000"/>
              </a:lnSpc>
              <a:spcBef>
                <a:spcPts val="0"/>
              </a:spcBef>
              <a:spcAft>
                <a:spcPts val="150"/>
              </a:spcAft>
              <a:buSzPct val="25000"/>
              <a:buFont typeface="Arial" panose="020B0604020202020204" pitchFamily="34" charset="0"/>
              <a:buChar char=" "/>
              <a:defRPr sz="675">
                <a:latin typeface="Arial Narrow" panose="020B0606020202030204" pitchFamily="34" charset="0"/>
              </a:defRPr>
            </a:lvl1pPr>
            <a:lvl2pPr marL="127397" indent="-84535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675">
                <a:latin typeface="Arial Narrow" panose="020B0606020202030204" pitchFamily="34" charset="0"/>
              </a:defRPr>
            </a:lvl2pPr>
            <a:lvl3pPr marL="255984" indent="0">
              <a:buNone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 lang="en-US" sz="525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5246FB18-5DF1-419A-B975-14AFDDD65B9F}" type="slidenum">
              <a:rPr lang="uk-UA" smtClean="0"/>
              <a:pPr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93613839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- no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 userDrawn="1">
            <p:custDataLst>
              <p:tags r:id="rId3"/>
            </p:custDataLst>
            <p:extLst/>
          </p:nvPr>
        </p:nvGraphicFramePr>
        <p:xfrm>
          <a:off x="1589" y="1590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03" name="think-cell Slide" r:id="rId5" imgW="216" imgH="216" progId="TCLayout.ActiveDocument.1">
                  <p:embed/>
                </p:oleObj>
              </mc:Choice>
              <mc:Fallback>
                <p:oleObj name="think-cell Slide" r:id="rId5" imgW="216" imgH="216" progId="TCLayout.ActiveDocument.1">
                  <p:embed/>
                  <p:pic>
                    <p:nvPicPr>
                      <p:cNvPr id="7" name="Object 6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9" y="1590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480" y="219459"/>
            <a:ext cx="11358880" cy="865273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1480" y="1371600"/>
            <a:ext cx="11367253" cy="4381500"/>
          </a:xfrm>
        </p:spPr>
        <p:txBody>
          <a:bodyPr/>
          <a:lstStyle>
            <a:lvl3pPr>
              <a:spcAft>
                <a:spcPts val="0"/>
              </a:spcAft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CA5A1-3F9E-4C52-875D-C9E4FC2B568F}" type="datetime1">
              <a:rPr lang="en-US" smtClean="0"/>
              <a:t>9/22/2019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FB18-5DF1-419A-B975-14AFDDD65B9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12287026" y="-4042"/>
            <a:ext cx="1386247" cy="313517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4290" rIns="34290" rtlCol="0" anchor="t"/>
          <a:lstStyle/>
          <a:p>
            <a:pPr algn="l"/>
            <a:r>
              <a:rPr lang="en-US" sz="750" b="1" dirty="0">
                <a:solidFill>
                  <a:schemeClr val="tx1"/>
                </a:solidFill>
              </a:rPr>
              <a:t>Content – No subtitle</a:t>
            </a:r>
          </a:p>
          <a:p>
            <a:pPr algn="l"/>
            <a:r>
              <a:rPr lang="en-US" sz="750" b="0" baseline="0" dirty="0">
                <a:solidFill>
                  <a:schemeClr val="tx1"/>
                </a:solidFill>
              </a:rPr>
              <a:t>Level 1 has a bullet turned on –you can turn bullets off by marking the Level 1 text and unclick the bullet icon on the Home Tab. </a:t>
            </a:r>
          </a:p>
          <a:p>
            <a:pPr algn="l"/>
            <a:endParaRPr lang="en-US" sz="750" b="0" baseline="0" dirty="0">
              <a:solidFill>
                <a:schemeClr val="tx1"/>
              </a:solidFill>
            </a:endParaRPr>
          </a:p>
          <a:p>
            <a:pPr algn="l"/>
            <a:endParaRPr lang="en-US" sz="750" b="0" baseline="0" dirty="0">
              <a:solidFill>
                <a:schemeClr val="tx1"/>
              </a:solidFill>
            </a:endParaRPr>
          </a:p>
          <a:p>
            <a:pPr algn="l"/>
            <a:r>
              <a:rPr lang="en-US" sz="750" b="0" baseline="0" dirty="0">
                <a:solidFill>
                  <a:schemeClr val="tx1"/>
                </a:solidFill>
              </a:rPr>
              <a:t>To get to the next bullet level, use “Increase List level” on the Home Tab. </a:t>
            </a: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414529" y="5753100"/>
            <a:ext cx="11358880" cy="419100"/>
          </a:xfrm>
        </p:spPr>
        <p:txBody>
          <a:bodyPr tIns="0" bIns="0" anchor="b"/>
          <a:lstStyle>
            <a:lvl1pPr marL="0" indent="0">
              <a:lnSpc>
                <a:spcPct val="70000"/>
              </a:lnSpc>
              <a:spcBef>
                <a:spcPts val="0"/>
              </a:spcBef>
              <a:spcAft>
                <a:spcPts val="150"/>
              </a:spcAft>
              <a:buSzPct val="25000"/>
              <a:buFont typeface="Arial" panose="020B0604020202020204" pitchFamily="34" charset="0"/>
              <a:buChar char=" "/>
              <a:defRPr sz="675">
                <a:latin typeface="Arial Narrow" panose="020B0606020202030204" pitchFamily="34" charset="0"/>
              </a:defRPr>
            </a:lvl1pPr>
            <a:lvl2pPr marL="127397" indent="-84535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675">
                <a:latin typeface="Arial Narrow" panose="020B0606020202030204" pitchFamily="34" charset="0"/>
              </a:defRPr>
            </a:lvl2pPr>
            <a:lvl3pPr marL="255984" indent="0">
              <a:buNone/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10" name="bullets"/>
          <p:cNvPicPr>
            <a:picLocks noChangeAspect="1"/>
          </p:cNvPicPr>
          <p:nvPr userDrawn="1"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717" t="5566" r="8072" b="8645"/>
          <a:stretch/>
        </p:blipFill>
        <p:spPr>
          <a:xfrm>
            <a:off x="12345151" y="1307765"/>
            <a:ext cx="277343" cy="241890"/>
          </a:xfrm>
          <a:prstGeom prst="rect">
            <a:avLst/>
          </a:prstGeom>
          <a:ln>
            <a:noFill/>
          </a:ln>
        </p:spPr>
      </p:pic>
      <p:pic>
        <p:nvPicPr>
          <p:cNvPr id="11" name="increase list level"/>
          <p:cNvPicPr>
            <a:picLocks noChangeAspect="1"/>
          </p:cNvPicPr>
          <p:nvPr userDrawn="1"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946" t="825" r="7728" b="5818"/>
          <a:stretch/>
        </p:blipFill>
        <p:spPr>
          <a:xfrm>
            <a:off x="12342987" y="2222893"/>
            <a:ext cx="391319" cy="241890"/>
          </a:xfrm>
          <a:prstGeom prst="rect">
            <a:avLst/>
          </a:prstGeom>
        </p:spPr>
      </p:pic>
      <p:grpSp>
        <p:nvGrpSpPr>
          <p:cNvPr id="13" name="Group 12"/>
          <p:cNvGrpSpPr/>
          <p:nvPr userDrawn="1"/>
        </p:nvGrpSpPr>
        <p:grpSpPr>
          <a:xfrm>
            <a:off x="12284311" y="3212874"/>
            <a:ext cx="1389888" cy="1233768"/>
            <a:chOff x="9215268" y="3023356"/>
            <a:chExt cx="1389888" cy="1233768"/>
          </a:xfrm>
        </p:grpSpPr>
        <p:sp>
          <p:nvSpPr>
            <p:cNvPr id="14" name="Rectangle 13"/>
            <p:cNvSpPr/>
            <p:nvPr userDrawn="1"/>
          </p:nvSpPr>
          <p:spPr>
            <a:xfrm>
              <a:off x="9215268" y="3023356"/>
              <a:ext cx="1389888" cy="123376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0" rtlCol="0" anchor="t"/>
            <a:lstStyle/>
            <a:p>
              <a:pPr algn="l"/>
              <a:r>
                <a:rPr lang="en-US" sz="750" b="0" baseline="0" dirty="0">
                  <a:solidFill>
                    <a:schemeClr val="tx1"/>
                  </a:solidFill>
                </a:rPr>
                <a:t>Only use </a:t>
              </a:r>
              <a:r>
                <a:rPr lang="en-US" sz="750" b="0" baseline="0" dirty="0">
                  <a:solidFill>
                    <a:srgbClr val="D6002A"/>
                  </a:solidFill>
                </a:rPr>
                <a:t>S&amp;P Global Red </a:t>
              </a:r>
              <a:r>
                <a:rPr lang="en-US" sz="750" b="0" baseline="0" dirty="0">
                  <a:solidFill>
                    <a:schemeClr val="tx1"/>
                  </a:solidFill>
                </a:rPr>
                <a:t>for key text high-lights, not shapes or charts. </a:t>
              </a:r>
              <a:br>
                <a:rPr lang="en-US" sz="750" b="0" baseline="0" dirty="0">
                  <a:solidFill>
                    <a:schemeClr val="tx1"/>
                  </a:solidFill>
                </a:rPr>
              </a:br>
              <a:r>
                <a:rPr lang="en-US" sz="750" b="0" baseline="0" dirty="0">
                  <a:solidFill>
                    <a:schemeClr val="tx1"/>
                  </a:solidFill>
                </a:rPr>
                <a:t>It’s available in the custom color palette.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9264542" y="4042368"/>
              <a:ext cx="126397" cy="126397"/>
            </a:xfrm>
            <a:prstGeom prst="rect">
              <a:avLst/>
            </a:prstGeom>
            <a:solidFill>
              <a:srgbClr val="D600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chemeClr val="tx1"/>
                </a:solidFill>
              </a:endParaRPr>
            </a:p>
          </p:txBody>
        </p:sp>
      </p:grpSp>
    </p:spTree>
    <p:custDataLst>
      <p:tags r:id="rId2"/>
    </p:custDataLst>
    <p:extLst>
      <p:ext uri="{BB962C8B-B14F-4D97-AF65-F5344CB8AC3E}">
        <p14:creationId xmlns:p14="http://schemas.microsoft.com/office/powerpoint/2010/main" val="4221956233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Cover white Slim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11480" y="164236"/>
            <a:ext cx="6705600" cy="1568639"/>
          </a:xfrm>
        </p:spPr>
        <p:txBody>
          <a:bodyPr tIns="0" anchor="t">
            <a:normAutofit/>
          </a:bodyPr>
          <a:lstStyle>
            <a:lvl1pPr algn="l">
              <a:defRPr sz="2700" b="1" baseline="0"/>
            </a:lvl1pPr>
          </a:lstStyle>
          <a:p>
            <a:r>
              <a:rPr lang="en-US" dirty="0"/>
              <a:t>Click to insert Presentation Title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11480" y="1751715"/>
            <a:ext cx="6705600" cy="57911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75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insert subtitle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8618069" y="1111722"/>
            <a:ext cx="3169920" cy="259884"/>
          </a:xfrm>
        </p:spPr>
        <p:txBody>
          <a:bodyPr>
            <a:noAutofit/>
          </a:bodyPr>
          <a:lstStyle>
            <a:lvl1pPr marL="0" indent="0">
              <a:buNone/>
              <a:defRPr sz="788" b="0"/>
            </a:lvl1pPr>
          </a:lstStyle>
          <a:p>
            <a:pPr lvl="0"/>
            <a:r>
              <a:rPr lang="en-US" dirty="0"/>
              <a:t>Click to insert date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411480" y="2423160"/>
            <a:ext cx="11379200" cy="2542032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insert cover image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8618071" y="152587"/>
            <a:ext cx="3169920" cy="896287"/>
          </a:xfrm>
        </p:spPr>
        <p:txBody>
          <a:bodyPr>
            <a:noAutofit/>
          </a:bodyPr>
          <a:lstStyle>
            <a:lvl1pPr marL="0" indent="0">
              <a:spcBef>
                <a:spcPts val="225"/>
              </a:spcBef>
              <a:spcAft>
                <a:spcPts val="0"/>
              </a:spcAft>
              <a:buNone/>
              <a:defRPr sz="825" b="1" baseline="0"/>
            </a:lvl1pPr>
          </a:lstStyle>
          <a:p>
            <a:pPr lvl="0"/>
            <a:r>
              <a:rPr lang="en-US" dirty="0"/>
              <a:t>Click to insert Presenter Name(s)</a:t>
            </a:r>
            <a:br>
              <a:rPr lang="en-US" dirty="0"/>
            </a:br>
            <a:r>
              <a:rPr lang="en-US" dirty="0"/>
              <a:t>Job Title</a:t>
            </a:r>
            <a:br>
              <a:rPr lang="en-US" dirty="0"/>
            </a:br>
            <a:r>
              <a:rPr lang="en-US" dirty="0"/>
              <a:t>Department / Sector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12287026" y="-4043"/>
            <a:ext cx="1386247" cy="24307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4290" rIns="34290" rtlCol="0" anchor="t"/>
          <a:lstStyle/>
          <a:p>
            <a:pPr algn="l"/>
            <a:r>
              <a:rPr lang="en-US" sz="750" b="1" dirty="0">
                <a:solidFill>
                  <a:schemeClr val="tx1"/>
                </a:solidFill>
              </a:rPr>
              <a:t>Cover</a:t>
            </a:r>
            <a:r>
              <a:rPr lang="en-US" sz="750" b="1" baseline="0" dirty="0">
                <a:solidFill>
                  <a:schemeClr val="tx1"/>
                </a:solidFill>
              </a:rPr>
              <a:t> + Image</a:t>
            </a:r>
          </a:p>
          <a:p>
            <a:pPr algn="l"/>
            <a:r>
              <a:rPr lang="en-US" sz="750" baseline="0" dirty="0">
                <a:solidFill>
                  <a:schemeClr val="tx1"/>
                </a:solidFill>
              </a:rPr>
              <a:t>Do not change the size of the title. Keep the title short and use the subtitle area for longer descriptions if needed. Insert rectangular image by clicking the image icon. </a:t>
            </a:r>
            <a:endParaRPr lang="en-US" sz="75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0" y="6874280"/>
            <a:ext cx="12192000" cy="3428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4879" y="5771962"/>
            <a:ext cx="1697779" cy="372552"/>
          </a:xfrm>
          <a:prstGeom prst="rect">
            <a:avLst/>
          </a:prstGeom>
        </p:spPr>
      </p:pic>
      <p:sp>
        <p:nvSpPr>
          <p:cNvPr id="15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096000" y="5781625"/>
            <a:ext cx="5689600" cy="730656"/>
          </a:xfrm>
        </p:spPr>
        <p:txBody>
          <a:bodyPr tIns="0" rIns="0" bIns="0">
            <a:noAutofit/>
          </a:bodyPr>
          <a:lstStyle>
            <a:lvl1pPr marL="0" indent="0" algn="r">
              <a:buNone/>
              <a:defRPr sz="675" b="0">
                <a:solidFill>
                  <a:schemeClr val="bg1">
                    <a:lumMod val="50000"/>
                  </a:schemeClr>
                </a:solidFill>
                <a:latin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Click to insert disclaimer paragraph</a:t>
            </a:r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12284311" y="2497574"/>
            <a:ext cx="1389888" cy="1233768"/>
            <a:chOff x="9215268" y="3023356"/>
            <a:chExt cx="1389888" cy="1233768"/>
          </a:xfrm>
        </p:grpSpPr>
        <p:sp>
          <p:nvSpPr>
            <p:cNvPr id="19" name="Rectangle 18"/>
            <p:cNvSpPr/>
            <p:nvPr userDrawn="1"/>
          </p:nvSpPr>
          <p:spPr>
            <a:xfrm>
              <a:off x="9215268" y="3023356"/>
              <a:ext cx="1389888" cy="123376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0" rtlCol="0" anchor="t"/>
            <a:lstStyle/>
            <a:p>
              <a:pPr algn="l"/>
              <a:r>
                <a:rPr lang="en-US" sz="750" b="0" baseline="0" dirty="0">
                  <a:solidFill>
                    <a:schemeClr val="tx1"/>
                  </a:solidFill>
                </a:rPr>
                <a:t>Only use </a:t>
              </a:r>
              <a:r>
                <a:rPr lang="en-US" sz="750" b="0" baseline="0" dirty="0">
                  <a:solidFill>
                    <a:srgbClr val="D6002A"/>
                  </a:solidFill>
                </a:rPr>
                <a:t>S&amp;P Global Red </a:t>
              </a:r>
              <a:r>
                <a:rPr lang="en-US" sz="750" b="0" baseline="0" dirty="0">
                  <a:solidFill>
                    <a:schemeClr val="tx1"/>
                  </a:solidFill>
                </a:rPr>
                <a:t>for key text high-lights, not shapes or charts. </a:t>
              </a:r>
              <a:br>
                <a:rPr lang="en-US" sz="750" b="0" baseline="0" dirty="0">
                  <a:solidFill>
                    <a:schemeClr val="tx1"/>
                  </a:solidFill>
                </a:rPr>
              </a:br>
              <a:r>
                <a:rPr lang="en-US" sz="750" b="0" baseline="0" dirty="0">
                  <a:solidFill>
                    <a:schemeClr val="tx1"/>
                  </a:solidFill>
                </a:rPr>
                <a:t>It’s available in the custom color palette. </a:t>
              </a:r>
            </a:p>
          </p:txBody>
        </p:sp>
        <p:sp>
          <p:nvSpPr>
            <p:cNvPr id="20" name="Rectangle 19"/>
            <p:cNvSpPr/>
            <p:nvPr userDrawn="1"/>
          </p:nvSpPr>
          <p:spPr>
            <a:xfrm>
              <a:off x="9264542" y="4042368"/>
              <a:ext cx="126397" cy="126397"/>
            </a:xfrm>
            <a:prstGeom prst="rect">
              <a:avLst/>
            </a:prstGeom>
            <a:solidFill>
              <a:srgbClr val="D600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32496574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1480" y="1794414"/>
            <a:ext cx="11367253" cy="39586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11480" y="1084266"/>
            <a:ext cx="11379200" cy="706437"/>
          </a:xfrm>
        </p:spPr>
        <p:txBody>
          <a:bodyPr/>
          <a:lstStyle>
            <a:lvl1pPr marL="0" indent="0">
              <a:buNone/>
              <a:defRPr b="0"/>
            </a:lvl1pPr>
            <a:lvl2pPr marL="127397" indent="0">
              <a:buNone/>
              <a:defRPr/>
            </a:lvl2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414529" y="5753100"/>
            <a:ext cx="11358880" cy="419100"/>
          </a:xfrm>
        </p:spPr>
        <p:txBody>
          <a:bodyPr tIns="0" bIns="0" anchor="b"/>
          <a:lstStyle>
            <a:lvl1pPr marL="0" indent="0">
              <a:lnSpc>
                <a:spcPct val="70000"/>
              </a:lnSpc>
              <a:spcBef>
                <a:spcPts val="0"/>
              </a:spcBef>
              <a:spcAft>
                <a:spcPts val="150"/>
              </a:spcAft>
              <a:buSzPct val="25000"/>
              <a:buFont typeface="Arial" panose="020B0604020202020204" pitchFamily="34" charset="0"/>
              <a:buChar char=" "/>
              <a:defRPr sz="675">
                <a:latin typeface="Arial Narrow" panose="020B0606020202030204" pitchFamily="34" charset="0"/>
              </a:defRPr>
            </a:lvl1pPr>
            <a:lvl2pPr marL="127397" indent="-84535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675">
                <a:latin typeface="Arial Narrow" panose="020B0606020202030204" pitchFamily="34" charset="0"/>
              </a:defRPr>
            </a:lvl2pPr>
            <a:lvl3pPr marL="255984" indent="0">
              <a:buNone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 lang="en-US" sz="525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5246FB18-5DF1-419A-B975-14AFDDD65B9F}" type="slidenum">
              <a:rPr lang="uk-UA" smtClean="0"/>
              <a:pPr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051270667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1480" y="1794414"/>
            <a:ext cx="11367253" cy="39586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11480" y="1084266"/>
            <a:ext cx="11379200" cy="706437"/>
          </a:xfrm>
        </p:spPr>
        <p:txBody>
          <a:bodyPr/>
          <a:lstStyle>
            <a:lvl1pPr marL="0" indent="0">
              <a:buNone/>
              <a:defRPr b="0"/>
            </a:lvl1pPr>
            <a:lvl2pPr marL="127397" indent="0">
              <a:buNone/>
              <a:defRPr/>
            </a:lvl2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414529" y="5753100"/>
            <a:ext cx="11358880" cy="419100"/>
          </a:xfrm>
        </p:spPr>
        <p:txBody>
          <a:bodyPr tIns="0" bIns="0" anchor="b"/>
          <a:lstStyle>
            <a:lvl1pPr marL="0" indent="0">
              <a:lnSpc>
                <a:spcPct val="70000"/>
              </a:lnSpc>
              <a:spcBef>
                <a:spcPts val="0"/>
              </a:spcBef>
              <a:spcAft>
                <a:spcPts val="150"/>
              </a:spcAft>
              <a:buSzPct val="25000"/>
              <a:buFont typeface="Arial" panose="020B0604020202020204" pitchFamily="34" charset="0"/>
              <a:buChar char=" "/>
              <a:defRPr sz="675">
                <a:latin typeface="Arial Narrow" panose="020B0606020202030204" pitchFamily="34" charset="0"/>
              </a:defRPr>
            </a:lvl1pPr>
            <a:lvl2pPr marL="127397" indent="-84535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675">
                <a:latin typeface="Arial Narrow" panose="020B0606020202030204" pitchFamily="34" charset="0"/>
              </a:defRPr>
            </a:lvl2pPr>
            <a:lvl3pPr marL="255984" indent="0">
              <a:buNone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 lang="en-US" sz="525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5246FB18-5DF1-419A-B975-14AFDDD65B9F}" type="slidenum">
              <a:rPr lang="uk-UA" smtClean="0"/>
              <a:pPr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809669813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1480" y="1794414"/>
            <a:ext cx="11367253" cy="39586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11480" y="1084266"/>
            <a:ext cx="11379200" cy="706437"/>
          </a:xfrm>
        </p:spPr>
        <p:txBody>
          <a:bodyPr/>
          <a:lstStyle>
            <a:lvl1pPr marL="0" indent="0">
              <a:buNone/>
              <a:defRPr b="0"/>
            </a:lvl1pPr>
            <a:lvl2pPr marL="127397" indent="0">
              <a:buNone/>
              <a:defRPr/>
            </a:lvl2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414529" y="5753100"/>
            <a:ext cx="11358880" cy="419100"/>
          </a:xfrm>
        </p:spPr>
        <p:txBody>
          <a:bodyPr tIns="0" bIns="0" anchor="b"/>
          <a:lstStyle>
            <a:lvl1pPr marL="0" indent="0">
              <a:lnSpc>
                <a:spcPct val="70000"/>
              </a:lnSpc>
              <a:spcBef>
                <a:spcPts val="0"/>
              </a:spcBef>
              <a:spcAft>
                <a:spcPts val="150"/>
              </a:spcAft>
              <a:buSzPct val="25000"/>
              <a:buFont typeface="Arial" panose="020B0604020202020204" pitchFamily="34" charset="0"/>
              <a:buChar char=" "/>
              <a:defRPr sz="675">
                <a:latin typeface="Arial Narrow" panose="020B0606020202030204" pitchFamily="34" charset="0"/>
              </a:defRPr>
            </a:lvl1pPr>
            <a:lvl2pPr marL="127397" indent="-84535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675">
                <a:latin typeface="Arial Narrow" panose="020B0606020202030204" pitchFamily="34" charset="0"/>
              </a:defRPr>
            </a:lvl2pPr>
            <a:lvl3pPr marL="255984" indent="0">
              <a:buNone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 lang="en-US" sz="525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5246FB18-5DF1-419A-B975-14AFDDD65B9F}" type="slidenum">
              <a:rPr lang="uk-UA" smtClean="0"/>
              <a:pPr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645262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lor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11175" y="4987041"/>
            <a:ext cx="11365783" cy="996132"/>
          </a:xfrm>
        </p:spPr>
        <p:txBody>
          <a:bodyPr tIns="0" rIns="0" bIns="0" numCol="1" anchor="ctr">
            <a:noAutofit/>
          </a:bodyPr>
          <a:lstStyle>
            <a:lvl1pPr algn="r">
              <a:defRPr sz="37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39433" y="5983173"/>
            <a:ext cx="10237525" cy="667971"/>
          </a:xfrm>
        </p:spPr>
        <p:txBody>
          <a:bodyPr tIns="0" rIns="0" bIns="0" anchor="t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800"/>
            </a:lvl1pPr>
            <a:lvl2pPr marL="0" indent="0" algn="r">
              <a:lnSpc>
                <a:spcPts val="1000"/>
              </a:lnSpc>
              <a:spcBef>
                <a:spcPts val="0"/>
              </a:spcBef>
              <a:buNone/>
              <a:defRPr sz="1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Presenter Name</a:t>
            </a:r>
          </a:p>
          <a:p>
            <a:pPr lvl="1"/>
            <a:r>
              <a:rPr lang="en-US" dirty="0"/>
              <a:t>Presenter Title</a:t>
            </a:r>
          </a:p>
        </p:txBody>
      </p:sp>
      <p:sp>
        <p:nvSpPr>
          <p:cNvPr id="17" name="Rectangle 16"/>
          <p:cNvSpPr>
            <a:spLocks noChangeAspect="1"/>
          </p:cNvSpPr>
          <p:nvPr userDrawn="1"/>
        </p:nvSpPr>
        <p:spPr>
          <a:xfrm>
            <a:off x="411175" y="415041"/>
            <a:ext cx="11365783" cy="4572000"/>
          </a:xfrm>
          <a:prstGeom prst="rect">
            <a:avLst/>
          </a:prstGeom>
          <a:solidFill>
            <a:srgbClr val="D6002A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7204958" y="1420881"/>
            <a:ext cx="4572000" cy="3566160"/>
          </a:xfrm>
          <a:prstGeom prst="rect">
            <a:avLst/>
          </a:prstGeom>
          <a:ln w="3175">
            <a:noFill/>
            <a:prstDash val="dash"/>
          </a:ln>
        </p:spPr>
        <p:txBody>
          <a:bodyPr vert="horz" lIns="0" tIns="0" rIns="155448" bIns="219456" rtlCol="0" anchor="b">
            <a:noAutofit/>
          </a:bodyPr>
          <a:lstStyle>
            <a:lvl1pPr algn="r">
              <a:lnSpc>
                <a:spcPts val="5500"/>
              </a:lnSpc>
              <a:spcBef>
                <a:spcPct val="0"/>
              </a:spcBef>
              <a:buNone/>
              <a:defRPr sz="4700" b="1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dirty="0">
                <a:solidFill>
                  <a:schemeClr val="bg1"/>
                </a:solidFill>
              </a:rPr>
              <a:t>Program</a:t>
            </a:r>
          </a:p>
          <a:p>
            <a:pPr lvl="0"/>
            <a:r>
              <a:rPr lang="en-US" dirty="0">
                <a:solidFill>
                  <a:schemeClr val="bg1"/>
                </a:solidFill>
              </a:rPr>
              <a:t>Title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1283" t="25592" r="9430" b="-13293"/>
          <a:stretch/>
        </p:blipFill>
        <p:spPr>
          <a:xfrm>
            <a:off x="0" y="6444532"/>
            <a:ext cx="1366733" cy="42615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7261" y="596349"/>
            <a:ext cx="1967948" cy="1967948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lor 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/>
          </p:cNvSpPr>
          <p:nvPr userDrawn="1"/>
        </p:nvSpPr>
        <p:spPr>
          <a:xfrm>
            <a:off x="411176" y="415041"/>
            <a:ext cx="3916333" cy="5616023"/>
          </a:xfrm>
          <a:prstGeom prst="rect">
            <a:avLst/>
          </a:prstGeom>
          <a:solidFill>
            <a:srgbClr val="D6002A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411176" y="415041"/>
            <a:ext cx="3916333" cy="2813494"/>
          </a:xfrm>
          <a:prstGeom prst="rect">
            <a:avLst/>
          </a:prstGeom>
          <a:ln w="3175">
            <a:noFill/>
            <a:prstDash val="dash"/>
          </a:ln>
        </p:spPr>
        <p:txBody>
          <a:bodyPr vert="horz" lIns="301752" tIns="301752" rIns="0" bIns="0" rtlCol="0" anchor="t">
            <a:noAutofit/>
          </a:bodyPr>
          <a:lstStyle>
            <a:lvl1pPr algn="r">
              <a:lnSpc>
                <a:spcPts val="5500"/>
              </a:lnSpc>
              <a:spcBef>
                <a:spcPct val="0"/>
              </a:spcBef>
              <a:buNone/>
              <a:defRPr sz="4700" b="1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>
              <a:lnSpc>
                <a:spcPts val="3000"/>
              </a:lnSpc>
            </a:pPr>
            <a:r>
              <a:rPr lang="en-US" sz="2400" dirty="0">
                <a:solidFill>
                  <a:schemeClr val="bg1"/>
                </a:solidFill>
              </a:rPr>
              <a:t>Program</a:t>
            </a:r>
          </a:p>
          <a:p>
            <a:pPr lvl="0" algn="l">
              <a:lnSpc>
                <a:spcPts val="3000"/>
              </a:lnSpc>
            </a:pPr>
            <a:r>
              <a:rPr lang="en-US" sz="2400" dirty="0">
                <a:solidFill>
                  <a:schemeClr val="bg1"/>
                </a:solidFill>
              </a:rPr>
              <a:t>Title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40977" y="415042"/>
            <a:ext cx="7035981" cy="595052"/>
          </a:xfrm>
        </p:spPr>
        <p:txBody>
          <a:bodyPr tIns="182880" anchor="t"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0977" y="1210827"/>
            <a:ext cx="7035981" cy="4820238"/>
          </a:xfrm>
        </p:spPr>
        <p:txBody>
          <a:bodyPr/>
          <a:lstStyle>
            <a:lvl1pPr>
              <a:lnSpc>
                <a:spcPct val="100000"/>
              </a:lnSpc>
              <a:spcBef>
                <a:spcPts val="2000"/>
              </a:spcBef>
              <a:spcAft>
                <a:spcPts val="300"/>
              </a:spcAft>
              <a:defRPr/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lvl3pPr>
            <a:lvl4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lvl4pPr>
            <a:lvl5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1283" t="25592" r="9430" b="-13293"/>
          <a:stretch/>
        </p:blipFill>
        <p:spPr>
          <a:xfrm>
            <a:off x="0" y="6444532"/>
            <a:ext cx="1366733" cy="42615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2608" y="1494183"/>
            <a:ext cx="490331" cy="490331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lor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/>
          </p:cNvSpPr>
          <p:nvPr userDrawn="1"/>
        </p:nvSpPr>
        <p:spPr>
          <a:xfrm>
            <a:off x="411176" y="415041"/>
            <a:ext cx="5614415" cy="5616023"/>
          </a:xfrm>
          <a:prstGeom prst="rect">
            <a:avLst/>
          </a:prstGeom>
          <a:solidFill>
            <a:srgbClr val="D6002A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40371" y="415041"/>
            <a:ext cx="5336587" cy="5614415"/>
          </a:xfrm>
        </p:spPr>
        <p:txBody>
          <a:bodyPr tIns="0" rIns="0" bIns="0" anchor="ctr"/>
          <a:lstStyle>
            <a:lvl1pPr algn="r"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411176" y="415041"/>
            <a:ext cx="5614415" cy="2813494"/>
          </a:xfrm>
          <a:prstGeom prst="rect">
            <a:avLst/>
          </a:prstGeom>
          <a:ln w="3175">
            <a:noFill/>
            <a:prstDash val="dash"/>
          </a:ln>
        </p:spPr>
        <p:txBody>
          <a:bodyPr vert="horz" lIns="320040" tIns="320040" rIns="0" bIns="0" rtlCol="0" anchor="t">
            <a:noAutofit/>
          </a:bodyPr>
          <a:lstStyle>
            <a:lvl1pPr algn="r">
              <a:lnSpc>
                <a:spcPts val="5500"/>
              </a:lnSpc>
              <a:spcBef>
                <a:spcPct val="0"/>
              </a:spcBef>
              <a:buNone/>
              <a:defRPr sz="4700" b="1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>
              <a:lnSpc>
                <a:spcPts val="4400"/>
              </a:lnSpc>
            </a:pPr>
            <a:r>
              <a:rPr lang="en-US" sz="3500" dirty="0">
                <a:solidFill>
                  <a:schemeClr val="bg1"/>
                </a:solidFill>
              </a:rPr>
              <a:t>Program</a:t>
            </a:r>
            <a:br>
              <a:rPr lang="en-US" sz="3500" dirty="0">
                <a:solidFill>
                  <a:schemeClr val="bg1"/>
                </a:solidFill>
              </a:rPr>
            </a:br>
            <a:r>
              <a:rPr lang="en-US" sz="3500" dirty="0">
                <a:solidFill>
                  <a:schemeClr val="bg1"/>
                </a:solidFill>
              </a:rPr>
              <a:t>Title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1283" t="25592" r="9430" b="-13293"/>
          <a:stretch/>
        </p:blipFill>
        <p:spPr>
          <a:xfrm>
            <a:off x="0" y="6444532"/>
            <a:ext cx="1366733" cy="426158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1480" y="1794414"/>
            <a:ext cx="11367253" cy="39586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11480" y="1084264"/>
            <a:ext cx="11379200" cy="706437"/>
          </a:xfrm>
        </p:spPr>
        <p:txBody>
          <a:bodyPr/>
          <a:lstStyle>
            <a:lvl1pPr marL="0" indent="0">
              <a:buNone/>
              <a:defRPr b="0"/>
            </a:lvl1pPr>
            <a:lvl2pPr marL="169863" indent="0">
              <a:buNone/>
              <a:defRPr/>
            </a:lvl2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414529" y="5753100"/>
            <a:ext cx="11358880" cy="419100"/>
          </a:xfrm>
        </p:spPr>
        <p:txBody>
          <a:bodyPr tIns="0" bIns="0" anchor="b"/>
          <a:lstStyle>
            <a:lvl1pPr marL="0" indent="0">
              <a:lnSpc>
                <a:spcPct val="70000"/>
              </a:lnSpc>
              <a:spcBef>
                <a:spcPts val="0"/>
              </a:spcBef>
              <a:spcAft>
                <a:spcPts val="200"/>
              </a:spcAft>
              <a:buSzPct val="25000"/>
              <a:buFont typeface="Arial" panose="020B0604020202020204" pitchFamily="34" charset="0"/>
              <a:buChar char=" "/>
              <a:defRPr sz="900">
                <a:latin typeface="Arial Narrow" panose="020B0606020202030204" pitchFamily="34" charset="0"/>
              </a:defRPr>
            </a:lvl1pPr>
            <a:lvl2pPr marL="169863" indent="-112713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900">
                <a:latin typeface="Arial Narrow" panose="020B0606020202030204" pitchFamily="34" charset="0"/>
              </a:defRPr>
            </a:lvl2pPr>
            <a:lvl3pPr marL="341312" indent="0">
              <a:buNone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 lang="en-US" sz="7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5246FB18-5DF1-419A-B975-14AFDDD65B9F}" type="slidenum">
              <a:rPr lang="uk-UA" smtClean="0"/>
              <a:pPr/>
              <a:t>‹#›</a:t>
            </a:fld>
            <a:endParaRPr lang="uk-UA" dirty="0"/>
          </a:p>
        </p:txBody>
      </p:sp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image" Target="../media/image1.emf"/><Relationship Id="rId21" Type="http://schemas.openxmlformats.org/officeDocument/2006/relationships/slideLayout" Target="../slideLayouts/slideLayout21.xml"/><Relationship Id="rId34" Type="http://schemas.openxmlformats.org/officeDocument/2006/relationships/vmlDrawing" Target="../drawings/vmlDrawing1.v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38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tags" Target="../tags/tag4.xml"/><Relationship Id="rId40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tags" Target="../tags/tag2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45.xml"/><Relationship Id="rId18" Type="http://schemas.openxmlformats.org/officeDocument/2006/relationships/slideLayout" Target="../slideLayouts/slideLayout50.xml"/><Relationship Id="rId26" Type="http://schemas.openxmlformats.org/officeDocument/2006/relationships/slideLayout" Target="../slideLayouts/slideLayout58.xml"/><Relationship Id="rId3" Type="http://schemas.openxmlformats.org/officeDocument/2006/relationships/slideLayout" Target="../slideLayouts/slideLayout35.xml"/><Relationship Id="rId21" Type="http://schemas.openxmlformats.org/officeDocument/2006/relationships/slideLayout" Target="../slideLayouts/slideLayout53.xml"/><Relationship Id="rId34" Type="http://schemas.openxmlformats.org/officeDocument/2006/relationships/image" Target="../media/image10.emf"/><Relationship Id="rId7" Type="http://schemas.openxmlformats.org/officeDocument/2006/relationships/slideLayout" Target="../slideLayouts/slideLayout39.xml"/><Relationship Id="rId12" Type="http://schemas.openxmlformats.org/officeDocument/2006/relationships/slideLayout" Target="../slideLayouts/slideLayout44.xml"/><Relationship Id="rId17" Type="http://schemas.openxmlformats.org/officeDocument/2006/relationships/slideLayout" Target="../slideLayouts/slideLayout49.xml"/><Relationship Id="rId25" Type="http://schemas.openxmlformats.org/officeDocument/2006/relationships/slideLayout" Target="../slideLayouts/slideLayout57.xml"/><Relationship Id="rId33" Type="http://schemas.openxmlformats.org/officeDocument/2006/relationships/image" Target="../media/image9.emf"/><Relationship Id="rId2" Type="http://schemas.openxmlformats.org/officeDocument/2006/relationships/slideLayout" Target="../slideLayouts/slideLayout34.xml"/><Relationship Id="rId16" Type="http://schemas.openxmlformats.org/officeDocument/2006/relationships/slideLayout" Target="../slideLayouts/slideLayout48.xml"/><Relationship Id="rId20" Type="http://schemas.openxmlformats.org/officeDocument/2006/relationships/slideLayout" Target="../slideLayouts/slideLayout52.xml"/><Relationship Id="rId29" Type="http://schemas.openxmlformats.org/officeDocument/2006/relationships/vmlDrawing" Target="../drawings/vmlDrawing5.v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11" Type="http://schemas.openxmlformats.org/officeDocument/2006/relationships/slideLayout" Target="../slideLayouts/slideLayout43.xml"/><Relationship Id="rId24" Type="http://schemas.openxmlformats.org/officeDocument/2006/relationships/slideLayout" Target="../slideLayouts/slideLayout56.xml"/><Relationship Id="rId32" Type="http://schemas.openxmlformats.org/officeDocument/2006/relationships/oleObject" Target="../embeddings/oleObject7.bin"/><Relationship Id="rId5" Type="http://schemas.openxmlformats.org/officeDocument/2006/relationships/slideLayout" Target="../slideLayouts/slideLayout37.xml"/><Relationship Id="rId15" Type="http://schemas.openxmlformats.org/officeDocument/2006/relationships/slideLayout" Target="../slideLayouts/slideLayout47.xml"/><Relationship Id="rId23" Type="http://schemas.openxmlformats.org/officeDocument/2006/relationships/slideLayout" Target="../slideLayouts/slideLayout55.xml"/><Relationship Id="rId28" Type="http://schemas.openxmlformats.org/officeDocument/2006/relationships/theme" Target="../theme/theme2.xml"/><Relationship Id="rId10" Type="http://schemas.openxmlformats.org/officeDocument/2006/relationships/slideLayout" Target="../slideLayouts/slideLayout42.xml"/><Relationship Id="rId19" Type="http://schemas.openxmlformats.org/officeDocument/2006/relationships/slideLayout" Target="../slideLayouts/slideLayout51.xml"/><Relationship Id="rId31" Type="http://schemas.openxmlformats.org/officeDocument/2006/relationships/tags" Target="../tags/tag12.xml"/><Relationship Id="rId4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1.xml"/><Relationship Id="rId14" Type="http://schemas.openxmlformats.org/officeDocument/2006/relationships/slideLayout" Target="../slideLayouts/slideLayout46.xml"/><Relationship Id="rId22" Type="http://schemas.openxmlformats.org/officeDocument/2006/relationships/slideLayout" Target="../slideLayouts/slideLayout54.xml"/><Relationship Id="rId27" Type="http://schemas.openxmlformats.org/officeDocument/2006/relationships/slideLayout" Target="../slideLayouts/slideLayout59.xml"/><Relationship Id="rId30" Type="http://schemas.openxmlformats.org/officeDocument/2006/relationships/tags" Target="../tags/tag11.xml"/><Relationship Id="rId8" Type="http://schemas.openxmlformats.org/officeDocument/2006/relationships/slideLayout" Target="../slideLayouts/slideLayout4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36"/>
            </p:custDataLst>
            <p:extLst>
              <p:ext uri="{D42A27DB-BD31-4B8C-83A1-F6EECF244321}">
                <p14:modId xmlns:p14="http://schemas.microsoft.com/office/powerpoint/2010/main" val="1421286187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" name="think-cell Slide" r:id="rId38" imgW="378" imgH="377" progId="TCLayout.ActiveDocument.1">
                  <p:embed/>
                </p:oleObj>
              </mc:Choice>
              <mc:Fallback>
                <p:oleObj name="think-cell Slide" r:id="rId38" imgW="378" imgH="377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3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/>
          <p:cNvSpPr/>
          <p:nvPr userDrawn="1">
            <p:custDataLst>
              <p:tags r:id="rId37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800" b="1" i="0" baseline="0" dirty="0" err="1" smtClean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14528" y="219457"/>
            <a:ext cx="11358880" cy="865273"/>
          </a:xfrm>
          <a:prstGeom prst="rect">
            <a:avLst/>
          </a:prstGeom>
          <a:ln w="3175">
            <a:noFill/>
            <a:prstDash val="dash"/>
          </a:ln>
        </p:spPr>
        <p:txBody>
          <a:bodyPr vert="horz" lIns="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4528" y="1371600"/>
            <a:ext cx="11367253" cy="4381501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89323" y="6508030"/>
            <a:ext cx="902677" cy="34996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ctr">
              <a:defRPr lang="uk-UA" sz="7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5246FB18-5DF1-419A-B975-14AFDDD65B9F}" type="slidenum">
              <a:rPr lang="uk-UA" smtClean="0"/>
              <a:pPr/>
              <a:t>‹#›</a:t>
            </a:fld>
            <a:endParaRPr lang="uk-UA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1283" t="25592" r="9430" b="-13293"/>
          <a:stretch/>
        </p:blipFill>
        <p:spPr>
          <a:xfrm>
            <a:off x="0" y="6444532"/>
            <a:ext cx="1366733" cy="426158"/>
          </a:xfrm>
          <a:prstGeom prst="rect">
            <a:avLst/>
          </a:prstGeom>
        </p:spPr>
      </p:pic>
    </p:spTree>
    <p:custDataLst>
      <p:tags r:id="rId35"/>
    </p:custDataLst>
    <p:extLst>
      <p:ext uri="{BB962C8B-B14F-4D97-AF65-F5344CB8AC3E}">
        <p14:creationId xmlns:p14="http://schemas.microsoft.com/office/powerpoint/2010/main" val="2520563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53" r:id="rId1"/>
    <p:sldLayoutId id="2147484254" r:id="rId2"/>
    <p:sldLayoutId id="2147484255" r:id="rId3"/>
    <p:sldLayoutId id="2147484256" r:id="rId4"/>
    <p:sldLayoutId id="2147484257" r:id="rId5"/>
    <p:sldLayoutId id="2147484258" r:id="rId6"/>
    <p:sldLayoutId id="2147484259" r:id="rId7"/>
    <p:sldLayoutId id="2147484260" r:id="rId8"/>
    <p:sldLayoutId id="2147484261" r:id="rId9"/>
    <p:sldLayoutId id="2147484262" r:id="rId10"/>
    <p:sldLayoutId id="2147484263" r:id="rId11"/>
    <p:sldLayoutId id="2147484264" r:id="rId12"/>
    <p:sldLayoutId id="2147484265" r:id="rId13"/>
    <p:sldLayoutId id="2147484266" r:id="rId14"/>
    <p:sldLayoutId id="2147484267" r:id="rId15"/>
    <p:sldLayoutId id="2147484268" r:id="rId16"/>
    <p:sldLayoutId id="2147484269" r:id="rId17"/>
    <p:sldLayoutId id="2147484270" r:id="rId18"/>
    <p:sldLayoutId id="2147484271" r:id="rId19"/>
    <p:sldLayoutId id="2147484272" r:id="rId20"/>
    <p:sldLayoutId id="2147484273" r:id="rId21"/>
    <p:sldLayoutId id="2147484274" r:id="rId22"/>
    <p:sldLayoutId id="2147484275" r:id="rId23"/>
    <p:sldLayoutId id="2147484276" r:id="rId24"/>
    <p:sldLayoutId id="2147484277" r:id="rId25"/>
    <p:sldLayoutId id="2147484278" r:id="rId26"/>
    <p:sldLayoutId id="2147484279" r:id="rId27"/>
    <p:sldLayoutId id="2147484280" r:id="rId28"/>
    <p:sldLayoutId id="2147484281" r:id="rId29"/>
    <p:sldLayoutId id="2147484282" r:id="rId30"/>
    <p:sldLayoutId id="2147484283" r:id="rId31"/>
    <p:sldLayoutId id="2147484315" r:id="rId3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rgbClr val="D6002A"/>
          </a:solidFill>
          <a:latin typeface="+mj-lt"/>
          <a:ea typeface="+mj-ea"/>
          <a:cs typeface="+mj-cs"/>
        </a:defRPr>
      </a:lvl1pPr>
    </p:titleStyle>
    <p:bodyStyle>
      <a:lvl1pPr marL="169863" indent="-169863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Font typeface="Arial" panose="020B0604020202020204" pitchFamily="34" charset="0"/>
        <a:buChar char="•"/>
        <a:defRPr sz="20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403225" indent="-233363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Font typeface="Arial" panose="020B0604020202020204" pitchFamily="34" charset="0"/>
        <a:buChar char="–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573088" indent="-169863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sz="14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798513" indent="-225425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4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231775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4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128" userDrawn="1">
          <p15:clr>
            <a:srgbClr val="F26B43"/>
          </p15:clr>
        </p15:guide>
        <p15:guide id="5" orient="horz" pos="864" userDrawn="1">
          <p15:clr>
            <a:srgbClr val="5ACBF0"/>
          </p15:clr>
        </p15:guide>
        <p15:guide id="6" orient="horz" pos="137" userDrawn="1">
          <p15:clr>
            <a:srgbClr val="A4A3A4"/>
          </p15:clr>
        </p15:guide>
        <p15:guide id="7" orient="horz" pos="3888" userDrawn="1">
          <p15:clr>
            <a:srgbClr val="F26B43"/>
          </p15:clr>
        </p15:guide>
        <p15:guide id="8" orient="horz" pos="4193" userDrawn="1">
          <p15:clr>
            <a:srgbClr val="A4A3A4"/>
          </p15:clr>
        </p15:guide>
        <p15:guide id="9" pos="7424" userDrawn="1">
          <p15:clr>
            <a:srgbClr val="F26B43"/>
          </p15:clr>
        </p15:guide>
        <p15:guide id="10" pos="258" userDrawn="1">
          <p15:clr>
            <a:srgbClr val="F26B43"/>
          </p15:clr>
        </p15:guide>
        <p15:guide id="12" orient="horz" pos="3624" userDrawn="1">
          <p15:clr>
            <a:srgbClr val="5ACBF0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30"/>
            </p:custDataLst>
            <p:extLst>
              <p:ext uri="{D42A27DB-BD31-4B8C-83A1-F6EECF244321}">
                <p14:modId xmlns:p14="http://schemas.microsoft.com/office/powerpoint/2010/main" val="2702229773"/>
              </p:ext>
            </p:extLst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31" name="think-cell Slide" r:id="rId32" imgW="216" imgH="216" progId="TCLayout.ActiveDocument.1">
                  <p:embed/>
                </p:oleObj>
              </mc:Choice>
              <mc:Fallback>
                <p:oleObj name="think-cell Slide" r:id="rId32" imgW="216" imgH="216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33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 hidden="1"/>
          <p:cNvSpPr/>
          <p:nvPr userDrawn="1">
            <p:custDataLst>
              <p:tags r:id="rId31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endParaRPr lang="en-US" sz="2800" b="1" i="0" baseline="0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3136" y="217144"/>
            <a:ext cx="10825843" cy="792575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Title (sentence case), 28 point Arial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3137" y="1818458"/>
            <a:ext cx="11338057" cy="329745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Level 1, normal body text is set at 20pt Arial Bold</a:t>
            </a:r>
          </a:p>
          <a:p>
            <a:pPr marL="0" marR="0" lvl="1" indent="-182880" algn="l" defTabSz="4572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Level 2 Body text can be Regular or Bold.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40114" y="6441392"/>
            <a:ext cx="3901575" cy="223277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950" b="0" i="0">
                <a:solidFill>
                  <a:schemeClr val="bg1">
                    <a:lumMod val="50000"/>
                  </a:schemeClr>
                </a:solidFill>
                <a:latin typeface="Arial Regular" charset="0"/>
                <a:cs typeface="Arial Regular" charset="0"/>
              </a:defRPr>
            </a:lvl1pPr>
          </a:lstStyle>
          <a:p>
            <a:r>
              <a:rPr lang="en-US" dirty="0"/>
              <a:t>Private &amp;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86777" y="6435042"/>
            <a:ext cx="274417" cy="254684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000" b="0" i="0">
                <a:solidFill>
                  <a:srgbClr val="000000"/>
                </a:solidFill>
                <a:latin typeface="Arial Regular" charset="0"/>
                <a:cs typeface="Arial Regular" charset="0"/>
              </a:defRPr>
            </a:lvl1pPr>
          </a:lstStyle>
          <a:p>
            <a:fld id="{BDDC3DCF-E0A7-DA4A-BC2C-1EC3743A297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-1546712" y="5995120"/>
            <a:ext cx="1466925" cy="0"/>
          </a:xfrm>
          <a:prstGeom prst="line">
            <a:avLst/>
          </a:prstGeom>
          <a:ln w="3175" cmpd="sng">
            <a:solidFill>
              <a:schemeClr val="tx2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-1546711" y="5855952"/>
            <a:ext cx="1466924" cy="14255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800" dirty="0">
                <a:solidFill>
                  <a:schemeClr val="bg2">
                    <a:lumMod val="50000"/>
                  </a:schemeClr>
                </a:solidFill>
              </a:rPr>
              <a:t>No content below the line</a:t>
            </a:r>
          </a:p>
        </p:txBody>
      </p:sp>
      <p:cxnSp>
        <p:nvCxnSpPr>
          <p:cNvPr id="11" name="Straight Connector 10"/>
          <p:cNvCxnSpPr/>
          <p:nvPr/>
        </p:nvCxnSpPr>
        <p:spPr>
          <a:xfrm flipH="1">
            <a:off x="12287026" y="5993538"/>
            <a:ext cx="1466925" cy="0"/>
          </a:xfrm>
          <a:prstGeom prst="line">
            <a:avLst/>
          </a:prstGeom>
          <a:ln w="3175" cmpd="sng">
            <a:solidFill>
              <a:schemeClr val="tx2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2287026" y="5854370"/>
            <a:ext cx="1466924" cy="14255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en-US" sz="800" dirty="0">
                <a:solidFill>
                  <a:schemeClr val="bg2">
                    <a:lumMod val="50000"/>
                  </a:schemeClr>
                </a:solidFill>
              </a:rPr>
              <a:t>No content below the line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2"/>
          </p:nvPr>
        </p:nvSpPr>
        <p:spPr>
          <a:xfrm>
            <a:off x="8561919" y="1100213"/>
            <a:ext cx="3181349" cy="223277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lang="en-US" sz="1000" b="0" i="0" smtClean="0">
                <a:solidFill>
                  <a:srgbClr val="000000"/>
                </a:solidFill>
                <a:latin typeface="Arial Regular" charset="0"/>
                <a:cs typeface="Arial Regular" charset="0"/>
              </a:defRPr>
            </a:lvl1pPr>
          </a:lstStyle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8904" y="6355419"/>
            <a:ext cx="1287129" cy="211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883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87" r:id="rId1"/>
    <p:sldLayoutId id="2147484288" r:id="rId2"/>
    <p:sldLayoutId id="2147484289" r:id="rId3"/>
    <p:sldLayoutId id="2147484290" r:id="rId4"/>
    <p:sldLayoutId id="2147484291" r:id="rId5"/>
    <p:sldLayoutId id="2147484292" r:id="rId6"/>
    <p:sldLayoutId id="2147484293" r:id="rId7"/>
    <p:sldLayoutId id="2147484294" r:id="rId8"/>
    <p:sldLayoutId id="2147484295" r:id="rId9"/>
    <p:sldLayoutId id="2147484296" r:id="rId10"/>
    <p:sldLayoutId id="2147484297" r:id="rId11"/>
    <p:sldLayoutId id="2147484298" r:id="rId12"/>
    <p:sldLayoutId id="2147484299" r:id="rId13"/>
    <p:sldLayoutId id="2147484300" r:id="rId14"/>
    <p:sldLayoutId id="2147484301" r:id="rId15"/>
    <p:sldLayoutId id="2147484302" r:id="rId16"/>
    <p:sldLayoutId id="2147484303" r:id="rId17"/>
    <p:sldLayoutId id="2147484304" r:id="rId18"/>
    <p:sldLayoutId id="2147484305" r:id="rId19"/>
    <p:sldLayoutId id="2147484306" r:id="rId20"/>
    <p:sldLayoutId id="2147484307" r:id="rId21"/>
    <p:sldLayoutId id="2147484308" r:id="rId22"/>
    <p:sldLayoutId id="2147484309" r:id="rId23"/>
    <p:sldLayoutId id="2147484310" r:id="rId24"/>
    <p:sldLayoutId id="2147484311" r:id="rId25"/>
    <p:sldLayoutId id="2147484312" r:id="rId26"/>
    <p:sldLayoutId id="2147484313" r:id="rId27"/>
  </p:sldLayoutIdLst>
  <p:hf hdr="0" dt="0"/>
  <p:txStyles>
    <p:titleStyle>
      <a:lvl1pPr algn="l" defTabSz="457200" rtl="0" eaLnBrk="1" latinLnBrk="0" hangingPunct="1">
        <a:lnSpc>
          <a:spcPct val="85000"/>
        </a:lnSpc>
        <a:spcBef>
          <a:spcPct val="0"/>
        </a:spcBef>
        <a:buNone/>
        <a:defRPr sz="2800" b="1" i="0" kern="1200" baseline="0">
          <a:solidFill>
            <a:schemeClr val="tx1"/>
          </a:solidFill>
          <a:latin typeface="Arial" charset="0"/>
          <a:ea typeface="Arial" charset="0"/>
          <a:cs typeface="Arial" charset="0"/>
        </a:defRPr>
      </a:lvl1pPr>
    </p:titleStyle>
    <p:bodyStyle>
      <a:lvl1pPr marL="0" indent="0" algn="l" defTabSz="457200" rtl="0" eaLnBrk="1" latinLnBrk="0" hangingPunct="1">
        <a:spcBef>
          <a:spcPts val="500"/>
        </a:spcBef>
        <a:buFont typeface="Arial"/>
        <a:buNone/>
        <a:defRPr sz="2000" b="1" i="0" kern="1200" baseline="0">
          <a:solidFill>
            <a:schemeClr val="tx1"/>
          </a:solidFill>
          <a:latin typeface="Arial" charset="0"/>
          <a:ea typeface="Arial" charset="0"/>
          <a:cs typeface="Arial" charset="0"/>
        </a:defRPr>
      </a:lvl1pPr>
      <a:lvl2pPr marL="182880" marR="0" indent="-182880" algn="l" defTabSz="457200" rtl="0" eaLnBrk="1" fontAlgn="auto" latinLnBrk="0" hangingPunct="1">
        <a:lnSpc>
          <a:spcPct val="100000"/>
        </a:lnSpc>
        <a:spcBef>
          <a:spcPts val="500"/>
        </a:spcBef>
        <a:spcAft>
          <a:spcPts val="0"/>
        </a:spcAft>
        <a:buClrTx/>
        <a:buSzTx/>
        <a:buFont typeface="Arial"/>
        <a:buChar char="•"/>
        <a:tabLst/>
        <a:defRPr sz="2000" b="1" i="0" kern="1200">
          <a:solidFill>
            <a:schemeClr val="tx1"/>
          </a:solidFill>
          <a:latin typeface="Arial" charset="0"/>
          <a:ea typeface="Arial" charset="0"/>
          <a:cs typeface="Arial" charset="0"/>
        </a:defRPr>
      </a:lvl2pPr>
      <a:lvl3pPr marL="393192" indent="-182880" algn="l" defTabSz="457200" rtl="0" eaLnBrk="1" latinLnBrk="0" hangingPunct="1">
        <a:spcBef>
          <a:spcPts val="600"/>
        </a:spcBef>
        <a:buFont typeface=".AppleSystemUIFont" charset="-120"/>
        <a:buChar char="-"/>
        <a:defRPr sz="1350" b="1" i="0" kern="1200">
          <a:solidFill>
            <a:schemeClr val="tx1"/>
          </a:solidFill>
          <a:latin typeface="Arial" charset="0"/>
          <a:ea typeface="Arial" charset="0"/>
          <a:cs typeface="Arial" charset="0"/>
        </a:defRPr>
      </a:lvl3pPr>
      <a:lvl4pPr marL="603504" indent="-182880" algn="l" defTabSz="457200" rtl="0" eaLnBrk="1" latinLnBrk="0" hangingPunct="1">
        <a:spcBef>
          <a:spcPts val="500"/>
        </a:spcBef>
        <a:buSzPct val="100000"/>
        <a:buFont typeface=".AppleSystemUIFont" charset="-120"/>
        <a:buChar char="-"/>
        <a:defRPr sz="1350" b="1" i="0" kern="1200">
          <a:solidFill>
            <a:schemeClr val="tx1"/>
          </a:solidFill>
          <a:latin typeface="Arial" charset="0"/>
          <a:ea typeface="Arial" charset="0"/>
          <a:cs typeface="Arial" charset="0"/>
        </a:defRPr>
      </a:lvl4pPr>
      <a:lvl5pPr marL="822960" indent="-182880" algn="l" defTabSz="457200" rtl="0" eaLnBrk="1" latinLnBrk="0" hangingPunct="1">
        <a:spcBef>
          <a:spcPts val="500"/>
        </a:spcBef>
        <a:buFont typeface=".AppleSystemUIFont" charset="-120"/>
        <a:buChar char="-"/>
        <a:defRPr sz="1350" b="1" i="0" kern="1200">
          <a:solidFill>
            <a:schemeClr val="tx1"/>
          </a:solidFill>
          <a:latin typeface="Arial" charset="0"/>
          <a:ea typeface="Arial" charset="0"/>
          <a:cs typeface="Arial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9.emf"/><Relationship Id="rId5" Type="http://schemas.openxmlformats.org/officeDocument/2006/relationships/oleObject" Target="../embeddings/oleObject11.bin"/><Relationship Id="rId4" Type="http://schemas.openxmlformats.org/officeDocument/2006/relationships/slideLayout" Target="../slideLayouts/slideLayout3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195.xml"/><Relationship Id="rId13" Type="http://schemas.openxmlformats.org/officeDocument/2006/relationships/chart" Target="../charts/chart10.xml"/><Relationship Id="rId3" Type="http://schemas.openxmlformats.org/officeDocument/2006/relationships/tags" Target="../tags/tag190.xml"/><Relationship Id="rId7" Type="http://schemas.openxmlformats.org/officeDocument/2006/relationships/tags" Target="../tags/tag194.xml"/><Relationship Id="rId12" Type="http://schemas.openxmlformats.org/officeDocument/2006/relationships/image" Target="../media/image9.emf"/><Relationship Id="rId2" Type="http://schemas.openxmlformats.org/officeDocument/2006/relationships/tags" Target="../tags/tag189.xml"/><Relationship Id="rId1" Type="http://schemas.openxmlformats.org/officeDocument/2006/relationships/vmlDrawing" Target="../drawings/vmlDrawing18.vml"/><Relationship Id="rId6" Type="http://schemas.openxmlformats.org/officeDocument/2006/relationships/tags" Target="../tags/tag193.xml"/><Relationship Id="rId11" Type="http://schemas.openxmlformats.org/officeDocument/2006/relationships/oleObject" Target="../embeddings/oleObject20.bin"/><Relationship Id="rId5" Type="http://schemas.openxmlformats.org/officeDocument/2006/relationships/tags" Target="../tags/tag192.xml"/><Relationship Id="rId10" Type="http://schemas.openxmlformats.org/officeDocument/2006/relationships/slideLayout" Target="../slideLayouts/slideLayout32.xml"/><Relationship Id="rId4" Type="http://schemas.openxmlformats.org/officeDocument/2006/relationships/tags" Target="../tags/tag191.xml"/><Relationship Id="rId9" Type="http://schemas.openxmlformats.org/officeDocument/2006/relationships/tags" Target="../tags/tag196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203.xml"/><Relationship Id="rId13" Type="http://schemas.openxmlformats.org/officeDocument/2006/relationships/chart" Target="../charts/chart11.xml"/><Relationship Id="rId3" Type="http://schemas.openxmlformats.org/officeDocument/2006/relationships/tags" Target="../tags/tag198.xml"/><Relationship Id="rId7" Type="http://schemas.openxmlformats.org/officeDocument/2006/relationships/tags" Target="../tags/tag202.xml"/><Relationship Id="rId12" Type="http://schemas.openxmlformats.org/officeDocument/2006/relationships/image" Target="../media/image9.emf"/><Relationship Id="rId2" Type="http://schemas.openxmlformats.org/officeDocument/2006/relationships/tags" Target="../tags/tag197.xml"/><Relationship Id="rId1" Type="http://schemas.openxmlformats.org/officeDocument/2006/relationships/vmlDrawing" Target="../drawings/vmlDrawing19.vml"/><Relationship Id="rId6" Type="http://schemas.openxmlformats.org/officeDocument/2006/relationships/tags" Target="../tags/tag201.xml"/><Relationship Id="rId11" Type="http://schemas.openxmlformats.org/officeDocument/2006/relationships/oleObject" Target="../embeddings/oleObject21.bin"/><Relationship Id="rId5" Type="http://schemas.openxmlformats.org/officeDocument/2006/relationships/tags" Target="../tags/tag200.xml"/><Relationship Id="rId10" Type="http://schemas.openxmlformats.org/officeDocument/2006/relationships/slideLayout" Target="../slideLayouts/slideLayout32.xml"/><Relationship Id="rId4" Type="http://schemas.openxmlformats.org/officeDocument/2006/relationships/tags" Target="../tags/tag199.xml"/><Relationship Id="rId9" Type="http://schemas.openxmlformats.org/officeDocument/2006/relationships/tags" Target="../tags/tag204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tags" Target="../tags/tag211.xml"/><Relationship Id="rId13" Type="http://schemas.openxmlformats.org/officeDocument/2006/relationships/chart" Target="../charts/chart12.xml"/><Relationship Id="rId3" Type="http://schemas.openxmlformats.org/officeDocument/2006/relationships/tags" Target="../tags/tag206.xml"/><Relationship Id="rId7" Type="http://schemas.openxmlformats.org/officeDocument/2006/relationships/tags" Target="../tags/tag210.xml"/><Relationship Id="rId12" Type="http://schemas.openxmlformats.org/officeDocument/2006/relationships/image" Target="../media/image9.emf"/><Relationship Id="rId2" Type="http://schemas.openxmlformats.org/officeDocument/2006/relationships/tags" Target="../tags/tag205.xml"/><Relationship Id="rId1" Type="http://schemas.openxmlformats.org/officeDocument/2006/relationships/vmlDrawing" Target="../drawings/vmlDrawing20.vml"/><Relationship Id="rId6" Type="http://schemas.openxmlformats.org/officeDocument/2006/relationships/tags" Target="../tags/tag209.xml"/><Relationship Id="rId11" Type="http://schemas.openxmlformats.org/officeDocument/2006/relationships/oleObject" Target="../embeddings/oleObject22.bin"/><Relationship Id="rId5" Type="http://schemas.openxmlformats.org/officeDocument/2006/relationships/tags" Target="../tags/tag208.xml"/><Relationship Id="rId10" Type="http://schemas.openxmlformats.org/officeDocument/2006/relationships/slideLayout" Target="../slideLayouts/slideLayout32.xml"/><Relationship Id="rId4" Type="http://schemas.openxmlformats.org/officeDocument/2006/relationships/tags" Target="../tags/tag207.xml"/><Relationship Id="rId9" Type="http://schemas.openxmlformats.org/officeDocument/2006/relationships/tags" Target="../tags/tag21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tags" Target="../tags/tag219.xml"/><Relationship Id="rId13" Type="http://schemas.openxmlformats.org/officeDocument/2006/relationships/chart" Target="../charts/chart13.xml"/><Relationship Id="rId3" Type="http://schemas.openxmlformats.org/officeDocument/2006/relationships/tags" Target="../tags/tag214.xml"/><Relationship Id="rId7" Type="http://schemas.openxmlformats.org/officeDocument/2006/relationships/tags" Target="../tags/tag218.xml"/><Relationship Id="rId12" Type="http://schemas.openxmlformats.org/officeDocument/2006/relationships/image" Target="../media/image9.emf"/><Relationship Id="rId2" Type="http://schemas.openxmlformats.org/officeDocument/2006/relationships/tags" Target="../tags/tag213.xml"/><Relationship Id="rId1" Type="http://schemas.openxmlformats.org/officeDocument/2006/relationships/vmlDrawing" Target="../drawings/vmlDrawing21.vml"/><Relationship Id="rId6" Type="http://schemas.openxmlformats.org/officeDocument/2006/relationships/tags" Target="../tags/tag217.xml"/><Relationship Id="rId11" Type="http://schemas.openxmlformats.org/officeDocument/2006/relationships/oleObject" Target="../embeddings/oleObject23.bin"/><Relationship Id="rId5" Type="http://schemas.openxmlformats.org/officeDocument/2006/relationships/tags" Target="../tags/tag216.xml"/><Relationship Id="rId10" Type="http://schemas.openxmlformats.org/officeDocument/2006/relationships/slideLayout" Target="../slideLayouts/slideLayout32.xml"/><Relationship Id="rId4" Type="http://schemas.openxmlformats.org/officeDocument/2006/relationships/tags" Target="../tags/tag215.xml"/><Relationship Id="rId9" Type="http://schemas.openxmlformats.org/officeDocument/2006/relationships/tags" Target="../tags/tag22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222.xml"/><Relationship Id="rId2" Type="http://schemas.openxmlformats.org/officeDocument/2006/relationships/tags" Target="../tags/tag221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9.emf"/><Relationship Id="rId5" Type="http://schemas.openxmlformats.org/officeDocument/2006/relationships/oleObject" Target="../embeddings/oleObject24.bin"/><Relationship Id="rId4" Type="http://schemas.openxmlformats.org/officeDocument/2006/relationships/slideLayout" Target="../slideLayouts/slideLayout3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224.xml"/><Relationship Id="rId2" Type="http://schemas.openxmlformats.org/officeDocument/2006/relationships/tags" Target="../tags/tag223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9.emf"/><Relationship Id="rId5" Type="http://schemas.openxmlformats.org/officeDocument/2006/relationships/oleObject" Target="../embeddings/oleObject25.bin"/><Relationship Id="rId4" Type="http://schemas.openxmlformats.org/officeDocument/2006/relationships/slideLayout" Target="../slideLayouts/slideLayout3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tags" Target="../tags/tag226.xml"/><Relationship Id="rId7" Type="http://schemas.openxmlformats.org/officeDocument/2006/relationships/image" Target="../media/image22.png"/><Relationship Id="rId2" Type="http://schemas.openxmlformats.org/officeDocument/2006/relationships/tags" Target="../tags/tag225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9.emf"/><Relationship Id="rId5" Type="http://schemas.openxmlformats.org/officeDocument/2006/relationships/oleObject" Target="../embeddings/oleObject26.bin"/><Relationship Id="rId10" Type="http://schemas.openxmlformats.org/officeDocument/2006/relationships/image" Target="../media/image25.png"/><Relationship Id="rId4" Type="http://schemas.openxmlformats.org/officeDocument/2006/relationships/slideLayout" Target="../slideLayouts/slideLayout32.xml"/><Relationship Id="rId9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228.xml"/><Relationship Id="rId2" Type="http://schemas.openxmlformats.org/officeDocument/2006/relationships/tags" Target="../tags/tag227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9.emf"/><Relationship Id="rId5" Type="http://schemas.openxmlformats.org/officeDocument/2006/relationships/oleObject" Target="../embeddings/oleObject27.bin"/><Relationship Id="rId4" Type="http://schemas.openxmlformats.org/officeDocument/2006/relationships/slideLayout" Target="../slideLayouts/slideLayout3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230.xml"/><Relationship Id="rId2" Type="http://schemas.openxmlformats.org/officeDocument/2006/relationships/tags" Target="../tags/tag229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9.emf"/><Relationship Id="rId5" Type="http://schemas.openxmlformats.org/officeDocument/2006/relationships/oleObject" Target="../embeddings/oleObject28.bin"/><Relationship Id="rId4" Type="http://schemas.openxmlformats.org/officeDocument/2006/relationships/slideLayout" Target="../slideLayouts/slideLayout3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232.xml"/><Relationship Id="rId2" Type="http://schemas.openxmlformats.org/officeDocument/2006/relationships/tags" Target="../tags/tag231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9.emf"/><Relationship Id="rId5" Type="http://schemas.openxmlformats.org/officeDocument/2006/relationships/oleObject" Target="../embeddings/oleObject29.bin"/><Relationship Id="rId4" Type="http://schemas.openxmlformats.org/officeDocument/2006/relationships/slideLayout" Target="../slideLayouts/slideLayout3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9.emf"/><Relationship Id="rId5" Type="http://schemas.openxmlformats.org/officeDocument/2006/relationships/oleObject" Target="../embeddings/oleObject12.bin"/><Relationship Id="rId4" Type="http://schemas.openxmlformats.org/officeDocument/2006/relationships/slideLayout" Target="../slideLayouts/slideLayout3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234.xml"/><Relationship Id="rId2" Type="http://schemas.openxmlformats.org/officeDocument/2006/relationships/tags" Target="../tags/tag233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9.emf"/><Relationship Id="rId5" Type="http://schemas.openxmlformats.org/officeDocument/2006/relationships/oleObject" Target="../embeddings/oleObject30.bin"/><Relationship Id="rId4" Type="http://schemas.openxmlformats.org/officeDocument/2006/relationships/slideLayout" Target="../slideLayouts/slideLayout3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tags" Target="../tags/tag236.xml"/><Relationship Id="rId7" Type="http://schemas.openxmlformats.org/officeDocument/2006/relationships/image" Target="../media/image26.png"/><Relationship Id="rId2" Type="http://schemas.openxmlformats.org/officeDocument/2006/relationships/tags" Target="../tags/tag235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9.emf"/><Relationship Id="rId5" Type="http://schemas.openxmlformats.org/officeDocument/2006/relationships/oleObject" Target="../embeddings/oleObject31.bin"/><Relationship Id="rId4" Type="http://schemas.openxmlformats.org/officeDocument/2006/relationships/slideLayout" Target="../slideLayouts/slideLayout3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tags" Target="../tags/tag238.xml"/><Relationship Id="rId7" Type="http://schemas.openxmlformats.org/officeDocument/2006/relationships/image" Target="../media/image28.png"/><Relationship Id="rId2" Type="http://schemas.openxmlformats.org/officeDocument/2006/relationships/tags" Target="../tags/tag237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9.emf"/><Relationship Id="rId5" Type="http://schemas.openxmlformats.org/officeDocument/2006/relationships/oleObject" Target="../embeddings/oleObject32.bin"/><Relationship Id="rId4" Type="http://schemas.openxmlformats.org/officeDocument/2006/relationships/slideLayout" Target="../slideLayouts/slideLayout3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tags" Target="../tags/tag240.xml"/><Relationship Id="rId7" Type="http://schemas.openxmlformats.org/officeDocument/2006/relationships/image" Target="../media/image30.png"/><Relationship Id="rId2" Type="http://schemas.openxmlformats.org/officeDocument/2006/relationships/tags" Target="../tags/tag239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9.emf"/><Relationship Id="rId5" Type="http://schemas.openxmlformats.org/officeDocument/2006/relationships/oleObject" Target="../embeddings/oleObject33.bin"/><Relationship Id="rId4" Type="http://schemas.openxmlformats.org/officeDocument/2006/relationships/slideLayout" Target="../slideLayouts/slideLayout3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tags" Target="../tags/tag242.xml"/><Relationship Id="rId7" Type="http://schemas.openxmlformats.org/officeDocument/2006/relationships/image" Target="../media/image32.png"/><Relationship Id="rId2" Type="http://schemas.openxmlformats.org/officeDocument/2006/relationships/tags" Target="../tags/tag241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9.emf"/><Relationship Id="rId5" Type="http://schemas.openxmlformats.org/officeDocument/2006/relationships/oleObject" Target="../embeddings/oleObject34.bin"/><Relationship Id="rId4" Type="http://schemas.openxmlformats.org/officeDocument/2006/relationships/slideLayout" Target="../slideLayouts/slideLayout3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tags" Target="../tags/tag244.xml"/><Relationship Id="rId7" Type="http://schemas.openxmlformats.org/officeDocument/2006/relationships/image" Target="../media/image34.png"/><Relationship Id="rId2" Type="http://schemas.openxmlformats.org/officeDocument/2006/relationships/tags" Target="../tags/tag243.xml"/><Relationship Id="rId1" Type="http://schemas.openxmlformats.org/officeDocument/2006/relationships/vmlDrawing" Target="../drawings/vmlDrawing33.vml"/><Relationship Id="rId6" Type="http://schemas.openxmlformats.org/officeDocument/2006/relationships/image" Target="../media/image9.emf"/><Relationship Id="rId11" Type="http://schemas.openxmlformats.org/officeDocument/2006/relationships/image" Target="../media/image38.png"/><Relationship Id="rId5" Type="http://schemas.openxmlformats.org/officeDocument/2006/relationships/oleObject" Target="../embeddings/oleObject35.bin"/><Relationship Id="rId10" Type="http://schemas.openxmlformats.org/officeDocument/2006/relationships/image" Target="../media/image37.png"/><Relationship Id="rId4" Type="http://schemas.openxmlformats.org/officeDocument/2006/relationships/slideLayout" Target="../slideLayouts/slideLayout32.xml"/><Relationship Id="rId9" Type="http://schemas.openxmlformats.org/officeDocument/2006/relationships/image" Target="../media/image36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tags" Target="../tags/tag246.xml"/><Relationship Id="rId7" Type="http://schemas.openxmlformats.org/officeDocument/2006/relationships/image" Target="../media/image39.png"/><Relationship Id="rId2" Type="http://schemas.openxmlformats.org/officeDocument/2006/relationships/tags" Target="../tags/tag245.xml"/><Relationship Id="rId1" Type="http://schemas.openxmlformats.org/officeDocument/2006/relationships/vmlDrawing" Target="../drawings/vmlDrawing34.vml"/><Relationship Id="rId6" Type="http://schemas.openxmlformats.org/officeDocument/2006/relationships/image" Target="../media/image9.emf"/><Relationship Id="rId11" Type="http://schemas.openxmlformats.org/officeDocument/2006/relationships/image" Target="../media/image43.png"/><Relationship Id="rId5" Type="http://schemas.openxmlformats.org/officeDocument/2006/relationships/oleObject" Target="../embeddings/oleObject36.bin"/><Relationship Id="rId10" Type="http://schemas.openxmlformats.org/officeDocument/2006/relationships/image" Target="../media/image42.png"/><Relationship Id="rId4" Type="http://schemas.openxmlformats.org/officeDocument/2006/relationships/slideLayout" Target="../slideLayouts/slideLayout32.xml"/><Relationship Id="rId9" Type="http://schemas.openxmlformats.org/officeDocument/2006/relationships/image" Target="../media/image41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tags" Target="../tags/tag248.xml"/><Relationship Id="rId7" Type="http://schemas.openxmlformats.org/officeDocument/2006/relationships/image" Target="../media/image44.png"/><Relationship Id="rId2" Type="http://schemas.openxmlformats.org/officeDocument/2006/relationships/tags" Target="../tags/tag247.xml"/><Relationship Id="rId1" Type="http://schemas.openxmlformats.org/officeDocument/2006/relationships/vmlDrawing" Target="../drawings/vmlDrawing35.vml"/><Relationship Id="rId6" Type="http://schemas.openxmlformats.org/officeDocument/2006/relationships/image" Target="../media/image9.emf"/><Relationship Id="rId11" Type="http://schemas.openxmlformats.org/officeDocument/2006/relationships/image" Target="../media/image48.png"/><Relationship Id="rId5" Type="http://schemas.openxmlformats.org/officeDocument/2006/relationships/oleObject" Target="../embeddings/oleObject37.bin"/><Relationship Id="rId10" Type="http://schemas.openxmlformats.org/officeDocument/2006/relationships/image" Target="../media/image47.png"/><Relationship Id="rId4" Type="http://schemas.openxmlformats.org/officeDocument/2006/relationships/slideLayout" Target="../slideLayouts/slideLayout32.xml"/><Relationship Id="rId9" Type="http://schemas.openxmlformats.org/officeDocument/2006/relationships/image" Target="../media/image46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tags" Target="../tags/tag250.xml"/><Relationship Id="rId7" Type="http://schemas.openxmlformats.org/officeDocument/2006/relationships/image" Target="../media/image49.png"/><Relationship Id="rId2" Type="http://schemas.openxmlformats.org/officeDocument/2006/relationships/tags" Target="../tags/tag249.xml"/><Relationship Id="rId1" Type="http://schemas.openxmlformats.org/officeDocument/2006/relationships/vmlDrawing" Target="../drawings/vmlDrawing36.vml"/><Relationship Id="rId6" Type="http://schemas.openxmlformats.org/officeDocument/2006/relationships/image" Target="../media/image9.emf"/><Relationship Id="rId11" Type="http://schemas.openxmlformats.org/officeDocument/2006/relationships/image" Target="../media/image53.png"/><Relationship Id="rId5" Type="http://schemas.openxmlformats.org/officeDocument/2006/relationships/oleObject" Target="../embeddings/oleObject38.bin"/><Relationship Id="rId10" Type="http://schemas.openxmlformats.org/officeDocument/2006/relationships/image" Target="../media/image52.png"/><Relationship Id="rId4" Type="http://schemas.openxmlformats.org/officeDocument/2006/relationships/slideLayout" Target="../slideLayouts/slideLayout32.xml"/><Relationship Id="rId9" Type="http://schemas.openxmlformats.org/officeDocument/2006/relationships/image" Target="../media/image51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tags" Target="../tags/tag252.xml"/><Relationship Id="rId7" Type="http://schemas.openxmlformats.org/officeDocument/2006/relationships/image" Target="../media/image54.png"/><Relationship Id="rId2" Type="http://schemas.openxmlformats.org/officeDocument/2006/relationships/tags" Target="../tags/tag251.xml"/><Relationship Id="rId1" Type="http://schemas.openxmlformats.org/officeDocument/2006/relationships/vmlDrawing" Target="../drawings/vmlDrawing37.vml"/><Relationship Id="rId6" Type="http://schemas.openxmlformats.org/officeDocument/2006/relationships/image" Target="../media/image9.emf"/><Relationship Id="rId11" Type="http://schemas.openxmlformats.org/officeDocument/2006/relationships/image" Target="../media/image58.png"/><Relationship Id="rId5" Type="http://schemas.openxmlformats.org/officeDocument/2006/relationships/oleObject" Target="../embeddings/oleObject39.bin"/><Relationship Id="rId10" Type="http://schemas.openxmlformats.org/officeDocument/2006/relationships/image" Target="../media/image57.png"/><Relationship Id="rId4" Type="http://schemas.openxmlformats.org/officeDocument/2006/relationships/slideLayout" Target="../slideLayouts/slideLayout32.xml"/><Relationship Id="rId9" Type="http://schemas.openxmlformats.org/officeDocument/2006/relationships/image" Target="../media/image5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22.xml"/><Relationship Id="rId2" Type="http://schemas.openxmlformats.org/officeDocument/2006/relationships/tags" Target="../tags/tag21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9.emf"/><Relationship Id="rId5" Type="http://schemas.openxmlformats.org/officeDocument/2006/relationships/oleObject" Target="../embeddings/oleObject13.bin"/><Relationship Id="rId4" Type="http://schemas.openxmlformats.org/officeDocument/2006/relationships/slideLayout" Target="../slideLayouts/slideLayout3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tags" Target="../tags/tag254.xml"/><Relationship Id="rId7" Type="http://schemas.openxmlformats.org/officeDocument/2006/relationships/image" Target="../media/image59.png"/><Relationship Id="rId2" Type="http://schemas.openxmlformats.org/officeDocument/2006/relationships/tags" Target="../tags/tag253.xml"/><Relationship Id="rId1" Type="http://schemas.openxmlformats.org/officeDocument/2006/relationships/vmlDrawing" Target="../drawings/vmlDrawing38.vml"/><Relationship Id="rId6" Type="http://schemas.openxmlformats.org/officeDocument/2006/relationships/image" Target="../media/image9.emf"/><Relationship Id="rId5" Type="http://schemas.openxmlformats.org/officeDocument/2006/relationships/oleObject" Target="../embeddings/oleObject40.bin"/><Relationship Id="rId4" Type="http://schemas.openxmlformats.org/officeDocument/2006/relationships/slideLayout" Target="../slideLayouts/slideLayout3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tags" Target="../tags/tag256.xml"/><Relationship Id="rId7" Type="http://schemas.openxmlformats.org/officeDocument/2006/relationships/image" Target="../media/image61.png"/><Relationship Id="rId2" Type="http://schemas.openxmlformats.org/officeDocument/2006/relationships/tags" Target="../tags/tag255.xml"/><Relationship Id="rId1" Type="http://schemas.openxmlformats.org/officeDocument/2006/relationships/vmlDrawing" Target="../drawings/vmlDrawing39.vml"/><Relationship Id="rId6" Type="http://schemas.openxmlformats.org/officeDocument/2006/relationships/image" Target="../media/image9.emf"/><Relationship Id="rId5" Type="http://schemas.openxmlformats.org/officeDocument/2006/relationships/oleObject" Target="../embeddings/oleObject41.bin"/><Relationship Id="rId4" Type="http://schemas.openxmlformats.org/officeDocument/2006/relationships/slideLayout" Target="../slideLayouts/slideLayout3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3" Type="http://schemas.openxmlformats.org/officeDocument/2006/relationships/tags" Target="../tags/tag258.xml"/><Relationship Id="rId7" Type="http://schemas.openxmlformats.org/officeDocument/2006/relationships/image" Target="../media/image63.png"/><Relationship Id="rId2" Type="http://schemas.openxmlformats.org/officeDocument/2006/relationships/tags" Target="../tags/tag257.xml"/><Relationship Id="rId1" Type="http://schemas.openxmlformats.org/officeDocument/2006/relationships/vmlDrawing" Target="../drawings/vmlDrawing40.vml"/><Relationship Id="rId6" Type="http://schemas.openxmlformats.org/officeDocument/2006/relationships/image" Target="../media/image9.emf"/><Relationship Id="rId5" Type="http://schemas.openxmlformats.org/officeDocument/2006/relationships/oleObject" Target="../embeddings/oleObject42.bin"/><Relationship Id="rId4" Type="http://schemas.openxmlformats.org/officeDocument/2006/relationships/slideLayout" Target="../slideLayouts/slideLayout3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tags" Target="../tags/tag260.xml"/><Relationship Id="rId7" Type="http://schemas.openxmlformats.org/officeDocument/2006/relationships/image" Target="../media/image65.png"/><Relationship Id="rId2" Type="http://schemas.openxmlformats.org/officeDocument/2006/relationships/tags" Target="../tags/tag259.xml"/><Relationship Id="rId1" Type="http://schemas.openxmlformats.org/officeDocument/2006/relationships/vmlDrawing" Target="../drawings/vmlDrawing41.vml"/><Relationship Id="rId6" Type="http://schemas.openxmlformats.org/officeDocument/2006/relationships/image" Target="../media/image9.emf"/><Relationship Id="rId5" Type="http://schemas.openxmlformats.org/officeDocument/2006/relationships/oleObject" Target="../embeddings/oleObject43.bin"/><Relationship Id="rId4" Type="http://schemas.openxmlformats.org/officeDocument/2006/relationships/slideLayout" Target="../slideLayouts/slideLayout32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tags" Target="../tags/tag34.xml"/><Relationship Id="rId18" Type="http://schemas.openxmlformats.org/officeDocument/2006/relationships/tags" Target="../tags/tag39.xml"/><Relationship Id="rId26" Type="http://schemas.openxmlformats.org/officeDocument/2006/relationships/tags" Target="../tags/tag47.xml"/><Relationship Id="rId39" Type="http://schemas.openxmlformats.org/officeDocument/2006/relationships/tags" Target="../tags/tag60.xml"/><Relationship Id="rId21" Type="http://schemas.openxmlformats.org/officeDocument/2006/relationships/tags" Target="../tags/tag42.xml"/><Relationship Id="rId34" Type="http://schemas.openxmlformats.org/officeDocument/2006/relationships/tags" Target="../tags/tag55.xml"/><Relationship Id="rId42" Type="http://schemas.openxmlformats.org/officeDocument/2006/relationships/tags" Target="../tags/tag63.xml"/><Relationship Id="rId47" Type="http://schemas.openxmlformats.org/officeDocument/2006/relationships/tags" Target="../tags/tag68.xml"/><Relationship Id="rId50" Type="http://schemas.openxmlformats.org/officeDocument/2006/relationships/tags" Target="../tags/tag71.xml"/><Relationship Id="rId55" Type="http://schemas.openxmlformats.org/officeDocument/2006/relationships/chart" Target="../charts/chart2.xml"/><Relationship Id="rId7" Type="http://schemas.openxmlformats.org/officeDocument/2006/relationships/tags" Target="../tags/tag28.xml"/><Relationship Id="rId2" Type="http://schemas.openxmlformats.org/officeDocument/2006/relationships/tags" Target="../tags/tag23.xml"/><Relationship Id="rId16" Type="http://schemas.openxmlformats.org/officeDocument/2006/relationships/tags" Target="../tags/tag37.xml"/><Relationship Id="rId29" Type="http://schemas.openxmlformats.org/officeDocument/2006/relationships/tags" Target="../tags/tag50.xml"/><Relationship Id="rId11" Type="http://schemas.openxmlformats.org/officeDocument/2006/relationships/tags" Target="../tags/tag32.xml"/><Relationship Id="rId24" Type="http://schemas.openxmlformats.org/officeDocument/2006/relationships/tags" Target="../tags/tag45.xml"/><Relationship Id="rId32" Type="http://schemas.openxmlformats.org/officeDocument/2006/relationships/tags" Target="../tags/tag53.xml"/><Relationship Id="rId37" Type="http://schemas.openxmlformats.org/officeDocument/2006/relationships/tags" Target="../tags/tag58.xml"/><Relationship Id="rId40" Type="http://schemas.openxmlformats.org/officeDocument/2006/relationships/tags" Target="../tags/tag61.xml"/><Relationship Id="rId45" Type="http://schemas.openxmlformats.org/officeDocument/2006/relationships/tags" Target="../tags/tag66.xml"/><Relationship Id="rId53" Type="http://schemas.openxmlformats.org/officeDocument/2006/relationships/image" Target="../media/image9.emf"/><Relationship Id="rId5" Type="http://schemas.openxmlformats.org/officeDocument/2006/relationships/tags" Target="../tags/tag26.xml"/><Relationship Id="rId10" Type="http://schemas.openxmlformats.org/officeDocument/2006/relationships/tags" Target="../tags/tag31.xml"/><Relationship Id="rId19" Type="http://schemas.openxmlformats.org/officeDocument/2006/relationships/tags" Target="../tags/tag40.xml"/><Relationship Id="rId31" Type="http://schemas.openxmlformats.org/officeDocument/2006/relationships/tags" Target="../tags/tag52.xml"/><Relationship Id="rId44" Type="http://schemas.openxmlformats.org/officeDocument/2006/relationships/tags" Target="../tags/tag65.xml"/><Relationship Id="rId52" Type="http://schemas.openxmlformats.org/officeDocument/2006/relationships/oleObject" Target="../embeddings/oleObject14.bin"/><Relationship Id="rId4" Type="http://schemas.openxmlformats.org/officeDocument/2006/relationships/tags" Target="../tags/tag25.xml"/><Relationship Id="rId9" Type="http://schemas.openxmlformats.org/officeDocument/2006/relationships/tags" Target="../tags/tag30.xml"/><Relationship Id="rId14" Type="http://schemas.openxmlformats.org/officeDocument/2006/relationships/tags" Target="../tags/tag35.xml"/><Relationship Id="rId22" Type="http://schemas.openxmlformats.org/officeDocument/2006/relationships/tags" Target="../tags/tag43.xml"/><Relationship Id="rId27" Type="http://schemas.openxmlformats.org/officeDocument/2006/relationships/tags" Target="../tags/tag48.xml"/><Relationship Id="rId30" Type="http://schemas.openxmlformats.org/officeDocument/2006/relationships/tags" Target="../tags/tag51.xml"/><Relationship Id="rId35" Type="http://schemas.openxmlformats.org/officeDocument/2006/relationships/tags" Target="../tags/tag56.xml"/><Relationship Id="rId43" Type="http://schemas.openxmlformats.org/officeDocument/2006/relationships/tags" Target="../tags/tag64.xml"/><Relationship Id="rId48" Type="http://schemas.openxmlformats.org/officeDocument/2006/relationships/tags" Target="../tags/tag69.xml"/><Relationship Id="rId56" Type="http://schemas.openxmlformats.org/officeDocument/2006/relationships/chart" Target="../charts/chart3.xml"/><Relationship Id="rId8" Type="http://schemas.openxmlformats.org/officeDocument/2006/relationships/tags" Target="../tags/tag29.xml"/><Relationship Id="rId51" Type="http://schemas.openxmlformats.org/officeDocument/2006/relationships/slideLayout" Target="../slideLayouts/slideLayout32.xml"/><Relationship Id="rId3" Type="http://schemas.openxmlformats.org/officeDocument/2006/relationships/tags" Target="../tags/tag24.xml"/><Relationship Id="rId12" Type="http://schemas.openxmlformats.org/officeDocument/2006/relationships/tags" Target="../tags/tag33.xml"/><Relationship Id="rId17" Type="http://schemas.openxmlformats.org/officeDocument/2006/relationships/tags" Target="../tags/tag38.xml"/><Relationship Id="rId25" Type="http://schemas.openxmlformats.org/officeDocument/2006/relationships/tags" Target="../tags/tag46.xml"/><Relationship Id="rId33" Type="http://schemas.openxmlformats.org/officeDocument/2006/relationships/tags" Target="../tags/tag54.xml"/><Relationship Id="rId38" Type="http://schemas.openxmlformats.org/officeDocument/2006/relationships/tags" Target="../tags/tag59.xml"/><Relationship Id="rId46" Type="http://schemas.openxmlformats.org/officeDocument/2006/relationships/tags" Target="../tags/tag67.xml"/><Relationship Id="rId20" Type="http://schemas.openxmlformats.org/officeDocument/2006/relationships/tags" Target="../tags/tag41.xml"/><Relationship Id="rId41" Type="http://schemas.openxmlformats.org/officeDocument/2006/relationships/tags" Target="../tags/tag62.xml"/><Relationship Id="rId54" Type="http://schemas.openxmlformats.org/officeDocument/2006/relationships/chart" Target="../charts/chart1.xml"/><Relationship Id="rId1" Type="http://schemas.openxmlformats.org/officeDocument/2006/relationships/vmlDrawing" Target="../drawings/vmlDrawing12.vml"/><Relationship Id="rId6" Type="http://schemas.openxmlformats.org/officeDocument/2006/relationships/tags" Target="../tags/tag27.xml"/><Relationship Id="rId15" Type="http://schemas.openxmlformats.org/officeDocument/2006/relationships/tags" Target="../tags/tag36.xml"/><Relationship Id="rId23" Type="http://schemas.openxmlformats.org/officeDocument/2006/relationships/tags" Target="../tags/tag44.xml"/><Relationship Id="rId28" Type="http://schemas.openxmlformats.org/officeDocument/2006/relationships/tags" Target="../tags/tag49.xml"/><Relationship Id="rId36" Type="http://schemas.openxmlformats.org/officeDocument/2006/relationships/tags" Target="../tags/tag57.xml"/><Relationship Id="rId49" Type="http://schemas.openxmlformats.org/officeDocument/2006/relationships/tags" Target="../tags/tag70.xml"/></Relationships>
</file>

<file path=ppt/slides/_rels/slide5.xml.rels><?xml version="1.0" encoding="UTF-8" standalone="yes"?>
<Relationships xmlns="http://schemas.openxmlformats.org/package/2006/relationships"><Relationship Id="rId26" Type="http://schemas.openxmlformats.org/officeDocument/2006/relationships/tags" Target="../tags/tag96.xml"/><Relationship Id="rId21" Type="http://schemas.openxmlformats.org/officeDocument/2006/relationships/tags" Target="../tags/tag91.xml"/><Relationship Id="rId42" Type="http://schemas.openxmlformats.org/officeDocument/2006/relationships/tags" Target="../tags/tag112.xml"/><Relationship Id="rId47" Type="http://schemas.openxmlformats.org/officeDocument/2006/relationships/tags" Target="../tags/tag117.xml"/><Relationship Id="rId63" Type="http://schemas.openxmlformats.org/officeDocument/2006/relationships/tags" Target="../tags/tag133.xml"/><Relationship Id="rId68" Type="http://schemas.openxmlformats.org/officeDocument/2006/relationships/tags" Target="../tags/tag138.xml"/><Relationship Id="rId2" Type="http://schemas.openxmlformats.org/officeDocument/2006/relationships/tags" Target="../tags/tag72.xml"/><Relationship Id="rId16" Type="http://schemas.openxmlformats.org/officeDocument/2006/relationships/tags" Target="../tags/tag86.xml"/><Relationship Id="rId29" Type="http://schemas.openxmlformats.org/officeDocument/2006/relationships/tags" Target="../tags/tag99.xml"/><Relationship Id="rId11" Type="http://schemas.openxmlformats.org/officeDocument/2006/relationships/tags" Target="../tags/tag81.xml"/><Relationship Id="rId24" Type="http://schemas.openxmlformats.org/officeDocument/2006/relationships/tags" Target="../tags/tag94.xml"/><Relationship Id="rId32" Type="http://schemas.openxmlformats.org/officeDocument/2006/relationships/tags" Target="../tags/tag102.xml"/><Relationship Id="rId37" Type="http://schemas.openxmlformats.org/officeDocument/2006/relationships/tags" Target="../tags/tag107.xml"/><Relationship Id="rId40" Type="http://schemas.openxmlformats.org/officeDocument/2006/relationships/tags" Target="../tags/tag110.xml"/><Relationship Id="rId45" Type="http://schemas.openxmlformats.org/officeDocument/2006/relationships/tags" Target="../tags/tag115.xml"/><Relationship Id="rId53" Type="http://schemas.openxmlformats.org/officeDocument/2006/relationships/tags" Target="../tags/tag123.xml"/><Relationship Id="rId58" Type="http://schemas.openxmlformats.org/officeDocument/2006/relationships/tags" Target="../tags/tag128.xml"/><Relationship Id="rId66" Type="http://schemas.openxmlformats.org/officeDocument/2006/relationships/tags" Target="../tags/tag136.xml"/><Relationship Id="rId74" Type="http://schemas.openxmlformats.org/officeDocument/2006/relationships/chart" Target="../charts/chart4.xml"/><Relationship Id="rId5" Type="http://schemas.openxmlformats.org/officeDocument/2006/relationships/tags" Target="../tags/tag75.xml"/><Relationship Id="rId61" Type="http://schemas.openxmlformats.org/officeDocument/2006/relationships/tags" Target="../tags/tag131.xml"/><Relationship Id="rId19" Type="http://schemas.openxmlformats.org/officeDocument/2006/relationships/tags" Target="../tags/tag89.xml"/><Relationship Id="rId14" Type="http://schemas.openxmlformats.org/officeDocument/2006/relationships/tags" Target="../tags/tag84.xml"/><Relationship Id="rId22" Type="http://schemas.openxmlformats.org/officeDocument/2006/relationships/tags" Target="../tags/tag92.xml"/><Relationship Id="rId27" Type="http://schemas.openxmlformats.org/officeDocument/2006/relationships/tags" Target="../tags/tag97.xml"/><Relationship Id="rId30" Type="http://schemas.openxmlformats.org/officeDocument/2006/relationships/tags" Target="../tags/tag100.xml"/><Relationship Id="rId35" Type="http://schemas.openxmlformats.org/officeDocument/2006/relationships/tags" Target="../tags/tag105.xml"/><Relationship Id="rId43" Type="http://schemas.openxmlformats.org/officeDocument/2006/relationships/tags" Target="../tags/tag113.xml"/><Relationship Id="rId48" Type="http://schemas.openxmlformats.org/officeDocument/2006/relationships/tags" Target="../tags/tag118.xml"/><Relationship Id="rId56" Type="http://schemas.openxmlformats.org/officeDocument/2006/relationships/tags" Target="../tags/tag126.xml"/><Relationship Id="rId64" Type="http://schemas.openxmlformats.org/officeDocument/2006/relationships/tags" Target="../tags/tag134.xml"/><Relationship Id="rId69" Type="http://schemas.openxmlformats.org/officeDocument/2006/relationships/tags" Target="../tags/tag139.xml"/><Relationship Id="rId8" Type="http://schemas.openxmlformats.org/officeDocument/2006/relationships/tags" Target="../tags/tag78.xml"/><Relationship Id="rId51" Type="http://schemas.openxmlformats.org/officeDocument/2006/relationships/tags" Target="../tags/tag121.xml"/><Relationship Id="rId72" Type="http://schemas.openxmlformats.org/officeDocument/2006/relationships/oleObject" Target="../embeddings/oleObject15.bin"/><Relationship Id="rId3" Type="http://schemas.openxmlformats.org/officeDocument/2006/relationships/tags" Target="../tags/tag73.xml"/><Relationship Id="rId12" Type="http://schemas.openxmlformats.org/officeDocument/2006/relationships/tags" Target="../tags/tag82.xml"/><Relationship Id="rId17" Type="http://schemas.openxmlformats.org/officeDocument/2006/relationships/tags" Target="../tags/tag87.xml"/><Relationship Id="rId25" Type="http://schemas.openxmlformats.org/officeDocument/2006/relationships/tags" Target="../tags/tag95.xml"/><Relationship Id="rId33" Type="http://schemas.openxmlformats.org/officeDocument/2006/relationships/tags" Target="../tags/tag103.xml"/><Relationship Id="rId38" Type="http://schemas.openxmlformats.org/officeDocument/2006/relationships/tags" Target="../tags/tag108.xml"/><Relationship Id="rId46" Type="http://schemas.openxmlformats.org/officeDocument/2006/relationships/tags" Target="../tags/tag116.xml"/><Relationship Id="rId59" Type="http://schemas.openxmlformats.org/officeDocument/2006/relationships/tags" Target="../tags/tag129.xml"/><Relationship Id="rId67" Type="http://schemas.openxmlformats.org/officeDocument/2006/relationships/tags" Target="../tags/tag137.xml"/><Relationship Id="rId20" Type="http://schemas.openxmlformats.org/officeDocument/2006/relationships/tags" Target="../tags/tag90.xml"/><Relationship Id="rId41" Type="http://schemas.openxmlformats.org/officeDocument/2006/relationships/tags" Target="../tags/tag111.xml"/><Relationship Id="rId54" Type="http://schemas.openxmlformats.org/officeDocument/2006/relationships/tags" Target="../tags/tag124.xml"/><Relationship Id="rId62" Type="http://schemas.openxmlformats.org/officeDocument/2006/relationships/tags" Target="../tags/tag132.xml"/><Relationship Id="rId70" Type="http://schemas.openxmlformats.org/officeDocument/2006/relationships/tags" Target="../tags/tag140.xml"/><Relationship Id="rId75" Type="http://schemas.openxmlformats.org/officeDocument/2006/relationships/chart" Target="../charts/chart5.xml"/><Relationship Id="rId1" Type="http://schemas.openxmlformats.org/officeDocument/2006/relationships/vmlDrawing" Target="../drawings/vmlDrawing13.vml"/><Relationship Id="rId6" Type="http://schemas.openxmlformats.org/officeDocument/2006/relationships/tags" Target="../tags/tag76.xml"/><Relationship Id="rId15" Type="http://schemas.openxmlformats.org/officeDocument/2006/relationships/tags" Target="../tags/tag85.xml"/><Relationship Id="rId23" Type="http://schemas.openxmlformats.org/officeDocument/2006/relationships/tags" Target="../tags/tag93.xml"/><Relationship Id="rId28" Type="http://schemas.openxmlformats.org/officeDocument/2006/relationships/tags" Target="../tags/tag98.xml"/><Relationship Id="rId36" Type="http://schemas.openxmlformats.org/officeDocument/2006/relationships/tags" Target="../tags/tag106.xml"/><Relationship Id="rId49" Type="http://schemas.openxmlformats.org/officeDocument/2006/relationships/tags" Target="../tags/tag119.xml"/><Relationship Id="rId57" Type="http://schemas.openxmlformats.org/officeDocument/2006/relationships/tags" Target="../tags/tag127.xml"/><Relationship Id="rId10" Type="http://schemas.openxmlformats.org/officeDocument/2006/relationships/tags" Target="../tags/tag80.xml"/><Relationship Id="rId31" Type="http://schemas.openxmlformats.org/officeDocument/2006/relationships/tags" Target="../tags/tag101.xml"/><Relationship Id="rId44" Type="http://schemas.openxmlformats.org/officeDocument/2006/relationships/tags" Target="../tags/tag114.xml"/><Relationship Id="rId52" Type="http://schemas.openxmlformats.org/officeDocument/2006/relationships/tags" Target="../tags/tag122.xml"/><Relationship Id="rId60" Type="http://schemas.openxmlformats.org/officeDocument/2006/relationships/tags" Target="../tags/tag130.xml"/><Relationship Id="rId65" Type="http://schemas.openxmlformats.org/officeDocument/2006/relationships/tags" Target="../tags/tag135.xml"/><Relationship Id="rId73" Type="http://schemas.openxmlformats.org/officeDocument/2006/relationships/image" Target="../media/image9.emf"/><Relationship Id="rId4" Type="http://schemas.openxmlformats.org/officeDocument/2006/relationships/tags" Target="../tags/tag74.xml"/><Relationship Id="rId9" Type="http://schemas.openxmlformats.org/officeDocument/2006/relationships/tags" Target="../tags/tag79.xml"/><Relationship Id="rId13" Type="http://schemas.openxmlformats.org/officeDocument/2006/relationships/tags" Target="../tags/tag83.xml"/><Relationship Id="rId18" Type="http://schemas.openxmlformats.org/officeDocument/2006/relationships/tags" Target="../tags/tag88.xml"/><Relationship Id="rId39" Type="http://schemas.openxmlformats.org/officeDocument/2006/relationships/tags" Target="../tags/tag109.xml"/><Relationship Id="rId34" Type="http://schemas.openxmlformats.org/officeDocument/2006/relationships/tags" Target="../tags/tag104.xml"/><Relationship Id="rId50" Type="http://schemas.openxmlformats.org/officeDocument/2006/relationships/tags" Target="../tags/tag120.xml"/><Relationship Id="rId55" Type="http://schemas.openxmlformats.org/officeDocument/2006/relationships/tags" Target="../tags/tag125.xml"/><Relationship Id="rId76" Type="http://schemas.openxmlformats.org/officeDocument/2006/relationships/chart" Target="../charts/chart6.xml"/><Relationship Id="rId7" Type="http://schemas.openxmlformats.org/officeDocument/2006/relationships/tags" Target="../tags/tag77.xml"/><Relationship Id="rId71" Type="http://schemas.openxmlformats.org/officeDocument/2006/relationships/slideLayout" Target="../slideLayouts/slideLayout32.xml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tags" Target="../tags/tag152.xml"/><Relationship Id="rId18" Type="http://schemas.openxmlformats.org/officeDocument/2006/relationships/tags" Target="../tags/tag157.xml"/><Relationship Id="rId26" Type="http://schemas.openxmlformats.org/officeDocument/2006/relationships/tags" Target="../tags/tag165.xml"/><Relationship Id="rId39" Type="http://schemas.openxmlformats.org/officeDocument/2006/relationships/tags" Target="../tags/tag178.xml"/><Relationship Id="rId21" Type="http://schemas.openxmlformats.org/officeDocument/2006/relationships/tags" Target="../tags/tag160.xml"/><Relationship Id="rId34" Type="http://schemas.openxmlformats.org/officeDocument/2006/relationships/tags" Target="../tags/tag173.xml"/><Relationship Id="rId42" Type="http://schemas.openxmlformats.org/officeDocument/2006/relationships/tags" Target="../tags/tag181.xml"/><Relationship Id="rId47" Type="http://schemas.openxmlformats.org/officeDocument/2006/relationships/chart" Target="../charts/chart7.xml"/><Relationship Id="rId7" Type="http://schemas.openxmlformats.org/officeDocument/2006/relationships/tags" Target="../tags/tag146.xml"/><Relationship Id="rId2" Type="http://schemas.openxmlformats.org/officeDocument/2006/relationships/tags" Target="../tags/tag141.xml"/><Relationship Id="rId16" Type="http://schemas.openxmlformats.org/officeDocument/2006/relationships/tags" Target="../tags/tag155.xml"/><Relationship Id="rId29" Type="http://schemas.openxmlformats.org/officeDocument/2006/relationships/tags" Target="../tags/tag168.xml"/><Relationship Id="rId11" Type="http://schemas.openxmlformats.org/officeDocument/2006/relationships/tags" Target="../tags/tag150.xml"/><Relationship Id="rId24" Type="http://schemas.openxmlformats.org/officeDocument/2006/relationships/tags" Target="../tags/tag163.xml"/><Relationship Id="rId32" Type="http://schemas.openxmlformats.org/officeDocument/2006/relationships/tags" Target="../tags/tag171.xml"/><Relationship Id="rId37" Type="http://schemas.openxmlformats.org/officeDocument/2006/relationships/tags" Target="../tags/tag176.xml"/><Relationship Id="rId40" Type="http://schemas.openxmlformats.org/officeDocument/2006/relationships/tags" Target="../tags/tag179.xml"/><Relationship Id="rId45" Type="http://schemas.openxmlformats.org/officeDocument/2006/relationships/oleObject" Target="../embeddings/oleObject16.bin"/><Relationship Id="rId5" Type="http://schemas.openxmlformats.org/officeDocument/2006/relationships/tags" Target="../tags/tag144.xml"/><Relationship Id="rId15" Type="http://schemas.openxmlformats.org/officeDocument/2006/relationships/tags" Target="../tags/tag154.xml"/><Relationship Id="rId23" Type="http://schemas.openxmlformats.org/officeDocument/2006/relationships/tags" Target="../tags/tag162.xml"/><Relationship Id="rId28" Type="http://schemas.openxmlformats.org/officeDocument/2006/relationships/tags" Target="../tags/tag167.xml"/><Relationship Id="rId36" Type="http://schemas.openxmlformats.org/officeDocument/2006/relationships/tags" Target="../tags/tag175.xml"/><Relationship Id="rId49" Type="http://schemas.openxmlformats.org/officeDocument/2006/relationships/chart" Target="../charts/chart9.xml"/><Relationship Id="rId10" Type="http://schemas.openxmlformats.org/officeDocument/2006/relationships/tags" Target="../tags/tag149.xml"/><Relationship Id="rId19" Type="http://schemas.openxmlformats.org/officeDocument/2006/relationships/tags" Target="../tags/tag158.xml"/><Relationship Id="rId31" Type="http://schemas.openxmlformats.org/officeDocument/2006/relationships/tags" Target="../tags/tag170.xml"/><Relationship Id="rId44" Type="http://schemas.openxmlformats.org/officeDocument/2006/relationships/slideLayout" Target="../slideLayouts/slideLayout32.xml"/><Relationship Id="rId4" Type="http://schemas.openxmlformats.org/officeDocument/2006/relationships/tags" Target="../tags/tag143.xml"/><Relationship Id="rId9" Type="http://schemas.openxmlformats.org/officeDocument/2006/relationships/tags" Target="../tags/tag148.xml"/><Relationship Id="rId14" Type="http://schemas.openxmlformats.org/officeDocument/2006/relationships/tags" Target="../tags/tag153.xml"/><Relationship Id="rId22" Type="http://schemas.openxmlformats.org/officeDocument/2006/relationships/tags" Target="../tags/tag161.xml"/><Relationship Id="rId27" Type="http://schemas.openxmlformats.org/officeDocument/2006/relationships/tags" Target="../tags/tag166.xml"/><Relationship Id="rId30" Type="http://schemas.openxmlformats.org/officeDocument/2006/relationships/tags" Target="../tags/tag169.xml"/><Relationship Id="rId35" Type="http://schemas.openxmlformats.org/officeDocument/2006/relationships/tags" Target="../tags/tag174.xml"/><Relationship Id="rId43" Type="http://schemas.openxmlformats.org/officeDocument/2006/relationships/tags" Target="../tags/tag182.xml"/><Relationship Id="rId48" Type="http://schemas.openxmlformats.org/officeDocument/2006/relationships/chart" Target="../charts/chart8.xml"/><Relationship Id="rId8" Type="http://schemas.openxmlformats.org/officeDocument/2006/relationships/tags" Target="../tags/tag147.xml"/><Relationship Id="rId3" Type="http://schemas.openxmlformats.org/officeDocument/2006/relationships/tags" Target="../tags/tag142.xml"/><Relationship Id="rId12" Type="http://schemas.openxmlformats.org/officeDocument/2006/relationships/tags" Target="../tags/tag151.xml"/><Relationship Id="rId17" Type="http://schemas.openxmlformats.org/officeDocument/2006/relationships/tags" Target="../tags/tag156.xml"/><Relationship Id="rId25" Type="http://schemas.openxmlformats.org/officeDocument/2006/relationships/tags" Target="../tags/tag164.xml"/><Relationship Id="rId33" Type="http://schemas.openxmlformats.org/officeDocument/2006/relationships/tags" Target="../tags/tag172.xml"/><Relationship Id="rId38" Type="http://schemas.openxmlformats.org/officeDocument/2006/relationships/tags" Target="../tags/tag177.xml"/><Relationship Id="rId46" Type="http://schemas.openxmlformats.org/officeDocument/2006/relationships/image" Target="../media/image9.emf"/><Relationship Id="rId20" Type="http://schemas.openxmlformats.org/officeDocument/2006/relationships/tags" Target="../tags/tag159.xml"/><Relationship Id="rId41" Type="http://schemas.openxmlformats.org/officeDocument/2006/relationships/tags" Target="../tags/tag180.xml"/><Relationship Id="rId1" Type="http://schemas.openxmlformats.org/officeDocument/2006/relationships/vmlDrawing" Target="../drawings/vmlDrawing14.vml"/><Relationship Id="rId6" Type="http://schemas.openxmlformats.org/officeDocument/2006/relationships/tags" Target="../tags/tag14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tags" Target="../tags/tag184.xml"/><Relationship Id="rId7" Type="http://schemas.openxmlformats.org/officeDocument/2006/relationships/image" Target="../media/image14.png"/><Relationship Id="rId2" Type="http://schemas.openxmlformats.org/officeDocument/2006/relationships/tags" Target="../tags/tag183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9.emf"/><Relationship Id="rId5" Type="http://schemas.openxmlformats.org/officeDocument/2006/relationships/oleObject" Target="../embeddings/oleObject17.bin"/><Relationship Id="rId4" Type="http://schemas.openxmlformats.org/officeDocument/2006/relationships/slideLayout" Target="../slideLayouts/slideLayout3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tags" Target="../tags/tag186.xml"/><Relationship Id="rId7" Type="http://schemas.openxmlformats.org/officeDocument/2006/relationships/image" Target="../media/image16.png"/><Relationship Id="rId2" Type="http://schemas.openxmlformats.org/officeDocument/2006/relationships/tags" Target="../tags/tag185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9.emf"/><Relationship Id="rId5" Type="http://schemas.openxmlformats.org/officeDocument/2006/relationships/oleObject" Target="../embeddings/oleObject18.bin"/><Relationship Id="rId4" Type="http://schemas.openxmlformats.org/officeDocument/2006/relationships/slideLayout" Target="../slideLayouts/slideLayout32.xml"/><Relationship Id="rId9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tags" Target="../tags/tag188.xml"/><Relationship Id="rId7" Type="http://schemas.openxmlformats.org/officeDocument/2006/relationships/image" Target="../media/image19.png"/><Relationship Id="rId2" Type="http://schemas.openxmlformats.org/officeDocument/2006/relationships/tags" Target="../tags/tag187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9.emf"/><Relationship Id="rId5" Type="http://schemas.openxmlformats.org/officeDocument/2006/relationships/oleObject" Target="../embeddings/oleObject19.bin"/><Relationship Id="rId4" Type="http://schemas.openxmlformats.org/officeDocument/2006/relationships/slideLayout" Target="../slideLayouts/slideLayout32.xml"/><Relationship Id="rId9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54537108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89" name="think-cell Slide" r:id="rId5" imgW="216" imgH="216" progId="TCLayout.ActiveDocument.1">
                  <p:embed/>
                </p:oleObj>
              </mc:Choice>
              <mc:Fallback>
                <p:oleObj name="think-cell Slide" r:id="rId5" imgW="216" imgH="2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/>
            <a:endParaRPr lang="en-US" sz="3600" b="1" dirty="0" err="1" smtClean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528" y="219457"/>
            <a:ext cx="11358880" cy="4692177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US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US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US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US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US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US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3600" dirty="0" smtClean="0">
                <a:solidFill>
                  <a:schemeClr val="tx1"/>
                </a:solidFill>
              </a:rPr>
              <a:t>Analysis </a:t>
            </a:r>
            <a:r>
              <a:rPr lang="en-US" sz="3600" dirty="0">
                <a:solidFill>
                  <a:schemeClr val="tx1"/>
                </a:solidFill>
              </a:rPr>
              <a:t>of Glassdoor </a:t>
            </a:r>
            <a:r>
              <a:rPr lang="en-US" sz="3600" dirty="0" smtClean="0">
                <a:solidFill>
                  <a:schemeClr val="tx1"/>
                </a:solidFill>
              </a:rPr>
              <a:t>Reviews for S&amp;P Global 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7EA37-45B3-43F1-B6CD-6AAAF6E0BE4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251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19021898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041" name="think-cell Slide" r:id="rId11" imgW="216" imgH="216" progId="TCLayout.ActiveDocument.1">
                  <p:embed/>
                </p:oleObj>
              </mc:Choice>
              <mc:Fallback>
                <p:oleObj name="think-cell Slide" r:id="rId11" imgW="216" imgH="216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/>
            <a:endParaRPr lang="en-US" sz="800" dirty="0" err="1" smtClean="0">
              <a:solidFill>
                <a:schemeClr val="tx1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521" y="210750"/>
            <a:ext cx="11358880" cy="442394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Top Keywords with Star Ratings (overall)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7EA37-45B3-43F1-B6CD-6AAAF6E0BE4D}" type="slidenum">
              <a:rPr lang="en-US" smtClean="0"/>
              <a:t>10</a:t>
            </a:fld>
            <a:endParaRPr lang="en-US" dirty="0"/>
          </a:p>
        </p:txBody>
      </p:sp>
      <p:graphicFrame>
        <p:nvGraphicFramePr>
          <p:cNvPr id="65" name="Chart 64"/>
          <p:cNvGraphicFramePr/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3591045505"/>
              </p:ext>
            </p:extLst>
          </p:nvPr>
        </p:nvGraphicFramePr>
        <p:xfrm>
          <a:off x="468313" y="1049338"/>
          <a:ext cx="2765425" cy="16748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3"/>
          </a:graphicData>
        </a:graphic>
      </p:graphicFrame>
      <p:sp>
        <p:nvSpPr>
          <p:cNvPr id="20" name="Text Placeholder 2"/>
          <p:cNvSpPr>
            <a:spLocks noGrp="1"/>
          </p:cNvSpPr>
          <p:nvPr>
            <p:custDataLst>
              <p:tags r:id="rId5"/>
            </p:custDataLst>
          </p:nvPr>
        </p:nvSpPr>
        <p:spPr bwMode="auto">
          <a:xfrm>
            <a:off x="1795463" y="2674938"/>
            <a:ext cx="109538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vert270" wrap="none" lIns="0" tIns="0" rIns="0" bIns="0" numCol="1" spcCol="0" rtlCol="0" anchor="ctr" anchorCtr="0">
            <a:noAutofit/>
          </a:bodyPr>
          <a:lstStyle>
            <a:lvl1pPr marL="169863" indent="-169863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3225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–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3088" indent="-1698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9851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2317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r">
              <a:spcBef>
                <a:spcPct val="0"/>
              </a:spcBef>
              <a:spcAft>
                <a:spcPct val="0"/>
              </a:spcAft>
              <a:buNone/>
            </a:pPr>
            <a:fld id="{E8898885-1314-411C-BFCC-461D9C58A109}" type="datetime'3 ''''''''S''''t''''''''''''''a''''''''''''r'''''''">
              <a:rPr lang="en-US" altLang="en-US" sz="800" smtClean="0"/>
              <a:pPr marL="0" lvl="1" indent="0" algn="r">
                <a:spcBef>
                  <a:spcPct val="0"/>
                </a:spcBef>
                <a:spcAft>
                  <a:spcPct val="0"/>
                </a:spcAft>
                <a:buNone/>
              </a:pPr>
              <a:t>3 Star</a:t>
            </a:fld>
            <a:endParaRPr lang="en-US" sz="800" dirty="0">
              <a:sym typeface="+mn-lt"/>
            </a:endParaRPr>
          </a:p>
        </p:txBody>
      </p:sp>
      <p:sp>
        <p:nvSpPr>
          <p:cNvPr id="14" name="Text Placeholder 2"/>
          <p:cNvSpPr>
            <a:spLocks noGrp="1"/>
          </p:cNvSpPr>
          <p:nvPr>
            <p:custDataLst>
              <p:tags r:id="rId6"/>
            </p:custDataLst>
          </p:nvPr>
        </p:nvSpPr>
        <p:spPr bwMode="auto">
          <a:xfrm>
            <a:off x="755650" y="2674938"/>
            <a:ext cx="109538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vert270" wrap="none" lIns="0" tIns="0" rIns="0" bIns="0" numCol="1" spcCol="0" rtlCol="0" anchor="ctr" anchorCtr="0">
            <a:noAutofit/>
          </a:bodyPr>
          <a:lstStyle>
            <a:lvl1pPr marL="169863" indent="-169863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3225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–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3088" indent="-1698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9851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2317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r">
              <a:spcBef>
                <a:spcPct val="0"/>
              </a:spcBef>
              <a:spcAft>
                <a:spcPct val="0"/>
              </a:spcAft>
              <a:buNone/>
            </a:pPr>
            <a:fld id="{ED98A679-08C8-43E3-81F7-0E0F9A64B84D}" type="datetime'''''''''''''''5'''''''' ''''S''''''''''''''t''''''a''''r''t'">
              <a:rPr lang="en-US" altLang="en-US" sz="800" smtClean="0"/>
              <a:pPr marL="0" lvl="1" indent="0" algn="r">
                <a:spcBef>
                  <a:spcPct val="0"/>
                </a:spcBef>
                <a:spcAft>
                  <a:spcPct val="0"/>
                </a:spcAft>
                <a:buNone/>
              </a:pPr>
              <a:t>5 Start</a:t>
            </a:fld>
            <a:endParaRPr lang="en-US" sz="800" dirty="0">
              <a:sym typeface="+mn-lt"/>
            </a:endParaRPr>
          </a:p>
        </p:txBody>
      </p:sp>
      <p:sp>
        <p:nvSpPr>
          <p:cNvPr id="25" name="Text Placeholder 2"/>
          <p:cNvSpPr>
            <a:spLocks noGrp="1"/>
          </p:cNvSpPr>
          <p:nvPr>
            <p:custDataLst>
              <p:tags r:id="rId7"/>
            </p:custDataLst>
          </p:nvPr>
        </p:nvSpPr>
        <p:spPr bwMode="auto">
          <a:xfrm>
            <a:off x="2835275" y="2674938"/>
            <a:ext cx="109538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vert270" wrap="none" lIns="0" tIns="0" rIns="0" bIns="0" numCol="1" spcCol="0" rtlCol="0" anchor="ctr" anchorCtr="0">
            <a:noAutofit/>
          </a:bodyPr>
          <a:lstStyle>
            <a:lvl1pPr marL="169863" indent="-169863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3225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–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3088" indent="-1698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9851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2317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r">
              <a:spcBef>
                <a:spcPct val="0"/>
              </a:spcBef>
              <a:spcAft>
                <a:spcPct val="0"/>
              </a:spcAft>
              <a:buNone/>
            </a:pPr>
            <a:fld id="{8B664E15-C602-4590-9EF3-E36578F677B7}" type="datetime'1'' ''''''''''''''''S''''''''''''''''''''''t''a''r'''''">
              <a:rPr lang="en-US" altLang="en-US" sz="800" smtClean="0"/>
              <a:pPr marL="0" lvl="1" indent="0" algn="r">
                <a:spcBef>
                  <a:spcPct val="0"/>
                </a:spcBef>
                <a:spcAft>
                  <a:spcPct val="0"/>
                </a:spcAft>
                <a:buNone/>
              </a:pPr>
              <a:t>1 Star</a:t>
            </a:fld>
            <a:endParaRPr lang="en-US" sz="800" dirty="0">
              <a:sym typeface="+mn-lt"/>
            </a:endParaRPr>
          </a:p>
        </p:txBody>
      </p:sp>
      <p:sp>
        <p:nvSpPr>
          <p:cNvPr id="16" name="Text Placeholder 2"/>
          <p:cNvSpPr>
            <a:spLocks noGrp="1"/>
          </p:cNvSpPr>
          <p:nvPr>
            <p:custDataLst>
              <p:tags r:id="rId8"/>
            </p:custDataLst>
          </p:nvPr>
        </p:nvSpPr>
        <p:spPr bwMode="auto">
          <a:xfrm>
            <a:off x="1276350" y="2674938"/>
            <a:ext cx="109538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vert270" wrap="none" lIns="0" tIns="0" rIns="0" bIns="0" numCol="1" spcCol="0" rtlCol="0" anchor="ctr" anchorCtr="0">
            <a:noAutofit/>
          </a:bodyPr>
          <a:lstStyle>
            <a:lvl1pPr marL="169863" indent="-169863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3225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–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3088" indent="-1698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9851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2317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r">
              <a:spcBef>
                <a:spcPct val="0"/>
              </a:spcBef>
              <a:spcAft>
                <a:spcPct val="0"/>
              </a:spcAft>
              <a:buNone/>
            </a:pPr>
            <a:fld id="{BE7245D2-C8EB-4727-9C5A-174D43D0C614}" type="datetime'''4'''''''''''''''''''' ''''''''''''''''''''S''''t''ar'''">
              <a:rPr lang="en-US" altLang="en-US" sz="800" smtClean="0"/>
              <a:pPr marL="0" lvl="1" indent="0" algn="r">
                <a:spcBef>
                  <a:spcPct val="0"/>
                </a:spcBef>
                <a:spcAft>
                  <a:spcPct val="0"/>
                </a:spcAft>
                <a:buNone/>
              </a:pPr>
              <a:t>4 Star</a:t>
            </a:fld>
            <a:endParaRPr lang="en-US" sz="800" dirty="0">
              <a:sym typeface="+mn-lt"/>
            </a:endParaRPr>
          </a:p>
        </p:txBody>
      </p:sp>
      <p:sp>
        <p:nvSpPr>
          <p:cNvPr id="24" name="Text Placeholder 2"/>
          <p:cNvSpPr>
            <a:spLocks noGrp="1"/>
          </p:cNvSpPr>
          <p:nvPr>
            <p:custDataLst>
              <p:tags r:id="rId9"/>
            </p:custDataLst>
          </p:nvPr>
        </p:nvSpPr>
        <p:spPr bwMode="auto">
          <a:xfrm>
            <a:off x="2316163" y="2674938"/>
            <a:ext cx="109538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vert270" wrap="none" lIns="0" tIns="0" rIns="0" bIns="0" numCol="1" spcCol="0" rtlCol="0" anchor="ctr" anchorCtr="0">
            <a:noAutofit/>
          </a:bodyPr>
          <a:lstStyle>
            <a:lvl1pPr marL="169863" indent="-169863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3225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–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3088" indent="-1698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9851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2317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r">
              <a:spcBef>
                <a:spcPct val="0"/>
              </a:spcBef>
              <a:spcAft>
                <a:spcPct val="0"/>
              </a:spcAft>
              <a:buNone/>
            </a:pPr>
            <a:fld id="{00AC0CCE-8892-4944-B970-FD63F8C90E90}" type="datetime'''''''''''''2'''' ''''''S''tar'''''''''''''''">
              <a:rPr lang="en-US" altLang="en-US" sz="800" smtClean="0"/>
              <a:pPr marL="0" lvl="1" indent="0" algn="r">
                <a:spcBef>
                  <a:spcPct val="0"/>
                </a:spcBef>
                <a:spcAft>
                  <a:spcPct val="0"/>
                </a:spcAft>
                <a:buNone/>
              </a:pPr>
              <a:t>2 Star</a:t>
            </a:fld>
            <a:endParaRPr lang="en-US" sz="800" dirty="0">
              <a:sym typeface="+mn-lt"/>
            </a:endParaRPr>
          </a:p>
        </p:txBody>
      </p:sp>
      <p:sp>
        <p:nvSpPr>
          <p:cNvPr id="52" name="TextBox 32"/>
          <p:cNvSpPr txBox="1"/>
          <p:nvPr/>
        </p:nvSpPr>
        <p:spPr>
          <a:xfrm>
            <a:off x="4063293" y="889000"/>
            <a:ext cx="3247936" cy="2246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 smtClean="0">
                <a:latin typeface="Arial (Body)"/>
              </a:rPr>
              <a:t>Top keywords in 5 Star ratings</a:t>
            </a:r>
          </a:p>
          <a:p>
            <a:r>
              <a:rPr lang="en-US" sz="1200" b="1" dirty="0" smtClean="0">
                <a:solidFill>
                  <a:srgbClr val="00B050"/>
                </a:solidFill>
              </a:rPr>
              <a:t>(In Pros)</a:t>
            </a:r>
            <a:endParaRPr lang="en-US" sz="1200" b="1" dirty="0">
              <a:solidFill>
                <a:srgbClr val="00B050"/>
              </a:solidFill>
            </a:endParaRPr>
          </a:p>
          <a:p>
            <a:pPr marL="342900" indent="-342900">
              <a:buAutoNum type="arabicPeriod"/>
            </a:pPr>
            <a:r>
              <a:rPr lang="en-US" sz="1200" dirty="0" smtClean="0">
                <a:latin typeface="Arial (Body)"/>
              </a:rPr>
              <a:t>Work Life Balance</a:t>
            </a:r>
          </a:p>
          <a:p>
            <a:pPr marL="342900" indent="-342900">
              <a:buAutoNum type="arabicPeriod"/>
            </a:pPr>
            <a:r>
              <a:rPr lang="en-US" sz="1200" dirty="0" smtClean="0">
                <a:latin typeface="Arial (Body)"/>
              </a:rPr>
              <a:t>Work Culture</a:t>
            </a:r>
          </a:p>
          <a:p>
            <a:pPr marL="342900" indent="-342900">
              <a:buAutoNum type="arabicPeriod"/>
            </a:pPr>
            <a:r>
              <a:rPr lang="en-US" sz="1200" dirty="0" smtClean="0">
                <a:latin typeface="Arial (Body)"/>
              </a:rPr>
              <a:t>Work Environment</a:t>
            </a:r>
          </a:p>
          <a:p>
            <a:pPr marL="342900" indent="-342900">
              <a:buAutoNum type="arabicPeriod"/>
            </a:pPr>
            <a:r>
              <a:rPr lang="en-US" sz="1200" dirty="0" smtClean="0">
                <a:latin typeface="Arial (Body)"/>
              </a:rPr>
              <a:t>Good Pay</a:t>
            </a:r>
          </a:p>
          <a:p>
            <a:pPr marL="342900" indent="-342900">
              <a:buAutoNum type="arabicPeriod"/>
            </a:pPr>
            <a:r>
              <a:rPr lang="en-US" sz="1200" dirty="0" smtClean="0">
                <a:latin typeface="Arial (Body)"/>
              </a:rPr>
              <a:t>Great Place to work</a:t>
            </a:r>
          </a:p>
          <a:p>
            <a:pPr marL="342900" indent="-342900">
              <a:buAutoNum type="arabicPeriod"/>
            </a:pPr>
            <a:endParaRPr lang="en-US" sz="1200" dirty="0" smtClean="0">
              <a:latin typeface="Arial (Body)"/>
            </a:endParaRPr>
          </a:p>
          <a:p>
            <a:r>
              <a:rPr lang="en-US" sz="1200" b="1" dirty="0">
                <a:solidFill>
                  <a:srgbClr val="FF0000"/>
                </a:solidFill>
              </a:rPr>
              <a:t>(In </a:t>
            </a:r>
            <a:r>
              <a:rPr lang="en-US" sz="1200" b="1" dirty="0" smtClean="0">
                <a:solidFill>
                  <a:srgbClr val="FF0000"/>
                </a:solidFill>
              </a:rPr>
              <a:t>Cons)</a:t>
            </a:r>
            <a:endParaRPr lang="en-US" sz="1200" b="1" dirty="0">
              <a:solidFill>
                <a:srgbClr val="FF0000"/>
              </a:solidFill>
            </a:endParaRPr>
          </a:p>
          <a:p>
            <a:pPr marL="228600" indent="-228600">
              <a:buAutoNum type="arabicPeriod"/>
            </a:pPr>
            <a:r>
              <a:rPr lang="en-US" sz="1200" dirty="0" smtClean="0">
                <a:latin typeface="Arial (Body)"/>
              </a:rPr>
              <a:t>Work</a:t>
            </a:r>
            <a:endParaRPr lang="en-US" sz="1600" dirty="0" smtClean="0">
              <a:latin typeface="Arial (Body)"/>
            </a:endParaRPr>
          </a:p>
          <a:p>
            <a:pPr marL="228600" indent="-228600">
              <a:buAutoNum type="arabicPeriod"/>
            </a:pPr>
            <a:r>
              <a:rPr lang="en-US" sz="1200" dirty="0">
                <a:latin typeface="Arial (Body)"/>
              </a:rPr>
              <a:t>Management</a:t>
            </a:r>
          </a:p>
        </p:txBody>
      </p:sp>
      <p:sp>
        <p:nvSpPr>
          <p:cNvPr id="53" name="TextBox 32"/>
          <p:cNvSpPr txBox="1"/>
          <p:nvPr/>
        </p:nvSpPr>
        <p:spPr>
          <a:xfrm>
            <a:off x="7903399" y="885825"/>
            <a:ext cx="3247936" cy="2924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 smtClean="0">
                <a:latin typeface="Arial (Body)"/>
              </a:rPr>
              <a:t>Top keywords in 4 Star ratings– </a:t>
            </a:r>
          </a:p>
          <a:p>
            <a:r>
              <a:rPr lang="en-US" sz="1200" b="1" dirty="0">
                <a:solidFill>
                  <a:srgbClr val="00B050"/>
                </a:solidFill>
              </a:rPr>
              <a:t>(In Pros)</a:t>
            </a:r>
            <a:endParaRPr lang="en-US" sz="1200" dirty="0">
              <a:solidFill>
                <a:srgbClr val="00B050"/>
              </a:solidFill>
            </a:endParaRPr>
          </a:p>
          <a:p>
            <a:pPr marL="342900" indent="-342900">
              <a:buAutoNum type="arabicPeriod"/>
            </a:pPr>
            <a:r>
              <a:rPr lang="en-US" sz="1200" dirty="0">
                <a:latin typeface="Arial (Body)"/>
              </a:rPr>
              <a:t>Work Life Balance</a:t>
            </a:r>
          </a:p>
          <a:p>
            <a:pPr marL="342900" indent="-342900">
              <a:buAutoNum type="arabicPeriod"/>
            </a:pPr>
            <a:r>
              <a:rPr lang="en-US" sz="1200" dirty="0" smtClean="0">
                <a:latin typeface="Arial (Body)"/>
              </a:rPr>
              <a:t>Good Company to Work</a:t>
            </a:r>
            <a:endParaRPr lang="en-US" sz="1200" dirty="0">
              <a:latin typeface="Arial (Body)"/>
            </a:endParaRPr>
          </a:p>
          <a:p>
            <a:pPr marL="342900" indent="-342900">
              <a:buAutoNum type="arabicPeriod"/>
            </a:pPr>
            <a:r>
              <a:rPr lang="en-US" sz="1200" dirty="0" smtClean="0">
                <a:latin typeface="Arial (Body)"/>
              </a:rPr>
              <a:t>Good Salary</a:t>
            </a:r>
            <a:endParaRPr lang="en-US" sz="1200" dirty="0">
              <a:latin typeface="Arial (Body)"/>
            </a:endParaRPr>
          </a:p>
          <a:p>
            <a:pPr marL="342900" indent="-342900">
              <a:buAutoNum type="arabicPeriod"/>
            </a:pPr>
            <a:r>
              <a:rPr lang="en-US" sz="1200" dirty="0">
                <a:latin typeface="Arial (Body)"/>
              </a:rPr>
              <a:t>Good </a:t>
            </a:r>
            <a:r>
              <a:rPr lang="en-US" sz="1200" dirty="0" smtClean="0">
                <a:latin typeface="Arial (Body)"/>
              </a:rPr>
              <a:t>Benefits</a:t>
            </a:r>
            <a:endParaRPr lang="en-US" sz="1200" dirty="0">
              <a:latin typeface="Arial (Body)"/>
            </a:endParaRPr>
          </a:p>
          <a:p>
            <a:pPr marL="342900" indent="-342900">
              <a:buAutoNum type="arabicPeriod"/>
            </a:pPr>
            <a:r>
              <a:rPr lang="en-US" sz="1200" dirty="0" smtClean="0">
                <a:latin typeface="Arial (Body)"/>
              </a:rPr>
              <a:t>Work environment</a:t>
            </a:r>
          </a:p>
          <a:p>
            <a:endParaRPr lang="en-US" sz="1200" dirty="0" smtClean="0">
              <a:latin typeface="Arial (Body)"/>
            </a:endParaRPr>
          </a:p>
          <a:p>
            <a:r>
              <a:rPr lang="en-US" sz="1200" b="1" dirty="0">
                <a:solidFill>
                  <a:srgbClr val="FF0000"/>
                </a:solidFill>
              </a:rPr>
              <a:t>(In Cons</a:t>
            </a:r>
            <a:r>
              <a:rPr lang="en-US" sz="1200" b="1" dirty="0" smtClean="0">
                <a:solidFill>
                  <a:srgbClr val="FF0000"/>
                </a:solidFill>
              </a:rPr>
              <a:t>)</a:t>
            </a:r>
          </a:p>
          <a:p>
            <a:pPr marL="228600" indent="-228600">
              <a:buAutoNum type="arabicPeriod"/>
            </a:pPr>
            <a:r>
              <a:rPr lang="en-US" sz="1200" dirty="0" smtClean="0">
                <a:latin typeface="Arial (Body)"/>
              </a:rPr>
              <a:t>Work</a:t>
            </a:r>
          </a:p>
          <a:p>
            <a:pPr marL="228600" indent="-228600">
              <a:buAutoNum type="arabicPeriod"/>
            </a:pPr>
            <a:r>
              <a:rPr lang="en-US" sz="1200" dirty="0" smtClean="0">
                <a:latin typeface="Arial (Body)"/>
              </a:rPr>
              <a:t>Employees</a:t>
            </a:r>
          </a:p>
          <a:p>
            <a:pPr marL="228600" indent="-228600">
              <a:buAutoNum type="arabicPeriod"/>
            </a:pPr>
            <a:r>
              <a:rPr lang="en-US" sz="1200" dirty="0" smtClean="0">
                <a:latin typeface="Arial (Body)"/>
              </a:rPr>
              <a:t>Management</a:t>
            </a:r>
          </a:p>
          <a:p>
            <a:pPr marL="228600" indent="-228600">
              <a:buAutoNum type="arabicPeriod"/>
            </a:pPr>
            <a:r>
              <a:rPr lang="en-US" sz="1200" dirty="0" smtClean="0">
                <a:latin typeface="Arial (Body)"/>
              </a:rPr>
              <a:t>Opportunities</a:t>
            </a:r>
          </a:p>
          <a:p>
            <a:pPr marL="228600" indent="-228600">
              <a:buAutoNum type="arabicPeriod"/>
            </a:pPr>
            <a:r>
              <a:rPr lang="en-US" sz="1200" dirty="0" smtClean="0">
                <a:latin typeface="Arial (Body)"/>
              </a:rPr>
              <a:t>Growth</a:t>
            </a:r>
            <a:endParaRPr lang="en-US" sz="1200" dirty="0">
              <a:latin typeface="Arial (Body)"/>
            </a:endParaRPr>
          </a:p>
          <a:p>
            <a:endParaRPr lang="en-US" sz="1200" dirty="0">
              <a:latin typeface="Arial (Body)"/>
            </a:endParaRPr>
          </a:p>
        </p:txBody>
      </p:sp>
      <p:sp>
        <p:nvSpPr>
          <p:cNvPr id="54" name="TextBox 32"/>
          <p:cNvSpPr txBox="1"/>
          <p:nvPr/>
        </p:nvSpPr>
        <p:spPr>
          <a:xfrm>
            <a:off x="1329458" y="3891779"/>
            <a:ext cx="3247936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 smtClean="0">
                <a:latin typeface="Arial (Body)"/>
              </a:rPr>
              <a:t>Top keywords in 3 Star ratings– </a:t>
            </a:r>
          </a:p>
          <a:p>
            <a:r>
              <a:rPr lang="en-US" sz="1200" b="1" dirty="0">
                <a:solidFill>
                  <a:srgbClr val="00B050"/>
                </a:solidFill>
              </a:rPr>
              <a:t>(In Pros)</a:t>
            </a:r>
            <a:endParaRPr lang="en-US" sz="1200" b="1" dirty="0"/>
          </a:p>
          <a:p>
            <a:pPr marL="342900" indent="-342900">
              <a:buAutoNum type="arabicPeriod"/>
            </a:pPr>
            <a:r>
              <a:rPr lang="en-US" sz="1200" dirty="0" smtClean="0">
                <a:latin typeface="Arial (Body)"/>
              </a:rPr>
              <a:t>Work Life Balance</a:t>
            </a:r>
          </a:p>
          <a:p>
            <a:pPr marL="342900" indent="-342900">
              <a:buAutoNum type="arabicPeriod"/>
            </a:pPr>
            <a:r>
              <a:rPr lang="en-US" sz="1200" dirty="0" smtClean="0">
                <a:latin typeface="Arial (Body)"/>
              </a:rPr>
              <a:t>Good Pay</a:t>
            </a:r>
          </a:p>
          <a:p>
            <a:pPr marL="342900" indent="-342900">
              <a:buAutoNum type="arabicPeriod"/>
            </a:pPr>
            <a:r>
              <a:rPr lang="en-US" sz="1200" dirty="0" smtClean="0">
                <a:latin typeface="Arial (Body)"/>
              </a:rPr>
              <a:t>Good work</a:t>
            </a:r>
          </a:p>
          <a:p>
            <a:pPr marL="342900" indent="-342900">
              <a:buAutoNum type="arabicPeriod"/>
            </a:pPr>
            <a:r>
              <a:rPr lang="en-US" sz="1200" dirty="0" smtClean="0">
                <a:latin typeface="Arial (Body)"/>
              </a:rPr>
              <a:t>Work from home</a:t>
            </a:r>
          </a:p>
          <a:p>
            <a:pPr marL="342900" indent="-342900">
              <a:buAutoNum type="arabicPeriod"/>
            </a:pPr>
            <a:r>
              <a:rPr lang="en-US" sz="1200" dirty="0" smtClean="0">
                <a:latin typeface="Arial (Body)"/>
              </a:rPr>
              <a:t>Good benefits</a:t>
            </a:r>
          </a:p>
          <a:p>
            <a:endParaRPr lang="en-US" sz="1200" dirty="0" smtClean="0">
              <a:latin typeface="Arial (Body)"/>
            </a:endParaRPr>
          </a:p>
          <a:p>
            <a:r>
              <a:rPr lang="en-US" sz="1200" b="1" dirty="0">
                <a:solidFill>
                  <a:srgbClr val="FF0000"/>
                </a:solidFill>
              </a:rPr>
              <a:t>(In Cons</a:t>
            </a:r>
            <a:r>
              <a:rPr lang="en-US" sz="1200" b="1" dirty="0" smtClean="0">
                <a:solidFill>
                  <a:srgbClr val="FF0000"/>
                </a:solidFill>
              </a:rPr>
              <a:t>)</a:t>
            </a:r>
          </a:p>
          <a:p>
            <a:pPr marL="228600" indent="-228600">
              <a:buAutoNum type="arabicPeriod"/>
            </a:pPr>
            <a:r>
              <a:rPr lang="en-US" sz="1200" dirty="0" smtClean="0">
                <a:latin typeface="Arial (Body)"/>
              </a:rPr>
              <a:t>Upper Management</a:t>
            </a:r>
          </a:p>
          <a:p>
            <a:pPr marL="228600" indent="-228600">
              <a:buAutoNum type="arabicPeriod"/>
            </a:pPr>
            <a:r>
              <a:rPr lang="en-US" sz="1200" dirty="0" smtClean="0">
                <a:latin typeface="Arial (Body)"/>
              </a:rPr>
              <a:t>Work life balance</a:t>
            </a:r>
          </a:p>
          <a:p>
            <a:pPr marL="228600" indent="-228600">
              <a:buAutoNum type="arabicPeriod"/>
            </a:pPr>
            <a:r>
              <a:rPr lang="en-US" sz="1200" dirty="0" smtClean="0">
                <a:latin typeface="Arial (Body)"/>
              </a:rPr>
              <a:t>Growth opportunity</a:t>
            </a:r>
          </a:p>
          <a:p>
            <a:pPr marL="228600" indent="-228600">
              <a:buAutoNum type="arabicPeriod"/>
            </a:pPr>
            <a:r>
              <a:rPr lang="en-US" sz="1200" dirty="0" smtClean="0">
                <a:latin typeface="Arial (Body)"/>
              </a:rPr>
              <a:t>Monotonous work</a:t>
            </a:r>
          </a:p>
          <a:p>
            <a:pPr marL="228600" indent="-228600">
              <a:buAutoNum type="arabicPeriod"/>
            </a:pPr>
            <a:endParaRPr lang="en-US" sz="1200" dirty="0">
              <a:latin typeface="Arial (Body)"/>
            </a:endParaRPr>
          </a:p>
          <a:p>
            <a:endParaRPr lang="en-US" sz="1200" dirty="0" smtClean="0">
              <a:latin typeface="Arial (Body)"/>
            </a:endParaRPr>
          </a:p>
        </p:txBody>
      </p:sp>
      <p:sp>
        <p:nvSpPr>
          <p:cNvPr id="56" name="TextBox 32"/>
          <p:cNvSpPr txBox="1"/>
          <p:nvPr/>
        </p:nvSpPr>
        <p:spPr>
          <a:xfrm>
            <a:off x="4946799" y="3891782"/>
            <a:ext cx="3247936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 smtClean="0">
                <a:latin typeface="Arial (Body)"/>
              </a:rPr>
              <a:t>Top keywords in 2 Star ratings– </a:t>
            </a:r>
          </a:p>
          <a:p>
            <a:r>
              <a:rPr lang="en-US" sz="1200" b="1" dirty="0">
                <a:solidFill>
                  <a:srgbClr val="00B050"/>
                </a:solidFill>
              </a:rPr>
              <a:t>(In Pros)</a:t>
            </a:r>
            <a:endParaRPr lang="en-US" sz="1200" b="1" dirty="0"/>
          </a:p>
          <a:p>
            <a:pPr marL="342900" indent="-342900">
              <a:buAutoNum type="arabicPeriod"/>
            </a:pPr>
            <a:r>
              <a:rPr lang="en-US" sz="1200" dirty="0" smtClean="0">
                <a:latin typeface="Arial (Body)"/>
              </a:rPr>
              <a:t>Work Life Balance</a:t>
            </a:r>
          </a:p>
          <a:p>
            <a:pPr marL="342900" indent="-342900">
              <a:buAutoNum type="arabicPeriod"/>
            </a:pPr>
            <a:r>
              <a:rPr lang="en-US" sz="1200" dirty="0" smtClean="0">
                <a:latin typeface="Arial (Body)"/>
              </a:rPr>
              <a:t>Good Benefits</a:t>
            </a:r>
          </a:p>
          <a:p>
            <a:pPr marL="342900" indent="-342900">
              <a:buAutoNum type="arabicPeriod"/>
            </a:pPr>
            <a:r>
              <a:rPr lang="en-US" sz="1200" dirty="0" smtClean="0">
                <a:latin typeface="Arial (Body)"/>
              </a:rPr>
              <a:t>Good Pay</a:t>
            </a:r>
          </a:p>
          <a:p>
            <a:endParaRPr lang="en-US" sz="1200" dirty="0" smtClean="0">
              <a:latin typeface="Arial (Body)"/>
            </a:endParaRPr>
          </a:p>
          <a:p>
            <a:r>
              <a:rPr lang="en-US" sz="1200" b="1" dirty="0">
                <a:solidFill>
                  <a:srgbClr val="FF0000"/>
                </a:solidFill>
              </a:rPr>
              <a:t>(In Cons</a:t>
            </a:r>
            <a:r>
              <a:rPr lang="en-US" sz="1200" b="1" dirty="0" smtClean="0">
                <a:solidFill>
                  <a:srgbClr val="FF0000"/>
                </a:solidFill>
              </a:rPr>
              <a:t>)</a:t>
            </a:r>
          </a:p>
          <a:p>
            <a:pPr marL="228600" indent="-228600">
              <a:buAutoNum type="arabicPeriod"/>
            </a:pPr>
            <a:r>
              <a:rPr lang="en-US" sz="1200" dirty="0" smtClean="0">
                <a:latin typeface="Arial (Body)"/>
              </a:rPr>
              <a:t>Management</a:t>
            </a:r>
          </a:p>
          <a:p>
            <a:pPr marL="228600" indent="-228600">
              <a:buAutoNum type="arabicPeriod"/>
            </a:pPr>
            <a:r>
              <a:rPr lang="en-US" sz="1200" dirty="0" smtClean="0">
                <a:latin typeface="Arial (Body)"/>
              </a:rPr>
              <a:t>Work</a:t>
            </a:r>
          </a:p>
          <a:p>
            <a:pPr marL="228600" indent="-228600">
              <a:buAutoNum type="arabicPeriod"/>
            </a:pPr>
            <a:r>
              <a:rPr lang="en-US" sz="1200" dirty="0" smtClean="0">
                <a:latin typeface="Arial (Body)"/>
              </a:rPr>
              <a:t>Growth</a:t>
            </a:r>
          </a:p>
          <a:p>
            <a:pPr marL="228600" indent="-228600">
              <a:buAutoNum type="arabicPeriod"/>
            </a:pPr>
            <a:r>
              <a:rPr lang="en-US" sz="1200" dirty="0" smtClean="0">
                <a:latin typeface="Arial (Body)"/>
              </a:rPr>
              <a:t>Employees</a:t>
            </a:r>
          </a:p>
          <a:p>
            <a:pPr marL="228600" indent="-228600">
              <a:buAutoNum type="arabicPeriod"/>
            </a:pPr>
            <a:r>
              <a:rPr lang="en-US" sz="1200" dirty="0" smtClean="0">
                <a:latin typeface="Arial (Body)"/>
              </a:rPr>
              <a:t>Work Life Balance</a:t>
            </a:r>
          </a:p>
          <a:p>
            <a:pPr marL="228600" indent="-228600">
              <a:buAutoNum type="arabicPeriod"/>
            </a:pPr>
            <a:endParaRPr lang="en-US" sz="1200" dirty="0">
              <a:latin typeface="Arial (Body)"/>
            </a:endParaRPr>
          </a:p>
          <a:p>
            <a:endParaRPr lang="en-US" sz="1200" dirty="0">
              <a:latin typeface="Arial (Body)"/>
            </a:endParaRPr>
          </a:p>
        </p:txBody>
      </p:sp>
      <p:sp>
        <p:nvSpPr>
          <p:cNvPr id="57" name="TextBox 32"/>
          <p:cNvSpPr txBox="1"/>
          <p:nvPr/>
        </p:nvSpPr>
        <p:spPr>
          <a:xfrm>
            <a:off x="8542355" y="3891782"/>
            <a:ext cx="3247936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 smtClean="0">
                <a:latin typeface="Arial (Body)"/>
              </a:rPr>
              <a:t>Top keywords in 1 Star ratings– </a:t>
            </a:r>
          </a:p>
          <a:p>
            <a:r>
              <a:rPr lang="en-US" sz="1200" b="1" dirty="0">
                <a:solidFill>
                  <a:srgbClr val="00B050"/>
                </a:solidFill>
              </a:rPr>
              <a:t>(In Pros)</a:t>
            </a:r>
            <a:endParaRPr lang="en-US" sz="1200" b="1" dirty="0"/>
          </a:p>
          <a:p>
            <a:pPr marL="342900" indent="-342900">
              <a:buAutoNum type="arabicPeriod"/>
            </a:pPr>
            <a:r>
              <a:rPr lang="en-US" sz="1200" dirty="0" smtClean="0">
                <a:latin typeface="Arial (Body)"/>
              </a:rPr>
              <a:t>Work Life Balance</a:t>
            </a:r>
          </a:p>
          <a:p>
            <a:pPr marL="342900" indent="-342900">
              <a:buAutoNum type="arabicPeriod"/>
            </a:pPr>
            <a:r>
              <a:rPr lang="en-US" sz="1200" dirty="0" smtClean="0">
                <a:latin typeface="Arial (Body)"/>
              </a:rPr>
              <a:t>Good Benefits</a:t>
            </a:r>
          </a:p>
          <a:p>
            <a:pPr marL="342900" indent="-342900">
              <a:buAutoNum type="arabicPeriod"/>
            </a:pPr>
            <a:r>
              <a:rPr lang="en-US" sz="1200" dirty="0" smtClean="0">
                <a:latin typeface="Arial (Body)"/>
              </a:rPr>
              <a:t>Good Pay</a:t>
            </a:r>
          </a:p>
          <a:p>
            <a:endParaRPr lang="en-US" sz="1200" dirty="0" smtClean="0">
              <a:latin typeface="Arial (Body)"/>
            </a:endParaRPr>
          </a:p>
          <a:p>
            <a:r>
              <a:rPr lang="en-US" sz="1200" b="1" dirty="0">
                <a:solidFill>
                  <a:srgbClr val="FF0000"/>
                </a:solidFill>
              </a:rPr>
              <a:t>(In Cons)</a:t>
            </a:r>
          </a:p>
          <a:p>
            <a:pPr marL="228600" indent="-228600">
              <a:buAutoNum type="arabicPeriod"/>
            </a:pPr>
            <a:r>
              <a:rPr lang="en-US" sz="1200" dirty="0" smtClean="0">
                <a:latin typeface="Arial (Body)"/>
              </a:rPr>
              <a:t>Management</a:t>
            </a:r>
          </a:p>
          <a:p>
            <a:pPr marL="228600" indent="-228600">
              <a:buAutoNum type="arabicPeriod"/>
            </a:pPr>
            <a:r>
              <a:rPr lang="en-US" sz="1200" dirty="0" smtClean="0">
                <a:latin typeface="Arial (Body)"/>
              </a:rPr>
              <a:t>Growth</a:t>
            </a:r>
          </a:p>
          <a:p>
            <a:pPr marL="228600" indent="-228600">
              <a:buAutoNum type="arabicPeriod"/>
            </a:pPr>
            <a:r>
              <a:rPr lang="en-US" sz="1200" dirty="0" smtClean="0">
                <a:latin typeface="Arial (Body)"/>
              </a:rPr>
              <a:t>Work</a:t>
            </a:r>
          </a:p>
          <a:p>
            <a:pPr marL="228600" indent="-228600">
              <a:buAutoNum type="arabicPeriod"/>
            </a:pPr>
            <a:r>
              <a:rPr lang="en-US" sz="1200" dirty="0" smtClean="0">
                <a:latin typeface="Arial (Body)"/>
              </a:rPr>
              <a:t>People manager</a:t>
            </a:r>
          </a:p>
          <a:p>
            <a:pPr marL="228600" indent="-228600">
              <a:buAutoNum type="arabicPeriod"/>
            </a:pPr>
            <a:r>
              <a:rPr lang="en-US" sz="1200" dirty="0" smtClean="0">
                <a:latin typeface="Arial (Body)"/>
              </a:rPr>
              <a:t>Work life balance</a:t>
            </a:r>
          </a:p>
        </p:txBody>
      </p:sp>
    </p:spTree>
    <p:extLst>
      <p:ext uri="{BB962C8B-B14F-4D97-AF65-F5344CB8AC3E}">
        <p14:creationId xmlns:p14="http://schemas.microsoft.com/office/powerpoint/2010/main" val="403810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86002334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090" name="think-cell Slide" r:id="rId11" imgW="216" imgH="216" progId="TCLayout.ActiveDocument.1">
                  <p:embed/>
                </p:oleObj>
              </mc:Choice>
              <mc:Fallback>
                <p:oleObj name="think-cell Slide" r:id="rId11" imgW="216" imgH="216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/>
            <a:endParaRPr lang="en-US" sz="800" dirty="0" err="1" smtClean="0">
              <a:solidFill>
                <a:schemeClr val="tx1"/>
              </a:solidFill>
              <a:sym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521" y="210750"/>
            <a:ext cx="11358880" cy="442394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Top Keywords with Star Ratings (Career Opportunity)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7EA37-45B3-43F1-B6CD-6AAAF6E0BE4D}" type="slidenum">
              <a:rPr lang="en-US" smtClean="0"/>
              <a:t>11</a:t>
            </a:fld>
            <a:endParaRPr lang="en-US" dirty="0"/>
          </a:p>
        </p:txBody>
      </p:sp>
      <p:graphicFrame>
        <p:nvGraphicFramePr>
          <p:cNvPr id="30" name="Chart 29"/>
          <p:cNvGraphicFramePr/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1264524778"/>
              </p:ext>
            </p:extLst>
          </p:nvPr>
        </p:nvGraphicFramePr>
        <p:xfrm>
          <a:off x="468313" y="1049338"/>
          <a:ext cx="2765425" cy="16748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3"/>
          </a:graphicData>
        </a:graphic>
      </p:graphicFrame>
      <p:sp>
        <p:nvSpPr>
          <p:cNvPr id="24" name="Text Placeholder 2"/>
          <p:cNvSpPr>
            <a:spLocks noGrp="1"/>
          </p:cNvSpPr>
          <p:nvPr>
            <p:custDataLst>
              <p:tags r:id="rId5"/>
            </p:custDataLst>
          </p:nvPr>
        </p:nvSpPr>
        <p:spPr bwMode="auto">
          <a:xfrm>
            <a:off x="2316163" y="2674938"/>
            <a:ext cx="109538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vert270" wrap="none" lIns="0" tIns="0" rIns="0" bIns="0" numCol="1" spcCol="0" rtlCol="0" anchor="ctr" anchorCtr="0">
            <a:noAutofit/>
          </a:bodyPr>
          <a:lstStyle>
            <a:lvl1pPr marL="169863" indent="-169863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3225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–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3088" indent="-1698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9851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2317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r">
              <a:spcBef>
                <a:spcPct val="0"/>
              </a:spcBef>
              <a:spcAft>
                <a:spcPct val="0"/>
              </a:spcAft>
              <a:buNone/>
            </a:pPr>
            <a:fld id="{00AC0CCE-8892-4944-B970-FD63F8C90E90}" type="datetime'''''''''''''2'''' ''''''S''tar'''''''''''''''">
              <a:rPr lang="en-US" altLang="en-US" sz="800" smtClean="0"/>
              <a:pPr marL="0" lvl="1" indent="0" algn="r">
                <a:spcBef>
                  <a:spcPct val="0"/>
                </a:spcBef>
                <a:spcAft>
                  <a:spcPct val="0"/>
                </a:spcAft>
                <a:buNone/>
              </a:pPr>
              <a:t>2 Star</a:t>
            </a:fld>
            <a:endParaRPr lang="en-US" sz="800" dirty="0">
              <a:sym typeface="+mn-lt"/>
            </a:endParaRPr>
          </a:p>
        </p:txBody>
      </p:sp>
      <p:sp>
        <p:nvSpPr>
          <p:cNvPr id="16" name="Text Placeholder 2"/>
          <p:cNvSpPr>
            <a:spLocks noGrp="1"/>
          </p:cNvSpPr>
          <p:nvPr>
            <p:custDataLst>
              <p:tags r:id="rId6"/>
            </p:custDataLst>
          </p:nvPr>
        </p:nvSpPr>
        <p:spPr bwMode="auto">
          <a:xfrm>
            <a:off x="1276350" y="2674938"/>
            <a:ext cx="109538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vert270" wrap="none" lIns="0" tIns="0" rIns="0" bIns="0" numCol="1" spcCol="0" rtlCol="0" anchor="ctr" anchorCtr="0">
            <a:noAutofit/>
          </a:bodyPr>
          <a:lstStyle>
            <a:lvl1pPr marL="169863" indent="-169863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3225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–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3088" indent="-1698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9851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2317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r">
              <a:spcBef>
                <a:spcPct val="0"/>
              </a:spcBef>
              <a:spcAft>
                <a:spcPct val="0"/>
              </a:spcAft>
              <a:buNone/>
            </a:pPr>
            <a:fld id="{BE7245D2-C8EB-4727-9C5A-174D43D0C614}" type="datetime'''4'''''''''''''''''''' ''''''''''''''''''''S''''t''ar'''">
              <a:rPr lang="en-US" altLang="en-US" sz="800" smtClean="0"/>
              <a:pPr marL="0" lvl="1" indent="0" algn="r">
                <a:spcBef>
                  <a:spcPct val="0"/>
                </a:spcBef>
                <a:spcAft>
                  <a:spcPct val="0"/>
                </a:spcAft>
                <a:buNone/>
              </a:pPr>
              <a:t>4 Star</a:t>
            </a:fld>
            <a:endParaRPr lang="en-US" sz="800" dirty="0">
              <a:sym typeface="+mn-lt"/>
            </a:endParaRPr>
          </a:p>
        </p:txBody>
      </p:sp>
      <p:sp>
        <p:nvSpPr>
          <p:cNvPr id="14" name="Text Placeholder 2"/>
          <p:cNvSpPr>
            <a:spLocks noGrp="1"/>
          </p:cNvSpPr>
          <p:nvPr>
            <p:custDataLst>
              <p:tags r:id="rId7"/>
            </p:custDataLst>
          </p:nvPr>
        </p:nvSpPr>
        <p:spPr bwMode="auto">
          <a:xfrm>
            <a:off x="755650" y="2674938"/>
            <a:ext cx="109538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vert270" wrap="none" lIns="0" tIns="0" rIns="0" bIns="0" numCol="1" spcCol="0" rtlCol="0" anchor="ctr" anchorCtr="0">
            <a:noAutofit/>
          </a:bodyPr>
          <a:lstStyle>
            <a:lvl1pPr marL="169863" indent="-169863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3225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–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3088" indent="-1698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9851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2317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r">
              <a:spcBef>
                <a:spcPct val="0"/>
              </a:spcBef>
              <a:spcAft>
                <a:spcPct val="0"/>
              </a:spcAft>
              <a:buNone/>
            </a:pPr>
            <a:fld id="{ED98A679-08C8-43E3-81F7-0E0F9A64B84D}" type="datetime'''''''''''''''5'''''''' ''''S''''''''''''''t''''''a''''r''t'">
              <a:rPr lang="en-US" altLang="en-US" sz="800" smtClean="0"/>
              <a:pPr marL="0" lvl="1" indent="0" algn="r">
                <a:spcBef>
                  <a:spcPct val="0"/>
                </a:spcBef>
                <a:spcAft>
                  <a:spcPct val="0"/>
                </a:spcAft>
                <a:buNone/>
              </a:pPr>
              <a:t>5 Start</a:t>
            </a:fld>
            <a:endParaRPr lang="en-US" sz="800" dirty="0">
              <a:sym typeface="+mn-lt"/>
            </a:endParaRPr>
          </a:p>
        </p:txBody>
      </p:sp>
      <p:sp>
        <p:nvSpPr>
          <p:cNvPr id="20" name="Text Placeholder 2"/>
          <p:cNvSpPr>
            <a:spLocks noGrp="1"/>
          </p:cNvSpPr>
          <p:nvPr>
            <p:custDataLst>
              <p:tags r:id="rId8"/>
            </p:custDataLst>
          </p:nvPr>
        </p:nvSpPr>
        <p:spPr bwMode="auto">
          <a:xfrm>
            <a:off x="1795463" y="2674938"/>
            <a:ext cx="109538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vert270" wrap="none" lIns="0" tIns="0" rIns="0" bIns="0" numCol="1" spcCol="0" rtlCol="0" anchor="ctr" anchorCtr="0">
            <a:noAutofit/>
          </a:bodyPr>
          <a:lstStyle>
            <a:lvl1pPr marL="169863" indent="-169863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3225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–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3088" indent="-1698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9851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2317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r">
              <a:spcBef>
                <a:spcPct val="0"/>
              </a:spcBef>
              <a:spcAft>
                <a:spcPct val="0"/>
              </a:spcAft>
              <a:buNone/>
            </a:pPr>
            <a:fld id="{E8898885-1314-411C-BFCC-461D9C58A109}" type="datetime'3 ''''''''S''''t''''''''''''''a''''''''''''r'''''''">
              <a:rPr lang="en-US" altLang="en-US" sz="800" smtClean="0"/>
              <a:pPr marL="0" lvl="1" indent="0" algn="r">
                <a:spcBef>
                  <a:spcPct val="0"/>
                </a:spcBef>
                <a:spcAft>
                  <a:spcPct val="0"/>
                </a:spcAft>
                <a:buNone/>
              </a:pPr>
              <a:t>3 Star</a:t>
            </a:fld>
            <a:endParaRPr lang="en-US" sz="800" dirty="0">
              <a:sym typeface="+mn-lt"/>
            </a:endParaRPr>
          </a:p>
        </p:txBody>
      </p:sp>
      <p:sp>
        <p:nvSpPr>
          <p:cNvPr id="25" name="Text Placeholder 2"/>
          <p:cNvSpPr>
            <a:spLocks noGrp="1"/>
          </p:cNvSpPr>
          <p:nvPr>
            <p:custDataLst>
              <p:tags r:id="rId9"/>
            </p:custDataLst>
          </p:nvPr>
        </p:nvSpPr>
        <p:spPr bwMode="auto">
          <a:xfrm>
            <a:off x="2835275" y="2674938"/>
            <a:ext cx="109538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vert270" wrap="none" lIns="0" tIns="0" rIns="0" bIns="0" numCol="1" spcCol="0" rtlCol="0" anchor="ctr" anchorCtr="0">
            <a:noAutofit/>
          </a:bodyPr>
          <a:lstStyle>
            <a:lvl1pPr marL="169863" indent="-169863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3225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–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3088" indent="-1698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9851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2317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r">
              <a:spcBef>
                <a:spcPct val="0"/>
              </a:spcBef>
              <a:spcAft>
                <a:spcPct val="0"/>
              </a:spcAft>
              <a:buNone/>
            </a:pPr>
            <a:fld id="{8B664E15-C602-4590-9EF3-E36578F677B7}" type="datetime'1'' ''''''''''''''''S''''''''''''''''''''''t''a''r'''''">
              <a:rPr lang="en-US" altLang="en-US" sz="800" smtClean="0"/>
              <a:pPr marL="0" lvl="1" indent="0" algn="r">
                <a:spcBef>
                  <a:spcPct val="0"/>
                </a:spcBef>
                <a:spcAft>
                  <a:spcPct val="0"/>
                </a:spcAft>
                <a:buNone/>
              </a:pPr>
              <a:t>1 Star</a:t>
            </a:fld>
            <a:endParaRPr lang="en-US" sz="800" dirty="0">
              <a:sym typeface="+mn-lt"/>
            </a:endParaRPr>
          </a:p>
        </p:txBody>
      </p:sp>
      <p:sp>
        <p:nvSpPr>
          <p:cNvPr id="52" name="TextBox 32"/>
          <p:cNvSpPr txBox="1"/>
          <p:nvPr/>
        </p:nvSpPr>
        <p:spPr>
          <a:xfrm>
            <a:off x="4063293" y="889000"/>
            <a:ext cx="324793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 smtClean="0">
                <a:latin typeface="Arial (Body)"/>
              </a:rPr>
              <a:t>Top keywords in 5 Star ratings</a:t>
            </a:r>
          </a:p>
          <a:p>
            <a:r>
              <a:rPr lang="en-US" sz="1400" b="1" dirty="0" smtClean="0">
                <a:solidFill>
                  <a:srgbClr val="00B050"/>
                </a:solidFill>
              </a:rPr>
              <a:t>(In Pros)</a:t>
            </a:r>
          </a:p>
          <a:p>
            <a:endParaRPr lang="en-US" sz="1400" b="1" dirty="0">
              <a:solidFill>
                <a:srgbClr val="00B050"/>
              </a:solidFill>
            </a:endParaRPr>
          </a:p>
          <a:p>
            <a:pPr marL="342900" indent="-342900">
              <a:buAutoNum type="arabicPeriod"/>
            </a:pPr>
            <a:r>
              <a:rPr lang="en-US" sz="1400" dirty="0" smtClean="0">
                <a:latin typeface="Arial (Body)"/>
              </a:rPr>
              <a:t>Work Life Balance</a:t>
            </a:r>
          </a:p>
          <a:p>
            <a:pPr marL="342900" indent="-342900">
              <a:buAutoNum type="arabicPeriod"/>
            </a:pPr>
            <a:r>
              <a:rPr lang="en-US" sz="1400" dirty="0" smtClean="0">
                <a:latin typeface="Arial (Body)"/>
              </a:rPr>
              <a:t>Good work</a:t>
            </a:r>
          </a:p>
          <a:p>
            <a:pPr marL="342900" indent="-342900">
              <a:buAutoNum type="arabicPeriod"/>
            </a:pPr>
            <a:r>
              <a:rPr lang="en-US" sz="1400" dirty="0" smtClean="0">
                <a:latin typeface="Arial (Body)"/>
              </a:rPr>
              <a:t>Work Environment</a:t>
            </a:r>
          </a:p>
          <a:p>
            <a:pPr marL="342900" indent="-342900">
              <a:buAutoNum type="arabicPeriod"/>
            </a:pPr>
            <a:r>
              <a:rPr lang="en-US" sz="1400" dirty="0" smtClean="0">
                <a:latin typeface="Arial (Body)"/>
              </a:rPr>
              <a:t>Work culture</a:t>
            </a:r>
          </a:p>
          <a:p>
            <a:pPr marL="342900" indent="-342900">
              <a:buAutoNum type="arabicPeriod"/>
            </a:pPr>
            <a:r>
              <a:rPr lang="en-US" sz="1400" dirty="0" smtClean="0">
                <a:latin typeface="Arial (Body)"/>
              </a:rPr>
              <a:t>Management</a:t>
            </a:r>
          </a:p>
          <a:p>
            <a:endParaRPr lang="en-US" sz="1200" dirty="0" smtClean="0">
              <a:latin typeface="Arial (Body)"/>
            </a:endParaRPr>
          </a:p>
        </p:txBody>
      </p:sp>
      <p:sp>
        <p:nvSpPr>
          <p:cNvPr id="53" name="TextBox 32"/>
          <p:cNvSpPr txBox="1"/>
          <p:nvPr/>
        </p:nvSpPr>
        <p:spPr>
          <a:xfrm>
            <a:off x="7903399" y="885825"/>
            <a:ext cx="3247936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 smtClean="0">
                <a:latin typeface="Arial (Body)"/>
              </a:rPr>
              <a:t>Top keywords in 4 Star ratings– </a:t>
            </a:r>
          </a:p>
          <a:p>
            <a:r>
              <a:rPr lang="en-US" sz="1400" b="1" dirty="0">
                <a:solidFill>
                  <a:srgbClr val="00B050"/>
                </a:solidFill>
              </a:rPr>
              <a:t>(In Pros</a:t>
            </a:r>
            <a:r>
              <a:rPr lang="en-US" sz="1400" b="1" dirty="0" smtClean="0">
                <a:solidFill>
                  <a:srgbClr val="00B050"/>
                </a:solidFill>
              </a:rPr>
              <a:t>)</a:t>
            </a:r>
          </a:p>
          <a:p>
            <a:endParaRPr lang="en-US" sz="1400" dirty="0">
              <a:solidFill>
                <a:srgbClr val="00B050"/>
              </a:solidFill>
            </a:endParaRPr>
          </a:p>
          <a:p>
            <a:pPr marL="342900" indent="-342900">
              <a:buAutoNum type="arabicPeriod"/>
            </a:pPr>
            <a:r>
              <a:rPr lang="en-US" sz="1400" dirty="0">
                <a:latin typeface="Arial (Body)"/>
              </a:rPr>
              <a:t>Work </a:t>
            </a:r>
            <a:r>
              <a:rPr lang="en-US" sz="1400" dirty="0" smtClean="0">
                <a:latin typeface="Arial (Body)"/>
              </a:rPr>
              <a:t>Life balance</a:t>
            </a:r>
            <a:endParaRPr lang="en-US" sz="1400" dirty="0">
              <a:latin typeface="Arial (Body)"/>
            </a:endParaRPr>
          </a:p>
          <a:p>
            <a:pPr marL="342900" indent="-342900">
              <a:buAutoNum type="arabicPeriod"/>
            </a:pPr>
            <a:r>
              <a:rPr lang="en-US" sz="1400" dirty="0" smtClean="0">
                <a:latin typeface="Arial (Body)"/>
              </a:rPr>
              <a:t>Work Culture</a:t>
            </a:r>
            <a:endParaRPr lang="en-US" sz="1400" dirty="0">
              <a:latin typeface="Arial (Body)"/>
            </a:endParaRPr>
          </a:p>
          <a:p>
            <a:pPr marL="342900" indent="-342900">
              <a:buAutoNum type="arabicPeriod"/>
            </a:pPr>
            <a:r>
              <a:rPr lang="en-US" sz="1400" dirty="0" smtClean="0">
                <a:latin typeface="Arial (Body)"/>
              </a:rPr>
              <a:t>Work Environment</a:t>
            </a:r>
            <a:endParaRPr lang="en-US" sz="1400" dirty="0">
              <a:latin typeface="Arial (Body)"/>
            </a:endParaRPr>
          </a:p>
          <a:p>
            <a:pPr marL="342900" indent="-342900">
              <a:buAutoNum type="arabicPeriod"/>
            </a:pPr>
            <a:r>
              <a:rPr lang="en-US" sz="1400" dirty="0" smtClean="0">
                <a:latin typeface="Arial (Body)"/>
              </a:rPr>
              <a:t>Good Pay</a:t>
            </a:r>
            <a:endParaRPr lang="en-US" sz="1400" dirty="0">
              <a:latin typeface="Arial (Body)"/>
            </a:endParaRPr>
          </a:p>
          <a:p>
            <a:pPr marL="342900" indent="-342900">
              <a:buAutoNum type="arabicPeriod"/>
            </a:pPr>
            <a:r>
              <a:rPr lang="en-US" sz="1400" dirty="0" smtClean="0">
                <a:latin typeface="Arial (Body)"/>
              </a:rPr>
              <a:t>Good environment</a:t>
            </a:r>
          </a:p>
          <a:p>
            <a:endParaRPr lang="en-US" sz="1200" dirty="0" smtClean="0">
              <a:latin typeface="Arial (Body)"/>
            </a:endParaRPr>
          </a:p>
          <a:p>
            <a:endParaRPr lang="en-US" sz="1200" dirty="0">
              <a:latin typeface="Arial (Body)"/>
            </a:endParaRPr>
          </a:p>
        </p:txBody>
      </p:sp>
      <p:sp>
        <p:nvSpPr>
          <p:cNvPr id="54" name="TextBox 32"/>
          <p:cNvSpPr txBox="1"/>
          <p:nvPr/>
        </p:nvSpPr>
        <p:spPr>
          <a:xfrm>
            <a:off x="1329458" y="3891779"/>
            <a:ext cx="3247936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 smtClean="0">
                <a:latin typeface="Arial (Body)"/>
              </a:rPr>
              <a:t>Top keywords in 3 Star ratings– </a:t>
            </a:r>
          </a:p>
          <a:p>
            <a:r>
              <a:rPr lang="en-US" sz="1400" b="1" dirty="0">
                <a:solidFill>
                  <a:srgbClr val="00B050"/>
                </a:solidFill>
              </a:rPr>
              <a:t>(In Pros</a:t>
            </a:r>
            <a:r>
              <a:rPr lang="en-US" sz="1400" b="1" dirty="0" smtClean="0">
                <a:solidFill>
                  <a:srgbClr val="00B050"/>
                </a:solidFill>
              </a:rPr>
              <a:t>)</a:t>
            </a:r>
          </a:p>
          <a:p>
            <a:endParaRPr lang="en-US" sz="1200" b="1" dirty="0"/>
          </a:p>
          <a:p>
            <a:pPr marL="342900" indent="-342900">
              <a:buAutoNum type="arabicPeriod"/>
            </a:pPr>
            <a:r>
              <a:rPr lang="en-US" sz="1400" dirty="0" smtClean="0">
                <a:latin typeface="Arial (Body)"/>
              </a:rPr>
              <a:t>Work Life Balance</a:t>
            </a:r>
          </a:p>
          <a:p>
            <a:pPr marL="342900" indent="-342900">
              <a:buAutoNum type="arabicPeriod"/>
            </a:pPr>
            <a:r>
              <a:rPr lang="en-US" sz="1400" dirty="0" smtClean="0">
                <a:latin typeface="Arial (Body)"/>
              </a:rPr>
              <a:t>Work Environment </a:t>
            </a:r>
          </a:p>
          <a:p>
            <a:pPr marL="342900" indent="-342900">
              <a:buAutoNum type="arabicPeriod"/>
            </a:pPr>
            <a:r>
              <a:rPr lang="en-US" sz="1400" dirty="0" smtClean="0">
                <a:latin typeface="Arial (Body)"/>
              </a:rPr>
              <a:t>Good Work</a:t>
            </a:r>
          </a:p>
          <a:p>
            <a:pPr marL="342900" indent="-342900">
              <a:buAutoNum type="arabicPeriod"/>
            </a:pPr>
            <a:r>
              <a:rPr lang="en-US" sz="1400" dirty="0" smtClean="0">
                <a:latin typeface="Arial (Body)"/>
              </a:rPr>
              <a:t>Good Company</a:t>
            </a:r>
          </a:p>
          <a:p>
            <a:pPr marL="342900" indent="-342900">
              <a:buAutoNum type="arabicPeriod"/>
            </a:pPr>
            <a:r>
              <a:rPr lang="en-US" sz="1400" dirty="0" smtClean="0">
                <a:latin typeface="Arial (Body)"/>
              </a:rPr>
              <a:t>Work culture</a:t>
            </a:r>
          </a:p>
          <a:p>
            <a:endParaRPr lang="en-US" sz="1200" dirty="0" smtClean="0">
              <a:latin typeface="Arial (Body)"/>
            </a:endParaRPr>
          </a:p>
        </p:txBody>
      </p:sp>
      <p:sp>
        <p:nvSpPr>
          <p:cNvPr id="56" name="TextBox 32"/>
          <p:cNvSpPr txBox="1"/>
          <p:nvPr/>
        </p:nvSpPr>
        <p:spPr>
          <a:xfrm>
            <a:off x="4946799" y="3891782"/>
            <a:ext cx="3247936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 smtClean="0">
                <a:latin typeface="Arial (Body)"/>
              </a:rPr>
              <a:t>Top keywords in 2 Star ratings– </a:t>
            </a:r>
          </a:p>
          <a:p>
            <a:r>
              <a:rPr lang="en-US" sz="1400" b="1" dirty="0">
                <a:solidFill>
                  <a:srgbClr val="00B050"/>
                </a:solidFill>
              </a:rPr>
              <a:t>(In Pros</a:t>
            </a:r>
            <a:r>
              <a:rPr lang="en-US" sz="1400" b="1" dirty="0" smtClean="0">
                <a:solidFill>
                  <a:srgbClr val="00B050"/>
                </a:solidFill>
              </a:rPr>
              <a:t>)</a:t>
            </a:r>
          </a:p>
          <a:p>
            <a:endParaRPr lang="en-US" sz="1200" b="1" dirty="0"/>
          </a:p>
          <a:p>
            <a:pPr marL="342900" indent="-342900">
              <a:buAutoNum type="arabicPeriod"/>
            </a:pPr>
            <a:r>
              <a:rPr lang="en-US" sz="1400" dirty="0" smtClean="0">
                <a:latin typeface="Arial (Body)"/>
              </a:rPr>
              <a:t>Work Life Balance</a:t>
            </a:r>
          </a:p>
          <a:p>
            <a:pPr marL="342900" indent="-342900">
              <a:buAutoNum type="arabicPeriod"/>
            </a:pPr>
            <a:r>
              <a:rPr lang="en-US" sz="1400" dirty="0" smtClean="0">
                <a:latin typeface="Arial (Body)"/>
              </a:rPr>
              <a:t>Good Benefits</a:t>
            </a:r>
          </a:p>
          <a:p>
            <a:pPr marL="342900" indent="-342900">
              <a:buAutoNum type="arabicPeriod"/>
            </a:pPr>
            <a:r>
              <a:rPr lang="en-US" sz="1400" dirty="0" smtClean="0">
                <a:latin typeface="Arial (Body)"/>
              </a:rPr>
              <a:t>Good Pay</a:t>
            </a:r>
          </a:p>
          <a:p>
            <a:pPr marL="342900" indent="-342900">
              <a:buAutoNum type="arabicPeriod"/>
            </a:pPr>
            <a:r>
              <a:rPr lang="en-US" sz="1400" dirty="0" smtClean="0">
                <a:latin typeface="Arial (Body)"/>
              </a:rPr>
              <a:t>Good Work</a:t>
            </a:r>
          </a:p>
          <a:p>
            <a:pPr marL="342900" indent="-342900">
              <a:buAutoNum type="arabicPeriod"/>
            </a:pPr>
            <a:r>
              <a:rPr lang="en-US" sz="1400" dirty="0" smtClean="0">
                <a:latin typeface="Arial (Body)"/>
              </a:rPr>
              <a:t>Good Company</a:t>
            </a:r>
          </a:p>
          <a:p>
            <a:endParaRPr lang="en-US" sz="1200" dirty="0" smtClean="0">
              <a:latin typeface="Arial (Body)"/>
            </a:endParaRPr>
          </a:p>
          <a:p>
            <a:endParaRPr lang="en-US" sz="1200" dirty="0">
              <a:latin typeface="Arial (Body)"/>
            </a:endParaRPr>
          </a:p>
          <a:p>
            <a:endParaRPr lang="en-US" sz="1200" dirty="0">
              <a:latin typeface="Arial (Body)"/>
            </a:endParaRPr>
          </a:p>
        </p:txBody>
      </p:sp>
      <p:sp>
        <p:nvSpPr>
          <p:cNvPr id="57" name="TextBox 32"/>
          <p:cNvSpPr txBox="1"/>
          <p:nvPr/>
        </p:nvSpPr>
        <p:spPr>
          <a:xfrm>
            <a:off x="8542355" y="3891782"/>
            <a:ext cx="3247936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 smtClean="0">
                <a:latin typeface="Arial (Body)"/>
              </a:rPr>
              <a:t>Top keywords in 1 Star ratings– </a:t>
            </a:r>
          </a:p>
          <a:p>
            <a:r>
              <a:rPr lang="en-US" sz="1200" b="1" dirty="0">
                <a:solidFill>
                  <a:srgbClr val="00B050"/>
                </a:solidFill>
              </a:rPr>
              <a:t>(In Pros</a:t>
            </a:r>
            <a:r>
              <a:rPr lang="en-US" sz="1200" b="1" dirty="0" smtClean="0">
                <a:solidFill>
                  <a:srgbClr val="00B050"/>
                </a:solidFill>
              </a:rPr>
              <a:t>)</a:t>
            </a:r>
          </a:p>
          <a:p>
            <a:endParaRPr lang="en-US" sz="1200" b="1" dirty="0"/>
          </a:p>
          <a:p>
            <a:pPr marL="342900" indent="-342900">
              <a:buAutoNum type="arabicPeriod"/>
            </a:pPr>
            <a:r>
              <a:rPr lang="en-US" sz="1400" dirty="0" smtClean="0">
                <a:latin typeface="Arial (Body)"/>
              </a:rPr>
              <a:t>Work Life Balance</a:t>
            </a:r>
          </a:p>
          <a:p>
            <a:pPr marL="342900" indent="-342900">
              <a:buAutoNum type="arabicPeriod"/>
            </a:pPr>
            <a:r>
              <a:rPr lang="en-US" sz="1400" dirty="0" smtClean="0">
                <a:latin typeface="Arial (Body)"/>
              </a:rPr>
              <a:t>Good Benefits</a:t>
            </a:r>
          </a:p>
          <a:p>
            <a:pPr marL="342900" indent="-342900">
              <a:buAutoNum type="arabicPeriod"/>
            </a:pPr>
            <a:r>
              <a:rPr lang="en-US" sz="1400" dirty="0" smtClean="0">
                <a:latin typeface="Arial (Body)"/>
              </a:rPr>
              <a:t>Good Pay</a:t>
            </a:r>
          </a:p>
          <a:p>
            <a:pPr marL="342900" indent="-342900">
              <a:buAutoNum type="arabicPeriod"/>
            </a:pPr>
            <a:r>
              <a:rPr lang="en-US" sz="1400" dirty="0" smtClean="0">
                <a:latin typeface="Arial (Body)"/>
              </a:rPr>
              <a:t>Work from home</a:t>
            </a:r>
          </a:p>
          <a:p>
            <a:pPr marL="342900" indent="-342900">
              <a:buAutoNum type="arabicPeriod"/>
            </a:pPr>
            <a:r>
              <a:rPr lang="en-US" sz="1400" dirty="0" smtClean="0">
                <a:latin typeface="Arial (Body)"/>
              </a:rPr>
              <a:t>Work environment</a:t>
            </a:r>
          </a:p>
          <a:p>
            <a:endParaRPr lang="en-US" sz="1200" dirty="0" smtClean="0">
              <a:latin typeface="Arial (Body)"/>
            </a:endParaRPr>
          </a:p>
          <a:p>
            <a:endParaRPr lang="en-US" sz="1200" dirty="0" smtClean="0">
              <a:latin typeface="Arial (Body)"/>
            </a:endParaRPr>
          </a:p>
        </p:txBody>
      </p:sp>
    </p:spTree>
    <p:extLst>
      <p:ext uri="{BB962C8B-B14F-4D97-AF65-F5344CB8AC3E}">
        <p14:creationId xmlns:p14="http://schemas.microsoft.com/office/powerpoint/2010/main" val="78913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89007357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103" name="think-cell Slide" r:id="rId11" imgW="216" imgH="216" progId="TCLayout.ActiveDocument.1">
                  <p:embed/>
                </p:oleObj>
              </mc:Choice>
              <mc:Fallback>
                <p:oleObj name="think-cell Slide" r:id="rId11" imgW="216" imgH="216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/>
            <a:endParaRPr lang="en-US" sz="800" dirty="0" err="1" smtClean="0">
              <a:solidFill>
                <a:schemeClr val="tx1"/>
              </a:solidFill>
              <a:sym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521" y="210750"/>
            <a:ext cx="11358880" cy="442394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Top Keywords with Star Ratings (Compensation &amp; Benefits)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7EA37-45B3-43F1-B6CD-6AAAF6E0BE4D}" type="slidenum">
              <a:rPr lang="en-US" smtClean="0"/>
              <a:t>12</a:t>
            </a:fld>
            <a:endParaRPr lang="en-US" dirty="0"/>
          </a:p>
        </p:txBody>
      </p:sp>
      <p:graphicFrame>
        <p:nvGraphicFramePr>
          <p:cNvPr id="30" name="Chart 29"/>
          <p:cNvGraphicFramePr/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116017874"/>
              </p:ext>
            </p:extLst>
          </p:nvPr>
        </p:nvGraphicFramePr>
        <p:xfrm>
          <a:off x="468313" y="1049338"/>
          <a:ext cx="2765425" cy="16748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3"/>
          </a:graphicData>
        </a:graphic>
      </p:graphicFrame>
      <p:sp>
        <p:nvSpPr>
          <p:cNvPr id="25" name="Text Placeholder 2"/>
          <p:cNvSpPr>
            <a:spLocks noGrp="1"/>
          </p:cNvSpPr>
          <p:nvPr>
            <p:custDataLst>
              <p:tags r:id="rId5"/>
            </p:custDataLst>
          </p:nvPr>
        </p:nvSpPr>
        <p:spPr bwMode="auto">
          <a:xfrm>
            <a:off x="2835275" y="2674938"/>
            <a:ext cx="109538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vert270" wrap="none" lIns="0" tIns="0" rIns="0" bIns="0" numCol="1" spcCol="0" rtlCol="0" anchor="ctr" anchorCtr="0">
            <a:noAutofit/>
          </a:bodyPr>
          <a:lstStyle>
            <a:lvl1pPr marL="169863" indent="-169863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3225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–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3088" indent="-1698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9851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2317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r">
              <a:spcBef>
                <a:spcPct val="0"/>
              </a:spcBef>
              <a:spcAft>
                <a:spcPct val="0"/>
              </a:spcAft>
              <a:buNone/>
            </a:pPr>
            <a:fld id="{8B664E15-C602-4590-9EF3-E36578F677B7}" type="datetime'1'' ''''''''''''''''S''''''''''''''''''''''t''a''r'''''">
              <a:rPr lang="en-US" altLang="en-US" sz="800" smtClean="0"/>
              <a:pPr marL="0" lvl="1" indent="0" algn="r">
                <a:spcBef>
                  <a:spcPct val="0"/>
                </a:spcBef>
                <a:spcAft>
                  <a:spcPct val="0"/>
                </a:spcAft>
                <a:buNone/>
              </a:pPr>
              <a:t>1 Star</a:t>
            </a:fld>
            <a:endParaRPr lang="en-US" sz="800" dirty="0">
              <a:sym typeface="+mn-lt"/>
            </a:endParaRPr>
          </a:p>
        </p:txBody>
      </p:sp>
      <p:sp>
        <p:nvSpPr>
          <p:cNvPr id="20" name="Text Placeholder 2"/>
          <p:cNvSpPr>
            <a:spLocks noGrp="1"/>
          </p:cNvSpPr>
          <p:nvPr>
            <p:custDataLst>
              <p:tags r:id="rId6"/>
            </p:custDataLst>
          </p:nvPr>
        </p:nvSpPr>
        <p:spPr bwMode="auto">
          <a:xfrm>
            <a:off x="1795463" y="2674938"/>
            <a:ext cx="109538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vert270" wrap="none" lIns="0" tIns="0" rIns="0" bIns="0" numCol="1" spcCol="0" rtlCol="0" anchor="ctr" anchorCtr="0">
            <a:noAutofit/>
          </a:bodyPr>
          <a:lstStyle>
            <a:lvl1pPr marL="169863" indent="-169863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3225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–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3088" indent="-1698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9851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2317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r">
              <a:spcBef>
                <a:spcPct val="0"/>
              </a:spcBef>
              <a:spcAft>
                <a:spcPct val="0"/>
              </a:spcAft>
              <a:buNone/>
            </a:pPr>
            <a:fld id="{E8898885-1314-411C-BFCC-461D9C58A109}" type="datetime'3 ''''''''S''''t''''''''''''''a''''''''''''r'''''''">
              <a:rPr lang="en-US" altLang="en-US" sz="800" smtClean="0"/>
              <a:pPr marL="0" lvl="1" indent="0" algn="r">
                <a:spcBef>
                  <a:spcPct val="0"/>
                </a:spcBef>
                <a:spcAft>
                  <a:spcPct val="0"/>
                </a:spcAft>
                <a:buNone/>
              </a:pPr>
              <a:t>3 Star</a:t>
            </a:fld>
            <a:endParaRPr lang="en-US" sz="800" dirty="0">
              <a:sym typeface="+mn-lt"/>
            </a:endParaRPr>
          </a:p>
        </p:txBody>
      </p:sp>
      <p:sp>
        <p:nvSpPr>
          <p:cNvPr id="16" name="Text Placeholder 2"/>
          <p:cNvSpPr>
            <a:spLocks noGrp="1"/>
          </p:cNvSpPr>
          <p:nvPr>
            <p:custDataLst>
              <p:tags r:id="rId7"/>
            </p:custDataLst>
          </p:nvPr>
        </p:nvSpPr>
        <p:spPr bwMode="auto">
          <a:xfrm>
            <a:off x="1276350" y="2674938"/>
            <a:ext cx="109538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vert270" wrap="none" lIns="0" tIns="0" rIns="0" bIns="0" numCol="1" spcCol="0" rtlCol="0" anchor="ctr" anchorCtr="0">
            <a:noAutofit/>
          </a:bodyPr>
          <a:lstStyle>
            <a:lvl1pPr marL="169863" indent="-169863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3225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–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3088" indent="-1698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9851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2317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r">
              <a:spcBef>
                <a:spcPct val="0"/>
              </a:spcBef>
              <a:spcAft>
                <a:spcPct val="0"/>
              </a:spcAft>
              <a:buNone/>
            </a:pPr>
            <a:fld id="{BE7245D2-C8EB-4727-9C5A-174D43D0C614}" type="datetime'''4'''''''''''''''''''' ''''''''''''''''''''S''''t''ar'''">
              <a:rPr lang="en-US" altLang="en-US" sz="800" smtClean="0"/>
              <a:pPr marL="0" lvl="1" indent="0" algn="r">
                <a:spcBef>
                  <a:spcPct val="0"/>
                </a:spcBef>
                <a:spcAft>
                  <a:spcPct val="0"/>
                </a:spcAft>
                <a:buNone/>
              </a:pPr>
              <a:t>4 Star</a:t>
            </a:fld>
            <a:endParaRPr lang="en-US" sz="800" dirty="0">
              <a:sym typeface="+mn-lt"/>
            </a:endParaRPr>
          </a:p>
        </p:txBody>
      </p:sp>
      <p:sp>
        <p:nvSpPr>
          <p:cNvPr id="14" name="Text Placeholder 2"/>
          <p:cNvSpPr>
            <a:spLocks noGrp="1"/>
          </p:cNvSpPr>
          <p:nvPr>
            <p:custDataLst>
              <p:tags r:id="rId8"/>
            </p:custDataLst>
          </p:nvPr>
        </p:nvSpPr>
        <p:spPr bwMode="auto">
          <a:xfrm>
            <a:off x="755650" y="2674938"/>
            <a:ext cx="109538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vert270" wrap="none" lIns="0" tIns="0" rIns="0" bIns="0" numCol="1" spcCol="0" rtlCol="0" anchor="ctr" anchorCtr="0">
            <a:noAutofit/>
          </a:bodyPr>
          <a:lstStyle>
            <a:lvl1pPr marL="169863" indent="-169863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3225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–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3088" indent="-1698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9851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2317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r">
              <a:spcBef>
                <a:spcPct val="0"/>
              </a:spcBef>
              <a:spcAft>
                <a:spcPct val="0"/>
              </a:spcAft>
              <a:buNone/>
            </a:pPr>
            <a:fld id="{ED98A679-08C8-43E3-81F7-0E0F9A64B84D}" type="datetime'''''''''''''''5'''''''' ''''S''''''''''''''t''''''a''''r''t'">
              <a:rPr lang="en-US" altLang="en-US" sz="800" smtClean="0"/>
              <a:pPr marL="0" lvl="1" indent="0" algn="r">
                <a:spcBef>
                  <a:spcPct val="0"/>
                </a:spcBef>
                <a:spcAft>
                  <a:spcPct val="0"/>
                </a:spcAft>
                <a:buNone/>
              </a:pPr>
              <a:t>5 Start</a:t>
            </a:fld>
            <a:endParaRPr lang="en-US" sz="800" dirty="0">
              <a:sym typeface="+mn-lt"/>
            </a:endParaRPr>
          </a:p>
        </p:txBody>
      </p:sp>
      <p:sp>
        <p:nvSpPr>
          <p:cNvPr id="24" name="Text Placeholder 2"/>
          <p:cNvSpPr>
            <a:spLocks noGrp="1"/>
          </p:cNvSpPr>
          <p:nvPr>
            <p:custDataLst>
              <p:tags r:id="rId9"/>
            </p:custDataLst>
          </p:nvPr>
        </p:nvSpPr>
        <p:spPr bwMode="auto">
          <a:xfrm>
            <a:off x="2316163" y="2674938"/>
            <a:ext cx="109538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vert270" wrap="none" lIns="0" tIns="0" rIns="0" bIns="0" numCol="1" spcCol="0" rtlCol="0" anchor="ctr" anchorCtr="0">
            <a:noAutofit/>
          </a:bodyPr>
          <a:lstStyle>
            <a:lvl1pPr marL="169863" indent="-169863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3225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–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3088" indent="-1698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9851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2317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r">
              <a:spcBef>
                <a:spcPct val="0"/>
              </a:spcBef>
              <a:spcAft>
                <a:spcPct val="0"/>
              </a:spcAft>
              <a:buNone/>
            </a:pPr>
            <a:fld id="{00AC0CCE-8892-4944-B970-FD63F8C90E90}" type="datetime'''''''''''''2'''' ''''''S''tar'''''''''''''''">
              <a:rPr lang="en-US" altLang="en-US" sz="800" smtClean="0"/>
              <a:pPr marL="0" lvl="1" indent="0" algn="r">
                <a:spcBef>
                  <a:spcPct val="0"/>
                </a:spcBef>
                <a:spcAft>
                  <a:spcPct val="0"/>
                </a:spcAft>
                <a:buNone/>
              </a:pPr>
              <a:t>2 Star</a:t>
            </a:fld>
            <a:endParaRPr lang="en-US" sz="800" dirty="0">
              <a:sym typeface="+mn-lt"/>
            </a:endParaRPr>
          </a:p>
        </p:txBody>
      </p:sp>
      <p:sp>
        <p:nvSpPr>
          <p:cNvPr id="52" name="TextBox 32"/>
          <p:cNvSpPr txBox="1"/>
          <p:nvPr/>
        </p:nvSpPr>
        <p:spPr>
          <a:xfrm>
            <a:off x="4063293" y="889000"/>
            <a:ext cx="324793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 smtClean="0">
                <a:latin typeface="Arial (Body)"/>
              </a:rPr>
              <a:t>Top keywords in 5 Star ratings</a:t>
            </a:r>
          </a:p>
          <a:p>
            <a:r>
              <a:rPr lang="en-US" sz="1400" b="1" dirty="0" smtClean="0">
                <a:solidFill>
                  <a:srgbClr val="00B050"/>
                </a:solidFill>
              </a:rPr>
              <a:t>(In Pros)</a:t>
            </a:r>
          </a:p>
          <a:p>
            <a:endParaRPr lang="en-US" sz="1400" b="1" dirty="0">
              <a:solidFill>
                <a:srgbClr val="00B050"/>
              </a:solidFill>
            </a:endParaRPr>
          </a:p>
          <a:p>
            <a:pPr marL="342900" indent="-342900">
              <a:buAutoNum type="arabicPeriod"/>
            </a:pPr>
            <a:r>
              <a:rPr lang="en-US" sz="1400" dirty="0" smtClean="0">
                <a:latin typeface="Arial (Body)"/>
              </a:rPr>
              <a:t>Work Life Balance</a:t>
            </a:r>
          </a:p>
          <a:p>
            <a:pPr marL="342900" indent="-342900">
              <a:buAutoNum type="arabicPeriod"/>
            </a:pPr>
            <a:r>
              <a:rPr lang="en-US" sz="1400" dirty="0" smtClean="0">
                <a:latin typeface="Arial (Body)"/>
              </a:rPr>
              <a:t>Work Environment</a:t>
            </a:r>
          </a:p>
          <a:p>
            <a:pPr marL="342900" indent="-342900">
              <a:buAutoNum type="arabicPeriod"/>
            </a:pPr>
            <a:r>
              <a:rPr lang="en-US" sz="1400" dirty="0" smtClean="0">
                <a:latin typeface="Arial (Body)"/>
              </a:rPr>
              <a:t>Great benefits </a:t>
            </a:r>
          </a:p>
          <a:p>
            <a:pPr marL="342900" indent="-342900">
              <a:buAutoNum type="arabicPeriod"/>
            </a:pPr>
            <a:r>
              <a:rPr lang="en-US" sz="1400" dirty="0" smtClean="0">
                <a:latin typeface="Arial (Body)"/>
              </a:rPr>
              <a:t>Good work</a:t>
            </a:r>
          </a:p>
          <a:p>
            <a:pPr marL="342900" indent="-342900">
              <a:buAutoNum type="arabicPeriod"/>
            </a:pPr>
            <a:r>
              <a:rPr lang="en-US" sz="1400" dirty="0" smtClean="0">
                <a:latin typeface="Arial (Body)"/>
              </a:rPr>
              <a:t>Good Pay</a:t>
            </a:r>
          </a:p>
          <a:p>
            <a:endParaRPr lang="en-US" sz="1200" dirty="0" smtClean="0">
              <a:latin typeface="Arial (Body)"/>
            </a:endParaRPr>
          </a:p>
        </p:txBody>
      </p:sp>
      <p:sp>
        <p:nvSpPr>
          <p:cNvPr id="53" name="TextBox 32"/>
          <p:cNvSpPr txBox="1"/>
          <p:nvPr/>
        </p:nvSpPr>
        <p:spPr>
          <a:xfrm>
            <a:off x="7903399" y="885825"/>
            <a:ext cx="3247936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 smtClean="0">
                <a:latin typeface="Arial (Body)"/>
              </a:rPr>
              <a:t>Top keywords in 4 Star ratings– </a:t>
            </a:r>
          </a:p>
          <a:p>
            <a:r>
              <a:rPr lang="en-US" sz="1400" b="1" dirty="0">
                <a:solidFill>
                  <a:srgbClr val="00B050"/>
                </a:solidFill>
              </a:rPr>
              <a:t>(In Pros</a:t>
            </a:r>
            <a:r>
              <a:rPr lang="en-US" sz="1400" b="1" dirty="0" smtClean="0">
                <a:solidFill>
                  <a:srgbClr val="00B050"/>
                </a:solidFill>
              </a:rPr>
              <a:t>)</a:t>
            </a:r>
          </a:p>
          <a:p>
            <a:endParaRPr lang="en-US" sz="1400" dirty="0">
              <a:solidFill>
                <a:srgbClr val="00B050"/>
              </a:solidFill>
            </a:endParaRPr>
          </a:p>
          <a:p>
            <a:pPr marL="342900" indent="-342900">
              <a:buAutoNum type="arabicPeriod"/>
            </a:pPr>
            <a:r>
              <a:rPr lang="en-US" sz="1400" dirty="0">
                <a:latin typeface="Arial (Body)"/>
              </a:rPr>
              <a:t>Work </a:t>
            </a:r>
            <a:r>
              <a:rPr lang="en-US" sz="1400" dirty="0" smtClean="0">
                <a:latin typeface="Arial (Body)"/>
              </a:rPr>
              <a:t>Life balance</a:t>
            </a:r>
            <a:endParaRPr lang="en-US" sz="1400" dirty="0">
              <a:latin typeface="Arial (Body)"/>
            </a:endParaRPr>
          </a:p>
          <a:p>
            <a:pPr marL="342900" indent="-342900">
              <a:buAutoNum type="arabicPeriod"/>
            </a:pPr>
            <a:r>
              <a:rPr lang="en-US" sz="1400" dirty="0" smtClean="0">
                <a:latin typeface="Arial (Body)"/>
              </a:rPr>
              <a:t>Good pay</a:t>
            </a:r>
            <a:endParaRPr lang="en-US" sz="1400" dirty="0">
              <a:latin typeface="Arial (Body)"/>
            </a:endParaRPr>
          </a:p>
          <a:p>
            <a:pPr marL="342900" indent="-342900">
              <a:buAutoNum type="arabicPeriod"/>
            </a:pPr>
            <a:r>
              <a:rPr lang="en-US" sz="1400" dirty="0" smtClean="0">
                <a:latin typeface="Arial (Body)"/>
              </a:rPr>
              <a:t>Good Benefits</a:t>
            </a:r>
            <a:endParaRPr lang="en-US" sz="1400" dirty="0">
              <a:latin typeface="Arial (Body)"/>
            </a:endParaRPr>
          </a:p>
          <a:p>
            <a:pPr marL="342900" indent="-342900">
              <a:buAutoNum type="arabicPeriod"/>
            </a:pPr>
            <a:r>
              <a:rPr lang="en-US" sz="1400" dirty="0" smtClean="0">
                <a:latin typeface="Arial (Body)"/>
              </a:rPr>
              <a:t>Good work</a:t>
            </a:r>
            <a:endParaRPr lang="en-US" sz="1400" dirty="0">
              <a:latin typeface="Arial (Body)"/>
            </a:endParaRPr>
          </a:p>
          <a:p>
            <a:pPr marL="342900" indent="-342900">
              <a:buAutoNum type="arabicPeriod"/>
            </a:pPr>
            <a:r>
              <a:rPr lang="en-US" sz="1400" dirty="0" smtClean="0">
                <a:latin typeface="Arial (Body)"/>
              </a:rPr>
              <a:t>Work environment</a:t>
            </a:r>
          </a:p>
          <a:p>
            <a:endParaRPr lang="en-US" sz="1200" dirty="0" smtClean="0">
              <a:latin typeface="Arial (Body)"/>
            </a:endParaRPr>
          </a:p>
          <a:p>
            <a:endParaRPr lang="en-US" sz="1200" dirty="0">
              <a:latin typeface="Arial (Body)"/>
            </a:endParaRPr>
          </a:p>
        </p:txBody>
      </p:sp>
      <p:sp>
        <p:nvSpPr>
          <p:cNvPr id="54" name="TextBox 32"/>
          <p:cNvSpPr txBox="1"/>
          <p:nvPr/>
        </p:nvSpPr>
        <p:spPr>
          <a:xfrm>
            <a:off x="1329458" y="3891779"/>
            <a:ext cx="3247936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 smtClean="0">
                <a:latin typeface="Arial (Body)"/>
              </a:rPr>
              <a:t>Top keywords in 3 Star ratings– </a:t>
            </a:r>
          </a:p>
          <a:p>
            <a:r>
              <a:rPr lang="en-US" sz="1400" b="1" dirty="0">
                <a:solidFill>
                  <a:srgbClr val="00B050"/>
                </a:solidFill>
              </a:rPr>
              <a:t>(In Pros</a:t>
            </a:r>
            <a:r>
              <a:rPr lang="en-US" sz="1400" b="1" dirty="0" smtClean="0">
                <a:solidFill>
                  <a:srgbClr val="00B050"/>
                </a:solidFill>
              </a:rPr>
              <a:t>)</a:t>
            </a:r>
          </a:p>
          <a:p>
            <a:endParaRPr lang="en-US" sz="1200" b="1" dirty="0"/>
          </a:p>
          <a:p>
            <a:pPr marL="342900" indent="-342900">
              <a:buAutoNum type="arabicPeriod"/>
            </a:pPr>
            <a:r>
              <a:rPr lang="en-US" sz="1400" dirty="0" smtClean="0">
                <a:latin typeface="Arial (Body)"/>
              </a:rPr>
              <a:t>Work Life Balance</a:t>
            </a:r>
          </a:p>
          <a:p>
            <a:pPr marL="342900" indent="-342900">
              <a:buAutoNum type="arabicPeriod"/>
            </a:pPr>
            <a:r>
              <a:rPr lang="en-US" sz="1400" dirty="0" smtClean="0">
                <a:latin typeface="Arial (Body)"/>
              </a:rPr>
              <a:t>Work Environment </a:t>
            </a:r>
          </a:p>
          <a:p>
            <a:pPr marL="342900" indent="-342900">
              <a:buAutoNum type="arabicPeriod"/>
            </a:pPr>
            <a:r>
              <a:rPr lang="en-US" sz="1400" dirty="0" smtClean="0">
                <a:latin typeface="Arial (Body)"/>
              </a:rPr>
              <a:t>Good Work</a:t>
            </a:r>
          </a:p>
          <a:p>
            <a:pPr marL="342900" indent="-342900">
              <a:buAutoNum type="arabicPeriod"/>
            </a:pPr>
            <a:r>
              <a:rPr lang="en-US" sz="1400" dirty="0" smtClean="0">
                <a:latin typeface="Arial (Body)"/>
              </a:rPr>
              <a:t>Good Company</a:t>
            </a:r>
          </a:p>
          <a:p>
            <a:pPr marL="342900" indent="-342900">
              <a:buAutoNum type="arabicPeriod"/>
            </a:pPr>
            <a:r>
              <a:rPr lang="en-US" sz="1400" dirty="0" smtClean="0">
                <a:latin typeface="Arial (Body)"/>
              </a:rPr>
              <a:t>Good Benefits</a:t>
            </a:r>
          </a:p>
          <a:p>
            <a:endParaRPr lang="en-US" sz="1200" dirty="0" smtClean="0">
              <a:latin typeface="Arial (Body)"/>
            </a:endParaRPr>
          </a:p>
        </p:txBody>
      </p:sp>
      <p:sp>
        <p:nvSpPr>
          <p:cNvPr id="56" name="TextBox 32"/>
          <p:cNvSpPr txBox="1"/>
          <p:nvPr/>
        </p:nvSpPr>
        <p:spPr>
          <a:xfrm>
            <a:off x="4946799" y="3891782"/>
            <a:ext cx="3247936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 smtClean="0">
                <a:latin typeface="Arial (Body)"/>
              </a:rPr>
              <a:t>Top keywords in 2 Star ratings– </a:t>
            </a:r>
          </a:p>
          <a:p>
            <a:r>
              <a:rPr lang="en-US" sz="1400" b="1" dirty="0">
                <a:solidFill>
                  <a:srgbClr val="00B050"/>
                </a:solidFill>
              </a:rPr>
              <a:t>(In Pros</a:t>
            </a:r>
            <a:r>
              <a:rPr lang="en-US" sz="1400" b="1" dirty="0" smtClean="0">
                <a:solidFill>
                  <a:srgbClr val="00B050"/>
                </a:solidFill>
              </a:rPr>
              <a:t>)</a:t>
            </a:r>
          </a:p>
          <a:p>
            <a:endParaRPr lang="en-US" sz="1200" b="1" dirty="0"/>
          </a:p>
          <a:p>
            <a:pPr marL="342900" indent="-342900">
              <a:buAutoNum type="arabicPeriod"/>
            </a:pPr>
            <a:r>
              <a:rPr lang="en-US" sz="1400" dirty="0" smtClean="0">
                <a:latin typeface="Arial (Body)"/>
              </a:rPr>
              <a:t>Work Life Balance</a:t>
            </a:r>
          </a:p>
          <a:p>
            <a:pPr marL="342900" indent="-342900">
              <a:buAutoNum type="arabicPeriod"/>
            </a:pPr>
            <a:r>
              <a:rPr lang="en-US" sz="1400" dirty="0" smtClean="0">
                <a:latin typeface="Arial (Body)"/>
              </a:rPr>
              <a:t>Good Benefits</a:t>
            </a:r>
          </a:p>
          <a:p>
            <a:pPr marL="342900" indent="-342900">
              <a:buAutoNum type="arabicPeriod"/>
            </a:pPr>
            <a:r>
              <a:rPr lang="en-US" sz="1400" dirty="0" smtClean="0">
                <a:latin typeface="Arial (Body)"/>
              </a:rPr>
              <a:t>Good Company</a:t>
            </a:r>
          </a:p>
          <a:p>
            <a:pPr marL="342900" indent="-342900">
              <a:buAutoNum type="arabicPeriod"/>
            </a:pPr>
            <a:r>
              <a:rPr lang="en-US" sz="1400" dirty="0" smtClean="0">
                <a:latin typeface="Arial (Body)"/>
              </a:rPr>
              <a:t>Work environment</a:t>
            </a:r>
          </a:p>
          <a:p>
            <a:pPr marL="342900" indent="-342900">
              <a:buAutoNum type="arabicPeriod"/>
            </a:pPr>
            <a:r>
              <a:rPr lang="en-US" sz="1400" dirty="0" smtClean="0">
                <a:latin typeface="Arial (Body)"/>
              </a:rPr>
              <a:t>Good Work</a:t>
            </a:r>
          </a:p>
          <a:p>
            <a:endParaRPr lang="en-US" sz="1200" dirty="0" smtClean="0">
              <a:latin typeface="Arial (Body)"/>
            </a:endParaRPr>
          </a:p>
          <a:p>
            <a:endParaRPr lang="en-US" sz="1200" dirty="0">
              <a:latin typeface="Arial (Body)"/>
            </a:endParaRPr>
          </a:p>
          <a:p>
            <a:endParaRPr lang="en-US" sz="1200" dirty="0">
              <a:latin typeface="Arial (Body)"/>
            </a:endParaRPr>
          </a:p>
        </p:txBody>
      </p:sp>
      <p:sp>
        <p:nvSpPr>
          <p:cNvPr id="57" name="TextBox 32"/>
          <p:cNvSpPr txBox="1"/>
          <p:nvPr/>
        </p:nvSpPr>
        <p:spPr>
          <a:xfrm>
            <a:off x="8542355" y="3891782"/>
            <a:ext cx="3247936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 smtClean="0">
                <a:latin typeface="Arial (Body)"/>
              </a:rPr>
              <a:t>Top keywords in 1 Star ratings– </a:t>
            </a:r>
          </a:p>
          <a:p>
            <a:r>
              <a:rPr lang="en-US" sz="1400" b="1" dirty="0">
                <a:solidFill>
                  <a:srgbClr val="00B050"/>
                </a:solidFill>
              </a:rPr>
              <a:t>(In Pros)</a:t>
            </a:r>
          </a:p>
          <a:p>
            <a:endParaRPr lang="en-US" sz="1200" b="1" dirty="0"/>
          </a:p>
          <a:p>
            <a:pPr marL="342900" indent="-342900">
              <a:buAutoNum type="arabicPeriod"/>
            </a:pPr>
            <a:r>
              <a:rPr lang="en-US" sz="1400" dirty="0" smtClean="0">
                <a:latin typeface="Arial (Body)"/>
              </a:rPr>
              <a:t>Work Life Balance</a:t>
            </a:r>
          </a:p>
          <a:p>
            <a:pPr marL="342900" indent="-342900">
              <a:buAutoNum type="arabicPeriod"/>
            </a:pPr>
            <a:r>
              <a:rPr lang="en-US" sz="1400" dirty="0" smtClean="0">
                <a:latin typeface="Arial (Body)"/>
              </a:rPr>
              <a:t>Good work</a:t>
            </a:r>
          </a:p>
          <a:p>
            <a:pPr marL="342900" indent="-342900">
              <a:buAutoNum type="arabicPeriod"/>
            </a:pPr>
            <a:r>
              <a:rPr lang="en-US" sz="1400" dirty="0" smtClean="0">
                <a:latin typeface="Arial (Body)"/>
              </a:rPr>
              <a:t>Good Benefits</a:t>
            </a:r>
          </a:p>
          <a:p>
            <a:pPr marL="342900" indent="-342900">
              <a:buAutoNum type="arabicPeriod"/>
            </a:pPr>
            <a:r>
              <a:rPr lang="en-US" sz="1400" dirty="0" smtClean="0">
                <a:latin typeface="Arial (Body)"/>
              </a:rPr>
              <a:t>Work environment</a:t>
            </a:r>
          </a:p>
          <a:p>
            <a:pPr marL="342900" indent="-342900">
              <a:buAutoNum type="arabicPeriod"/>
            </a:pPr>
            <a:r>
              <a:rPr lang="en-US" sz="1400" dirty="0" smtClean="0">
                <a:latin typeface="Arial (Body)"/>
              </a:rPr>
              <a:t>Good culture</a:t>
            </a:r>
          </a:p>
          <a:p>
            <a:endParaRPr lang="en-US" sz="1200" dirty="0" smtClean="0">
              <a:latin typeface="Arial (Body)"/>
            </a:endParaRPr>
          </a:p>
          <a:p>
            <a:endParaRPr lang="en-US" sz="1200" dirty="0" smtClean="0">
              <a:latin typeface="Arial (Body)"/>
            </a:endParaRPr>
          </a:p>
        </p:txBody>
      </p:sp>
    </p:spTree>
    <p:extLst>
      <p:ext uri="{BB962C8B-B14F-4D97-AF65-F5344CB8AC3E}">
        <p14:creationId xmlns:p14="http://schemas.microsoft.com/office/powerpoint/2010/main" val="1520529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0284957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118" name="think-cell Slide" r:id="rId11" imgW="216" imgH="216" progId="TCLayout.ActiveDocument.1">
                  <p:embed/>
                </p:oleObj>
              </mc:Choice>
              <mc:Fallback>
                <p:oleObj name="think-cell Slide" r:id="rId11" imgW="216" imgH="216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/>
            <a:endParaRPr lang="en-US" sz="800" dirty="0" err="1" smtClean="0">
              <a:solidFill>
                <a:schemeClr val="tx1"/>
              </a:solidFill>
              <a:sym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521" y="210750"/>
            <a:ext cx="11358880" cy="442394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Top Keywords with Star Ratings (Culture and Value)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7EA37-45B3-43F1-B6CD-6AAAF6E0BE4D}" type="slidenum">
              <a:rPr lang="en-US" smtClean="0"/>
              <a:t>13</a:t>
            </a:fld>
            <a:endParaRPr lang="en-US" dirty="0"/>
          </a:p>
        </p:txBody>
      </p:sp>
      <p:graphicFrame>
        <p:nvGraphicFramePr>
          <p:cNvPr id="22" name="Chart 21"/>
          <p:cNvGraphicFramePr/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2501562972"/>
              </p:ext>
            </p:extLst>
          </p:nvPr>
        </p:nvGraphicFramePr>
        <p:xfrm>
          <a:off x="468313" y="1049338"/>
          <a:ext cx="2765425" cy="16748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3"/>
          </a:graphicData>
        </a:graphic>
      </p:graphicFrame>
      <p:sp>
        <p:nvSpPr>
          <p:cNvPr id="25" name="Text Placeholder 2"/>
          <p:cNvSpPr>
            <a:spLocks noGrp="1"/>
          </p:cNvSpPr>
          <p:nvPr>
            <p:custDataLst>
              <p:tags r:id="rId5"/>
            </p:custDataLst>
          </p:nvPr>
        </p:nvSpPr>
        <p:spPr bwMode="auto">
          <a:xfrm>
            <a:off x="2835275" y="2674938"/>
            <a:ext cx="109538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vert270" wrap="none" lIns="0" tIns="0" rIns="0" bIns="0" numCol="1" spcCol="0" rtlCol="0" anchor="ctr" anchorCtr="0">
            <a:noAutofit/>
          </a:bodyPr>
          <a:lstStyle>
            <a:lvl1pPr marL="169863" indent="-169863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3225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–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3088" indent="-1698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9851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2317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r">
              <a:spcBef>
                <a:spcPct val="0"/>
              </a:spcBef>
              <a:spcAft>
                <a:spcPct val="0"/>
              </a:spcAft>
              <a:buNone/>
            </a:pPr>
            <a:fld id="{8B664E15-C602-4590-9EF3-E36578F677B7}" type="datetime'1'' ''''''''''''''''S''''''''''''''''''''''t''a''r'''''">
              <a:rPr lang="en-US" altLang="en-US" sz="800" smtClean="0"/>
              <a:pPr marL="0" lvl="1" indent="0" algn="r">
                <a:spcBef>
                  <a:spcPct val="0"/>
                </a:spcBef>
                <a:spcAft>
                  <a:spcPct val="0"/>
                </a:spcAft>
                <a:buNone/>
              </a:pPr>
              <a:t>1 Star</a:t>
            </a:fld>
            <a:endParaRPr lang="en-US" sz="800" dirty="0">
              <a:sym typeface="+mn-lt"/>
            </a:endParaRPr>
          </a:p>
        </p:txBody>
      </p:sp>
      <p:sp>
        <p:nvSpPr>
          <p:cNvPr id="14" name="Text Placeholder 2"/>
          <p:cNvSpPr>
            <a:spLocks noGrp="1"/>
          </p:cNvSpPr>
          <p:nvPr>
            <p:custDataLst>
              <p:tags r:id="rId6"/>
            </p:custDataLst>
          </p:nvPr>
        </p:nvSpPr>
        <p:spPr bwMode="auto">
          <a:xfrm>
            <a:off x="755650" y="2674938"/>
            <a:ext cx="109538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vert270" wrap="none" lIns="0" tIns="0" rIns="0" bIns="0" numCol="1" spcCol="0" rtlCol="0" anchor="ctr" anchorCtr="0">
            <a:noAutofit/>
          </a:bodyPr>
          <a:lstStyle>
            <a:lvl1pPr marL="169863" indent="-169863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3225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–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3088" indent="-1698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9851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2317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r">
              <a:spcBef>
                <a:spcPct val="0"/>
              </a:spcBef>
              <a:spcAft>
                <a:spcPct val="0"/>
              </a:spcAft>
              <a:buNone/>
            </a:pPr>
            <a:fld id="{ED98A679-08C8-43E3-81F7-0E0F9A64B84D}" type="datetime'''''''''''''''5'''''''' ''''S''''''''''''''t''''''a''''r''t'">
              <a:rPr lang="en-US" altLang="en-US" sz="800" smtClean="0"/>
              <a:pPr marL="0" lvl="1" indent="0" algn="r">
                <a:spcBef>
                  <a:spcPct val="0"/>
                </a:spcBef>
                <a:spcAft>
                  <a:spcPct val="0"/>
                </a:spcAft>
                <a:buNone/>
              </a:pPr>
              <a:t>5 Start</a:t>
            </a:fld>
            <a:endParaRPr lang="en-US" sz="800" dirty="0">
              <a:sym typeface="+mn-lt"/>
            </a:endParaRPr>
          </a:p>
        </p:txBody>
      </p:sp>
      <p:sp>
        <p:nvSpPr>
          <p:cNvPr id="16" name="Text Placeholder 2"/>
          <p:cNvSpPr>
            <a:spLocks noGrp="1"/>
          </p:cNvSpPr>
          <p:nvPr>
            <p:custDataLst>
              <p:tags r:id="rId7"/>
            </p:custDataLst>
          </p:nvPr>
        </p:nvSpPr>
        <p:spPr bwMode="auto">
          <a:xfrm>
            <a:off x="1276350" y="2674938"/>
            <a:ext cx="109538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vert270" wrap="none" lIns="0" tIns="0" rIns="0" bIns="0" numCol="1" spcCol="0" rtlCol="0" anchor="ctr" anchorCtr="0">
            <a:noAutofit/>
          </a:bodyPr>
          <a:lstStyle>
            <a:lvl1pPr marL="169863" indent="-169863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3225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–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3088" indent="-1698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9851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2317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r">
              <a:spcBef>
                <a:spcPct val="0"/>
              </a:spcBef>
              <a:spcAft>
                <a:spcPct val="0"/>
              </a:spcAft>
              <a:buNone/>
            </a:pPr>
            <a:fld id="{BE7245D2-C8EB-4727-9C5A-174D43D0C614}" type="datetime'''4'''''''''''''''''''' ''''''''''''''''''''S''''t''ar'''">
              <a:rPr lang="en-US" altLang="en-US" sz="800" smtClean="0"/>
              <a:pPr marL="0" lvl="1" indent="0" algn="r">
                <a:spcBef>
                  <a:spcPct val="0"/>
                </a:spcBef>
                <a:spcAft>
                  <a:spcPct val="0"/>
                </a:spcAft>
                <a:buNone/>
              </a:pPr>
              <a:t>4 Star</a:t>
            </a:fld>
            <a:endParaRPr lang="en-US" sz="800" dirty="0">
              <a:sym typeface="+mn-lt"/>
            </a:endParaRPr>
          </a:p>
        </p:txBody>
      </p:sp>
      <p:sp>
        <p:nvSpPr>
          <p:cNvPr id="20" name="Text Placeholder 2"/>
          <p:cNvSpPr>
            <a:spLocks noGrp="1"/>
          </p:cNvSpPr>
          <p:nvPr>
            <p:custDataLst>
              <p:tags r:id="rId8"/>
            </p:custDataLst>
          </p:nvPr>
        </p:nvSpPr>
        <p:spPr bwMode="auto">
          <a:xfrm>
            <a:off x="1795463" y="2674938"/>
            <a:ext cx="109538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vert270" wrap="none" lIns="0" tIns="0" rIns="0" bIns="0" numCol="1" spcCol="0" rtlCol="0" anchor="ctr" anchorCtr="0">
            <a:noAutofit/>
          </a:bodyPr>
          <a:lstStyle>
            <a:lvl1pPr marL="169863" indent="-169863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3225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–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3088" indent="-1698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9851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2317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r">
              <a:spcBef>
                <a:spcPct val="0"/>
              </a:spcBef>
              <a:spcAft>
                <a:spcPct val="0"/>
              </a:spcAft>
              <a:buNone/>
            </a:pPr>
            <a:fld id="{E8898885-1314-411C-BFCC-461D9C58A109}" type="datetime'3 ''''''''S''''t''''''''''''''a''''''''''''r'''''''">
              <a:rPr lang="en-US" altLang="en-US" sz="800" smtClean="0"/>
              <a:pPr marL="0" lvl="1" indent="0" algn="r">
                <a:spcBef>
                  <a:spcPct val="0"/>
                </a:spcBef>
                <a:spcAft>
                  <a:spcPct val="0"/>
                </a:spcAft>
                <a:buNone/>
              </a:pPr>
              <a:t>3 Star</a:t>
            </a:fld>
            <a:endParaRPr lang="en-US" sz="800" dirty="0">
              <a:sym typeface="+mn-lt"/>
            </a:endParaRPr>
          </a:p>
        </p:txBody>
      </p:sp>
      <p:sp>
        <p:nvSpPr>
          <p:cNvPr id="24" name="Text Placeholder 2"/>
          <p:cNvSpPr>
            <a:spLocks noGrp="1"/>
          </p:cNvSpPr>
          <p:nvPr>
            <p:custDataLst>
              <p:tags r:id="rId9"/>
            </p:custDataLst>
          </p:nvPr>
        </p:nvSpPr>
        <p:spPr bwMode="auto">
          <a:xfrm>
            <a:off x="2316163" y="2674938"/>
            <a:ext cx="109538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vert270" wrap="none" lIns="0" tIns="0" rIns="0" bIns="0" numCol="1" spcCol="0" rtlCol="0" anchor="ctr" anchorCtr="0">
            <a:noAutofit/>
          </a:bodyPr>
          <a:lstStyle>
            <a:lvl1pPr marL="169863" indent="-169863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3225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–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3088" indent="-1698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9851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2317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r">
              <a:spcBef>
                <a:spcPct val="0"/>
              </a:spcBef>
              <a:spcAft>
                <a:spcPct val="0"/>
              </a:spcAft>
              <a:buNone/>
            </a:pPr>
            <a:fld id="{00AC0CCE-8892-4944-B970-FD63F8C90E90}" type="datetime'''''''''''''2'''' ''''''S''tar'''''''''''''''">
              <a:rPr lang="en-US" altLang="en-US" sz="800" smtClean="0"/>
              <a:pPr marL="0" lvl="1" indent="0" algn="r">
                <a:spcBef>
                  <a:spcPct val="0"/>
                </a:spcBef>
                <a:spcAft>
                  <a:spcPct val="0"/>
                </a:spcAft>
                <a:buNone/>
              </a:pPr>
              <a:t>2 Star</a:t>
            </a:fld>
            <a:endParaRPr lang="en-US" sz="800" dirty="0">
              <a:sym typeface="+mn-lt"/>
            </a:endParaRPr>
          </a:p>
        </p:txBody>
      </p:sp>
      <p:sp>
        <p:nvSpPr>
          <p:cNvPr id="52" name="TextBox 32"/>
          <p:cNvSpPr txBox="1"/>
          <p:nvPr/>
        </p:nvSpPr>
        <p:spPr>
          <a:xfrm>
            <a:off x="4063293" y="889000"/>
            <a:ext cx="324793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 smtClean="0">
                <a:latin typeface="Arial (Body)"/>
              </a:rPr>
              <a:t>Top keywords in 5 Star ratings</a:t>
            </a:r>
          </a:p>
          <a:p>
            <a:r>
              <a:rPr lang="en-US" sz="1400" b="1" dirty="0" smtClean="0">
                <a:solidFill>
                  <a:srgbClr val="00B050"/>
                </a:solidFill>
              </a:rPr>
              <a:t>(In Pros)</a:t>
            </a:r>
          </a:p>
          <a:p>
            <a:endParaRPr lang="en-US" sz="1400" b="1" dirty="0">
              <a:solidFill>
                <a:srgbClr val="00B050"/>
              </a:solidFill>
            </a:endParaRPr>
          </a:p>
          <a:p>
            <a:pPr marL="342900" indent="-342900">
              <a:buAutoNum type="arabicPeriod"/>
            </a:pPr>
            <a:r>
              <a:rPr lang="en-US" sz="1400" dirty="0" smtClean="0">
                <a:latin typeface="Arial (Body)"/>
              </a:rPr>
              <a:t>Work </a:t>
            </a:r>
            <a:r>
              <a:rPr lang="en-US" sz="1400" dirty="0">
                <a:latin typeface="Arial (Body)"/>
              </a:rPr>
              <a:t>l</a:t>
            </a:r>
            <a:r>
              <a:rPr lang="en-US" sz="1400" dirty="0" smtClean="0">
                <a:latin typeface="Arial (Body)"/>
              </a:rPr>
              <a:t>ife </a:t>
            </a:r>
            <a:r>
              <a:rPr lang="en-US" sz="1400" dirty="0">
                <a:latin typeface="Arial (Body)"/>
              </a:rPr>
              <a:t>b</a:t>
            </a:r>
            <a:r>
              <a:rPr lang="en-US" sz="1400" dirty="0" smtClean="0">
                <a:latin typeface="Arial (Body)"/>
              </a:rPr>
              <a:t>alance</a:t>
            </a:r>
          </a:p>
          <a:p>
            <a:pPr marL="342900" indent="-342900">
              <a:buAutoNum type="arabicPeriod"/>
            </a:pPr>
            <a:r>
              <a:rPr lang="en-US" sz="1400" dirty="0" smtClean="0">
                <a:latin typeface="Arial (Body)"/>
              </a:rPr>
              <a:t>Good work </a:t>
            </a:r>
          </a:p>
          <a:p>
            <a:pPr marL="342900" indent="-342900">
              <a:buAutoNum type="arabicPeriod"/>
            </a:pPr>
            <a:r>
              <a:rPr lang="en-US" sz="1400" dirty="0" smtClean="0">
                <a:latin typeface="Arial (Body)"/>
              </a:rPr>
              <a:t>Work environment</a:t>
            </a:r>
          </a:p>
          <a:p>
            <a:pPr marL="342900" indent="-342900">
              <a:buAutoNum type="arabicPeriod"/>
            </a:pPr>
            <a:r>
              <a:rPr lang="en-US" sz="1400" dirty="0" smtClean="0">
                <a:latin typeface="Arial (Body)"/>
              </a:rPr>
              <a:t>Work culture</a:t>
            </a:r>
          </a:p>
          <a:p>
            <a:pPr marL="342900" indent="-342900">
              <a:buAutoNum type="arabicPeriod"/>
            </a:pPr>
            <a:r>
              <a:rPr lang="en-US" sz="1400" dirty="0" smtClean="0">
                <a:latin typeface="Arial (Body)"/>
              </a:rPr>
              <a:t>Good place to work</a:t>
            </a:r>
          </a:p>
          <a:p>
            <a:endParaRPr lang="en-US" sz="1200" dirty="0" smtClean="0">
              <a:latin typeface="Arial (Body)"/>
            </a:endParaRPr>
          </a:p>
        </p:txBody>
      </p:sp>
      <p:sp>
        <p:nvSpPr>
          <p:cNvPr id="53" name="TextBox 32"/>
          <p:cNvSpPr txBox="1"/>
          <p:nvPr/>
        </p:nvSpPr>
        <p:spPr>
          <a:xfrm>
            <a:off x="7903399" y="885825"/>
            <a:ext cx="3247936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 smtClean="0">
                <a:latin typeface="Arial (Body)"/>
              </a:rPr>
              <a:t>Top keywords in 4 Star ratings– </a:t>
            </a:r>
          </a:p>
          <a:p>
            <a:r>
              <a:rPr lang="en-US" sz="1400" b="1" dirty="0">
                <a:solidFill>
                  <a:srgbClr val="00B050"/>
                </a:solidFill>
              </a:rPr>
              <a:t>(In Pros</a:t>
            </a:r>
            <a:r>
              <a:rPr lang="en-US" sz="1400" b="1" dirty="0" smtClean="0">
                <a:solidFill>
                  <a:srgbClr val="00B050"/>
                </a:solidFill>
              </a:rPr>
              <a:t>)</a:t>
            </a:r>
          </a:p>
          <a:p>
            <a:endParaRPr lang="en-US" sz="1400" dirty="0">
              <a:solidFill>
                <a:srgbClr val="00B050"/>
              </a:solidFill>
            </a:endParaRPr>
          </a:p>
          <a:p>
            <a:pPr marL="342900" indent="-342900">
              <a:buAutoNum type="arabicPeriod"/>
            </a:pPr>
            <a:r>
              <a:rPr lang="en-US" sz="1400" dirty="0">
                <a:latin typeface="Arial (Body)"/>
              </a:rPr>
              <a:t>Work </a:t>
            </a:r>
            <a:r>
              <a:rPr lang="en-US" sz="1400" dirty="0" smtClean="0">
                <a:latin typeface="Arial (Body)"/>
              </a:rPr>
              <a:t>Life balance</a:t>
            </a:r>
            <a:endParaRPr lang="en-US" sz="1400" dirty="0">
              <a:latin typeface="Arial (Body)"/>
            </a:endParaRPr>
          </a:p>
          <a:p>
            <a:pPr marL="342900" indent="-342900">
              <a:buAutoNum type="arabicPeriod"/>
            </a:pPr>
            <a:r>
              <a:rPr lang="en-US" sz="1400" dirty="0" smtClean="0">
                <a:latin typeface="Arial (Body)"/>
              </a:rPr>
              <a:t>Good work culture</a:t>
            </a:r>
            <a:endParaRPr lang="en-US" sz="1400" dirty="0">
              <a:latin typeface="Arial (Body)"/>
            </a:endParaRPr>
          </a:p>
          <a:p>
            <a:pPr marL="342900" indent="-342900">
              <a:buAutoNum type="arabicPeriod"/>
            </a:pPr>
            <a:r>
              <a:rPr lang="en-US" sz="1400" dirty="0" smtClean="0">
                <a:latin typeface="Arial (Body)"/>
              </a:rPr>
              <a:t>Good pay</a:t>
            </a:r>
            <a:endParaRPr lang="en-US" sz="1400" dirty="0">
              <a:latin typeface="Arial (Body)"/>
            </a:endParaRPr>
          </a:p>
          <a:p>
            <a:pPr marL="342900" indent="-342900">
              <a:buAutoNum type="arabicPeriod"/>
            </a:pPr>
            <a:r>
              <a:rPr lang="en-US" sz="1400" dirty="0" smtClean="0">
                <a:latin typeface="Arial (Body)"/>
              </a:rPr>
              <a:t>Work environment</a:t>
            </a:r>
          </a:p>
          <a:p>
            <a:pPr marL="342900" indent="-342900">
              <a:buAutoNum type="arabicPeriod"/>
            </a:pPr>
            <a:r>
              <a:rPr lang="en-US" sz="1400" dirty="0" smtClean="0">
                <a:latin typeface="Arial (Body)"/>
              </a:rPr>
              <a:t>Good benefits</a:t>
            </a:r>
          </a:p>
          <a:p>
            <a:endParaRPr lang="en-US" sz="1200" dirty="0" smtClean="0">
              <a:latin typeface="Arial (Body)"/>
            </a:endParaRPr>
          </a:p>
          <a:p>
            <a:endParaRPr lang="en-US" sz="1200" dirty="0">
              <a:latin typeface="Arial (Body)"/>
            </a:endParaRPr>
          </a:p>
        </p:txBody>
      </p:sp>
      <p:sp>
        <p:nvSpPr>
          <p:cNvPr id="54" name="TextBox 32"/>
          <p:cNvSpPr txBox="1"/>
          <p:nvPr/>
        </p:nvSpPr>
        <p:spPr>
          <a:xfrm>
            <a:off x="1329458" y="3891779"/>
            <a:ext cx="3247936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 smtClean="0">
                <a:latin typeface="Arial (Body)"/>
              </a:rPr>
              <a:t>Top keywords in 3 Star ratings– </a:t>
            </a:r>
          </a:p>
          <a:p>
            <a:r>
              <a:rPr lang="en-US" sz="1400" b="1" dirty="0">
                <a:solidFill>
                  <a:srgbClr val="00B050"/>
                </a:solidFill>
              </a:rPr>
              <a:t>(In Pros</a:t>
            </a:r>
            <a:r>
              <a:rPr lang="en-US" sz="1400" b="1" dirty="0" smtClean="0">
                <a:solidFill>
                  <a:srgbClr val="00B050"/>
                </a:solidFill>
              </a:rPr>
              <a:t>)</a:t>
            </a:r>
          </a:p>
          <a:p>
            <a:endParaRPr lang="en-US" sz="1200" b="1" dirty="0"/>
          </a:p>
          <a:p>
            <a:pPr marL="342900" indent="-342900">
              <a:buAutoNum type="arabicPeriod"/>
            </a:pPr>
            <a:r>
              <a:rPr lang="en-US" sz="1400" dirty="0" smtClean="0">
                <a:latin typeface="Arial (Body)"/>
              </a:rPr>
              <a:t>Work Life Balance</a:t>
            </a:r>
          </a:p>
          <a:p>
            <a:pPr marL="342900" indent="-342900">
              <a:buAutoNum type="arabicPeriod"/>
            </a:pPr>
            <a:r>
              <a:rPr lang="en-US" sz="1400" dirty="0" smtClean="0">
                <a:latin typeface="Arial (Body)"/>
              </a:rPr>
              <a:t>Good Benefits</a:t>
            </a:r>
          </a:p>
          <a:p>
            <a:pPr marL="342900" indent="-342900">
              <a:buAutoNum type="arabicPeriod"/>
            </a:pPr>
            <a:r>
              <a:rPr lang="en-US" sz="1400" dirty="0" smtClean="0">
                <a:latin typeface="Arial (Body)"/>
              </a:rPr>
              <a:t>Good Pay</a:t>
            </a:r>
          </a:p>
          <a:p>
            <a:pPr marL="342900" indent="-342900">
              <a:buAutoNum type="arabicPeriod"/>
            </a:pPr>
            <a:r>
              <a:rPr lang="en-US" sz="1400" dirty="0" smtClean="0">
                <a:latin typeface="Arial (Body)"/>
              </a:rPr>
              <a:t>Good Work environment</a:t>
            </a:r>
          </a:p>
          <a:p>
            <a:pPr marL="342900" indent="-342900">
              <a:buAutoNum type="arabicPeriod"/>
            </a:pPr>
            <a:r>
              <a:rPr lang="en-US" sz="1400" dirty="0" smtClean="0">
                <a:latin typeface="Arial (Body)"/>
              </a:rPr>
              <a:t>Great people</a:t>
            </a:r>
          </a:p>
          <a:p>
            <a:endParaRPr lang="en-US" sz="1200" dirty="0" smtClean="0">
              <a:latin typeface="Arial (Body)"/>
            </a:endParaRPr>
          </a:p>
        </p:txBody>
      </p:sp>
      <p:sp>
        <p:nvSpPr>
          <p:cNvPr id="56" name="TextBox 32"/>
          <p:cNvSpPr txBox="1"/>
          <p:nvPr/>
        </p:nvSpPr>
        <p:spPr>
          <a:xfrm>
            <a:off x="4946799" y="3891782"/>
            <a:ext cx="3247936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 smtClean="0">
                <a:latin typeface="Arial (Body)"/>
              </a:rPr>
              <a:t>Top keywords in 2 Star ratings– </a:t>
            </a:r>
          </a:p>
          <a:p>
            <a:r>
              <a:rPr lang="en-US" sz="1400" b="1" dirty="0">
                <a:solidFill>
                  <a:srgbClr val="00B050"/>
                </a:solidFill>
              </a:rPr>
              <a:t>(In Pros</a:t>
            </a:r>
            <a:r>
              <a:rPr lang="en-US" sz="1400" b="1" dirty="0" smtClean="0">
                <a:solidFill>
                  <a:srgbClr val="00B050"/>
                </a:solidFill>
              </a:rPr>
              <a:t>)</a:t>
            </a:r>
          </a:p>
          <a:p>
            <a:endParaRPr lang="en-US" sz="1200" b="1" dirty="0"/>
          </a:p>
          <a:p>
            <a:pPr marL="342900" indent="-342900">
              <a:buAutoNum type="arabicPeriod"/>
            </a:pPr>
            <a:r>
              <a:rPr lang="en-US" sz="1400" dirty="0" smtClean="0">
                <a:latin typeface="Arial (Body)"/>
              </a:rPr>
              <a:t>Work Life Balance</a:t>
            </a:r>
          </a:p>
          <a:p>
            <a:pPr marL="342900" indent="-342900">
              <a:buAutoNum type="arabicPeriod"/>
            </a:pPr>
            <a:r>
              <a:rPr lang="en-US" sz="1400" dirty="0" smtClean="0">
                <a:latin typeface="Arial (Body)"/>
              </a:rPr>
              <a:t>Good pay</a:t>
            </a:r>
          </a:p>
          <a:p>
            <a:pPr marL="342900" indent="-342900">
              <a:buAutoNum type="arabicPeriod"/>
            </a:pPr>
            <a:r>
              <a:rPr lang="en-US" sz="1400" dirty="0" smtClean="0">
                <a:latin typeface="Arial (Body)"/>
              </a:rPr>
              <a:t>Good Benefits</a:t>
            </a:r>
          </a:p>
          <a:p>
            <a:pPr marL="342900" indent="-342900">
              <a:buAutoNum type="arabicPeriod"/>
            </a:pPr>
            <a:r>
              <a:rPr lang="en-US" sz="1400" dirty="0" smtClean="0">
                <a:latin typeface="Arial (Body)"/>
              </a:rPr>
              <a:t>Flexible working hours</a:t>
            </a:r>
          </a:p>
          <a:p>
            <a:pPr marL="342900" indent="-342900">
              <a:buAutoNum type="arabicPeriod"/>
            </a:pPr>
            <a:r>
              <a:rPr lang="en-US" sz="1400" dirty="0" smtClean="0">
                <a:latin typeface="Arial (Body)"/>
              </a:rPr>
              <a:t>Great work</a:t>
            </a:r>
          </a:p>
          <a:p>
            <a:endParaRPr lang="en-US" sz="1200" dirty="0" smtClean="0">
              <a:latin typeface="Arial (Body)"/>
            </a:endParaRPr>
          </a:p>
          <a:p>
            <a:endParaRPr lang="en-US" sz="1200" dirty="0">
              <a:latin typeface="Arial (Body)"/>
            </a:endParaRPr>
          </a:p>
          <a:p>
            <a:endParaRPr lang="en-US" sz="1200" dirty="0">
              <a:latin typeface="Arial (Body)"/>
            </a:endParaRPr>
          </a:p>
        </p:txBody>
      </p:sp>
      <p:sp>
        <p:nvSpPr>
          <p:cNvPr id="57" name="TextBox 32"/>
          <p:cNvSpPr txBox="1"/>
          <p:nvPr/>
        </p:nvSpPr>
        <p:spPr>
          <a:xfrm>
            <a:off x="8542355" y="3891782"/>
            <a:ext cx="3247936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 smtClean="0">
                <a:latin typeface="Arial (Body)"/>
              </a:rPr>
              <a:t>Top keywords in 1 Star ratings– </a:t>
            </a:r>
          </a:p>
          <a:p>
            <a:r>
              <a:rPr lang="en-US" sz="1400" b="1" dirty="0">
                <a:solidFill>
                  <a:srgbClr val="00B050"/>
                </a:solidFill>
              </a:rPr>
              <a:t>(In Pros)</a:t>
            </a:r>
          </a:p>
          <a:p>
            <a:endParaRPr lang="en-US" sz="1200" b="1" dirty="0"/>
          </a:p>
          <a:p>
            <a:pPr marL="342900" indent="-342900">
              <a:buAutoNum type="arabicPeriod"/>
            </a:pPr>
            <a:r>
              <a:rPr lang="en-US" sz="1400" dirty="0" smtClean="0">
                <a:latin typeface="Arial (Body)"/>
              </a:rPr>
              <a:t>Work Life Balance</a:t>
            </a:r>
          </a:p>
          <a:p>
            <a:pPr marL="342900" indent="-342900">
              <a:buAutoNum type="arabicPeriod"/>
            </a:pPr>
            <a:r>
              <a:rPr lang="en-US" sz="1400" dirty="0" smtClean="0">
                <a:latin typeface="Arial (Body)"/>
              </a:rPr>
              <a:t>Good work</a:t>
            </a:r>
          </a:p>
          <a:p>
            <a:pPr marL="342900" indent="-342900">
              <a:buAutoNum type="arabicPeriod"/>
            </a:pPr>
            <a:r>
              <a:rPr lang="en-US" sz="1400" dirty="0" smtClean="0">
                <a:latin typeface="Arial (Body)"/>
              </a:rPr>
              <a:t>Good Benefits</a:t>
            </a:r>
          </a:p>
          <a:p>
            <a:pPr marL="342900" indent="-342900">
              <a:buAutoNum type="arabicPeriod"/>
            </a:pPr>
            <a:r>
              <a:rPr lang="en-US" sz="1400" dirty="0" smtClean="0">
                <a:latin typeface="Arial (Body)"/>
              </a:rPr>
              <a:t>Good place to work</a:t>
            </a:r>
          </a:p>
          <a:p>
            <a:pPr marL="342900" indent="-342900">
              <a:buAutoNum type="arabicPeriod"/>
            </a:pPr>
            <a:r>
              <a:rPr lang="en-US" sz="1400" dirty="0" smtClean="0">
                <a:latin typeface="Arial (Body)"/>
              </a:rPr>
              <a:t>Work from home</a:t>
            </a:r>
          </a:p>
          <a:p>
            <a:endParaRPr lang="en-US" sz="1200" dirty="0" smtClean="0">
              <a:latin typeface="Arial (Body)"/>
            </a:endParaRPr>
          </a:p>
          <a:p>
            <a:endParaRPr lang="en-US" sz="1200" dirty="0" smtClean="0">
              <a:latin typeface="Arial (Body)"/>
            </a:endParaRPr>
          </a:p>
        </p:txBody>
      </p:sp>
    </p:spTree>
    <p:extLst>
      <p:ext uri="{BB962C8B-B14F-4D97-AF65-F5344CB8AC3E}">
        <p14:creationId xmlns:p14="http://schemas.microsoft.com/office/powerpoint/2010/main" val="3166839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62183705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31" name="think-cell Slide" r:id="rId5" imgW="216" imgH="216" progId="TCLayout.ActiveDocument.1">
                  <p:embed/>
                </p:oleObj>
              </mc:Choice>
              <mc:Fallback>
                <p:oleObj name="think-cell Slide" r:id="rId5" imgW="216" imgH="216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/>
            <a:endParaRPr lang="en-US" sz="2800" b="1" dirty="0" err="1" smtClean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521" y="210750"/>
            <a:ext cx="11358880" cy="442394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Analysis on Advise to Management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7EA37-45B3-43F1-B6CD-6AAAF6E0BE4D}" type="slidenum">
              <a:rPr lang="en-US" smtClean="0"/>
              <a:t>14</a:t>
            </a:fld>
            <a:endParaRPr lang="en-US" dirty="0"/>
          </a:p>
        </p:txBody>
      </p:sp>
      <p:sp>
        <p:nvSpPr>
          <p:cNvPr id="54" name="TextBox 32"/>
          <p:cNvSpPr txBox="1"/>
          <p:nvPr/>
        </p:nvSpPr>
        <p:spPr>
          <a:xfrm>
            <a:off x="780818" y="1396381"/>
            <a:ext cx="3247936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 smtClean="0">
                <a:latin typeface="Arial (Body)"/>
              </a:rPr>
              <a:t>Top keywords in Advise to Management – </a:t>
            </a:r>
          </a:p>
          <a:p>
            <a:r>
              <a:rPr lang="en-US" sz="1400" b="1" dirty="0">
                <a:solidFill>
                  <a:srgbClr val="00B050"/>
                </a:solidFill>
              </a:rPr>
              <a:t>(In </a:t>
            </a:r>
            <a:r>
              <a:rPr lang="en-US" sz="1400" b="1" dirty="0" smtClean="0">
                <a:solidFill>
                  <a:srgbClr val="00B050"/>
                </a:solidFill>
              </a:rPr>
              <a:t>Positive)</a:t>
            </a:r>
          </a:p>
          <a:p>
            <a:endParaRPr lang="en-US" sz="1200" b="1" dirty="0"/>
          </a:p>
          <a:p>
            <a:pPr marL="342900" indent="-342900">
              <a:buAutoNum type="arabicPeriod"/>
            </a:pPr>
            <a:r>
              <a:rPr lang="en-US" sz="1400" dirty="0" smtClean="0">
                <a:latin typeface="Arial (Body)"/>
              </a:rPr>
              <a:t>Employees</a:t>
            </a:r>
          </a:p>
          <a:p>
            <a:pPr marL="342900" indent="-342900">
              <a:buAutoNum type="arabicPeriod"/>
            </a:pPr>
            <a:r>
              <a:rPr lang="en-US" sz="1400" dirty="0" smtClean="0">
                <a:latin typeface="Arial (Body)"/>
              </a:rPr>
              <a:t>Senior Management</a:t>
            </a:r>
          </a:p>
          <a:p>
            <a:pPr marL="342900" indent="-342900">
              <a:buAutoNum type="arabicPeriod"/>
            </a:pPr>
            <a:r>
              <a:rPr lang="en-US" sz="1400" dirty="0" smtClean="0">
                <a:latin typeface="Arial (Body)"/>
              </a:rPr>
              <a:t>People</a:t>
            </a:r>
          </a:p>
          <a:p>
            <a:pPr marL="342900" indent="-342900">
              <a:buAutoNum type="arabicPeriod"/>
            </a:pPr>
            <a:r>
              <a:rPr lang="en-US" sz="1400" dirty="0" smtClean="0">
                <a:latin typeface="Arial (Body)"/>
              </a:rPr>
              <a:t>Good work</a:t>
            </a:r>
          </a:p>
          <a:p>
            <a:pPr marL="342900" indent="-342900">
              <a:buAutoNum type="arabicPeriod"/>
            </a:pPr>
            <a:r>
              <a:rPr lang="en-US" sz="1400" dirty="0" smtClean="0">
                <a:latin typeface="Arial (Body)"/>
              </a:rPr>
              <a:t>Focus on Market</a:t>
            </a:r>
          </a:p>
          <a:p>
            <a:pPr marL="342900" indent="-342900">
              <a:buAutoNum type="arabicPeriod"/>
            </a:pPr>
            <a:r>
              <a:rPr lang="en-US" sz="1400" dirty="0" smtClean="0">
                <a:latin typeface="Arial (Body)"/>
              </a:rPr>
              <a:t>Management</a:t>
            </a:r>
          </a:p>
          <a:p>
            <a:pPr marL="342900" indent="-342900">
              <a:buAutoNum type="arabicPeriod"/>
            </a:pPr>
            <a:r>
              <a:rPr lang="en-US" sz="1400" dirty="0" smtClean="0">
                <a:latin typeface="Arial (Body)"/>
              </a:rPr>
              <a:t>Time</a:t>
            </a:r>
            <a:endParaRPr lang="en-US" sz="1400" dirty="0" smtClean="0">
              <a:latin typeface="Arial (Body)"/>
            </a:endParaRPr>
          </a:p>
        </p:txBody>
      </p:sp>
      <p:sp>
        <p:nvSpPr>
          <p:cNvPr id="17" name="TextBox 32"/>
          <p:cNvSpPr txBox="1"/>
          <p:nvPr/>
        </p:nvSpPr>
        <p:spPr>
          <a:xfrm>
            <a:off x="5778287" y="1396381"/>
            <a:ext cx="3247936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 smtClean="0">
                <a:latin typeface="Arial (Body)"/>
              </a:rPr>
              <a:t>Top keywords in Advise to Management – </a:t>
            </a:r>
          </a:p>
          <a:p>
            <a:r>
              <a:rPr lang="en-US" sz="1400" b="1" dirty="0">
                <a:solidFill>
                  <a:srgbClr val="00B050"/>
                </a:solidFill>
              </a:rPr>
              <a:t>(In </a:t>
            </a:r>
            <a:r>
              <a:rPr lang="en-US" sz="1400" b="1" dirty="0" smtClean="0">
                <a:solidFill>
                  <a:srgbClr val="00B050"/>
                </a:solidFill>
              </a:rPr>
              <a:t>Negative)</a:t>
            </a:r>
          </a:p>
          <a:p>
            <a:endParaRPr lang="en-US" sz="1200" b="1" dirty="0"/>
          </a:p>
          <a:p>
            <a:pPr marL="342900" indent="-342900">
              <a:buAutoNum type="arabicPeriod"/>
            </a:pPr>
            <a:r>
              <a:rPr lang="en-US" sz="1400" dirty="0" smtClean="0">
                <a:latin typeface="Arial (Body)"/>
              </a:rPr>
              <a:t>Senior</a:t>
            </a:r>
          </a:p>
          <a:p>
            <a:pPr marL="342900" indent="-342900">
              <a:buAutoNum type="arabicPeriod"/>
            </a:pPr>
            <a:r>
              <a:rPr lang="en-US" sz="1400" dirty="0" smtClean="0">
                <a:latin typeface="Arial (Body)"/>
              </a:rPr>
              <a:t>Quality work</a:t>
            </a:r>
          </a:p>
          <a:p>
            <a:pPr marL="342900" indent="-342900">
              <a:buAutoNum type="arabicPeriod"/>
            </a:pPr>
            <a:r>
              <a:rPr lang="en-US" sz="1400" dirty="0" smtClean="0">
                <a:latin typeface="Arial (Body)"/>
              </a:rPr>
              <a:t>Mid level management</a:t>
            </a:r>
          </a:p>
          <a:p>
            <a:pPr marL="342900" indent="-342900">
              <a:buAutoNum type="arabicPeriod"/>
            </a:pPr>
            <a:r>
              <a:rPr lang="en-US" sz="1400" dirty="0" smtClean="0">
                <a:latin typeface="Arial (Body)"/>
              </a:rPr>
              <a:t>Sales</a:t>
            </a:r>
          </a:p>
          <a:p>
            <a:pPr marL="342900" indent="-342900">
              <a:buAutoNum type="arabicPeriod"/>
            </a:pPr>
            <a:r>
              <a:rPr lang="en-US" sz="1400" dirty="0" smtClean="0">
                <a:latin typeface="Arial (Body)"/>
              </a:rPr>
              <a:t>Culture of company</a:t>
            </a:r>
          </a:p>
          <a:p>
            <a:pPr marL="342900" indent="-342900">
              <a:buAutoNum type="arabicPeriod"/>
            </a:pPr>
            <a:r>
              <a:rPr lang="en-US" sz="1400" dirty="0" smtClean="0">
                <a:latin typeface="Arial (Body)"/>
              </a:rPr>
              <a:t>Lower level impact</a:t>
            </a:r>
          </a:p>
          <a:p>
            <a:pPr marL="342900" indent="-342900">
              <a:buAutoNum type="arabicPeriod"/>
            </a:pPr>
            <a:r>
              <a:rPr lang="en-US" sz="1400" dirty="0" smtClean="0">
                <a:latin typeface="Arial (Body)"/>
              </a:rPr>
              <a:t>Invest </a:t>
            </a:r>
            <a:r>
              <a:rPr lang="en-US" sz="1400" dirty="0" smtClean="0">
                <a:latin typeface="Arial (Body)"/>
              </a:rPr>
              <a:t>technology</a:t>
            </a:r>
            <a:endParaRPr lang="en-US" sz="1400" dirty="0" smtClean="0">
              <a:latin typeface="Arial (Body)"/>
            </a:endParaRPr>
          </a:p>
        </p:txBody>
      </p:sp>
      <p:sp>
        <p:nvSpPr>
          <p:cNvPr id="8" name="TextBox 32"/>
          <p:cNvSpPr txBox="1"/>
          <p:nvPr/>
        </p:nvSpPr>
        <p:spPr>
          <a:xfrm>
            <a:off x="200298" y="732375"/>
            <a:ext cx="118610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/>
              <a:t>We used NLP methods to score each comments to identify comment is given in positive sense or negative sense and </a:t>
            </a:r>
            <a:r>
              <a:rPr lang="en-US" sz="1600" dirty="0" smtClean="0"/>
              <a:t>the comments are Public specific or person </a:t>
            </a:r>
            <a:r>
              <a:rPr lang="en-US" sz="1600" dirty="0" err="1" smtClean="0"/>
              <a:t>sepcific</a:t>
            </a:r>
            <a:endParaRPr lang="en-US" sz="1600" dirty="0" smtClean="0"/>
          </a:p>
        </p:txBody>
      </p:sp>
      <p:sp>
        <p:nvSpPr>
          <p:cNvPr id="9" name="TextBox 32"/>
          <p:cNvSpPr txBox="1"/>
          <p:nvPr/>
        </p:nvSpPr>
        <p:spPr>
          <a:xfrm>
            <a:off x="776462" y="4013316"/>
            <a:ext cx="3247936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 smtClean="0">
                <a:latin typeface="Arial (Body)"/>
              </a:rPr>
              <a:t>Top keywords in Advise to Management – </a:t>
            </a:r>
          </a:p>
          <a:p>
            <a:r>
              <a:rPr lang="en-US" sz="1400" b="1" dirty="0" smtClean="0">
                <a:solidFill>
                  <a:srgbClr val="00B050"/>
                </a:solidFill>
              </a:rPr>
              <a:t>(Public specific)</a:t>
            </a:r>
            <a:endParaRPr lang="en-US" sz="1400" b="1" dirty="0" smtClean="0">
              <a:solidFill>
                <a:srgbClr val="00B050"/>
              </a:solidFill>
            </a:endParaRPr>
          </a:p>
          <a:p>
            <a:endParaRPr lang="en-US" sz="1200" b="1" dirty="0"/>
          </a:p>
          <a:p>
            <a:pPr marL="342900" indent="-342900">
              <a:buAutoNum type="arabicPeriod"/>
            </a:pPr>
            <a:r>
              <a:rPr lang="en-US" sz="1400" dirty="0" smtClean="0">
                <a:latin typeface="Arial (Body)"/>
              </a:rPr>
              <a:t>Good Work</a:t>
            </a:r>
          </a:p>
          <a:p>
            <a:pPr marL="342900" indent="-342900">
              <a:buAutoNum type="arabicPeriod"/>
            </a:pPr>
            <a:r>
              <a:rPr lang="en-US" sz="1400" dirty="0" smtClean="0">
                <a:latin typeface="Arial (Body)"/>
              </a:rPr>
              <a:t>Good People</a:t>
            </a:r>
          </a:p>
          <a:p>
            <a:pPr marL="342900" indent="-342900">
              <a:buAutoNum type="arabicPeriod"/>
            </a:pPr>
            <a:r>
              <a:rPr lang="en-US" sz="1400" dirty="0" smtClean="0">
                <a:latin typeface="Arial (Body)"/>
              </a:rPr>
              <a:t>Senior Management</a:t>
            </a:r>
          </a:p>
          <a:p>
            <a:pPr marL="342900" indent="-342900">
              <a:buAutoNum type="arabicPeriod"/>
            </a:pPr>
            <a:r>
              <a:rPr lang="en-US" sz="1400" dirty="0" smtClean="0">
                <a:latin typeface="Arial (Body)"/>
              </a:rPr>
              <a:t>Employees</a:t>
            </a:r>
            <a:endParaRPr lang="en-US" sz="1400" dirty="0" smtClean="0">
              <a:latin typeface="Arial (Body)"/>
            </a:endParaRPr>
          </a:p>
          <a:p>
            <a:pPr marL="342900" indent="-342900">
              <a:buAutoNum type="arabicPeriod"/>
            </a:pPr>
            <a:r>
              <a:rPr lang="en-US" sz="1400" dirty="0" smtClean="0">
                <a:latin typeface="Arial (Body)"/>
              </a:rPr>
              <a:t>Management team</a:t>
            </a:r>
          </a:p>
          <a:p>
            <a:pPr marL="342900" indent="-342900">
              <a:buAutoNum type="arabicPeriod"/>
            </a:pPr>
            <a:endParaRPr lang="en-US" sz="1400" dirty="0" smtClean="0">
              <a:latin typeface="Arial (Body)"/>
            </a:endParaRPr>
          </a:p>
        </p:txBody>
      </p:sp>
      <p:sp>
        <p:nvSpPr>
          <p:cNvPr id="10" name="TextBox 32"/>
          <p:cNvSpPr txBox="1"/>
          <p:nvPr/>
        </p:nvSpPr>
        <p:spPr>
          <a:xfrm>
            <a:off x="5773931" y="4013316"/>
            <a:ext cx="324793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 smtClean="0">
                <a:latin typeface="Arial (Body)"/>
              </a:rPr>
              <a:t>Top keywords in Advise to Management – </a:t>
            </a:r>
          </a:p>
          <a:p>
            <a:r>
              <a:rPr lang="en-US" sz="1400" b="1" dirty="0" smtClean="0">
                <a:solidFill>
                  <a:srgbClr val="00B050"/>
                </a:solidFill>
              </a:rPr>
              <a:t>(Person </a:t>
            </a:r>
            <a:r>
              <a:rPr lang="en-US" sz="1400" b="1" dirty="0">
                <a:solidFill>
                  <a:srgbClr val="00B050"/>
                </a:solidFill>
              </a:rPr>
              <a:t>specific)</a:t>
            </a:r>
            <a:endParaRPr lang="en-US" sz="1400" b="1" dirty="0" smtClean="0">
              <a:solidFill>
                <a:srgbClr val="00B050"/>
              </a:solidFill>
            </a:endParaRPr>
          </a:p>
          <a:p>
            <a:endParaRPr lang="en-US" sz="1200" b="1" dirty="0"/>
          </a:p>
          <a:p>
            <a:pPr marL="342900" indent="-342900">
              <a:buAutoNum type="arabicPeriod"/>
            </a:pPr>
            <a:r>
              <a:rPr lang="en-US" sz="1400" dirty="0" smtClean="0">
                <a:latin typeface="Arial (Body)"/>
              </a:rPr>
              <a:t>Employees</a:t>
            </a:r>
          </a:p>
          <a:p>
            <a:pPr marL="342900" indent="-342900">
              <a:buAutoNum type="arabicPeriod"/>
            </a:pPr>
            <a:r>
              <a:rPr lang="en-US" sz="1400" dirty="0" smtClean="0">
                <a:latin typeface="Arial (Body)"/>
              </a:rPr>
              <a:t>Senior Management</a:t>
            </a:r>
            <a:endParaRPr lang="en-US" sz="1400" dirty="0" smtClean="0">
              <a:latin typeface="Arial (Body)"/>
            </a:endParaRPr>
          </a:p>
          <a:p>
            <a:pPr marL="342900" indent="-342900">
              <a:buAutoNum type="arabicPeriod"/>
            </a:pPr>
            <a:r>
              <a:rPr lang="en-US" sz="1400" dirty="0" smtClean="0">
                <a:latin typeface="Arial (Body)"/>
              </a:rPr>
              <a:t>Focus</a:t>
            </a:r>
          </a:p>
          <a:p>
            <a:pPr marL="342900" indent="-342900">
              <a:buAutoNum type="arabicPeriod"/>
            </a:pPr>
            <a:r>
              <a:rPr lang="en-US" sz="1400" dirty="0" smtClean="0">
                <a:latin typeface="Arial (Body)"/>
              </a:rPr>
              <a:t>Middle Management</a:t>
            </a:r>
          </a:p>
          <a:p>
            <a:pPr marL="342900" indent="-342900">
              <a:buAutoNum type="arabicPeriod"/>
            </a:pPr>
            <a:r>
              <a:rPr lang="en-US" sz="1400" dirty="0" smtClean="0">
                <a:latin typeface="Arial (Body)"/>
              </a:rPr>
              <a:t>Good People</a:t>
            </a:r>
            <a:endParaRPr lang="en-US" sz="1400" dirty="0" smtClean="0">
              <a:latin typeface="Arial (Body)"/>
            </a:endParaRPr>
          </a:p>
        </p:txBody>
      </p:sp>
    </p:spTree>
    <p:extLst>
      <p:ext uri="{BB962C8B-B14F-4D97-AF65-F5344CB8AC3E}">
        <p14:creationId xmlns:p14="http://schemas.microsoft.com/office/powerpoint/2010/main" val="1735619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08259977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791" name="think-cell Slide" r:id="rId5" imgW="216" imgH="216" progId="TCLayout.ActiveDocument.1">
                  <p:embed/>
                </p:oleObj>
              </mc:Choice>
              <mc:Fallback>
                <p:oleObj name="think-cell Slide" r:id="rId5" imgW="216" imgH="216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/>
            <a:endParaRPr lang="en-US" sz="2800" b="1" dirty="0" err="1" smtClean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521" y="210750"/>
            <a:ext cx="11358880" cy="442394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What US and India Employees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liked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7EA37-45B3-43F1-B6CD-6AAAF6E0BE4D}" type="slidenum">
              <a:rPr lang="en-US" smtClean="0"/>
              <a:t>15</a:t>
            </a:fld>
            <a:endParaRPr lang="en-US" dirty="0"/>
          </a:p>
        </p:txBody>
      </p:sp>
      <p:sp>
        <p:nvSpPr>
          <p:cNvPr id="13" name="TextBox 32"/>
          <p:cNvSpPr txBox="1"/>
          <p:nvPr/>
        </p:nvSpPr>
        <p:spPr>
          <a:xfrm>
            <a:off x="472266" y="1345080"/>
            <a:ext cx="516218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latin typeface="Arial (Body)"/>
              </a:rPr>
              <a:t>What US Employees liked – </a:t>
            </a:r>
          </a:p>
          <a:p>
            <a:endParaRPr lang="en-US" b="1" dirty="0"/>
          </a:p>
          <a:p>
            <a:pPr marL="342900" indent="-342900">
              <a:buAutoNum type="arabicPeriod"/>
            </a:pPr>
            <a:r>
              <a:rPr lang="en-US" dirty="0" smtClean="0">
                <a:latin typeface="Arial (Body)"/>
              </a:rPr>
              <a:t>Work Life Balance</a:t>
            </a:r>
          </a:p>
          <a:p>
            <a:pPr marL="342900" indent="-342900">
              <a:buAutoNum type="arabicPeriod"/>
            </a:pPr>
            <a:r>
              <a:rPr lang="en-US" dirty="0" smtClean="0">
                <a:latin typeface="Arial (Body)"/>
              </a:rPr>
              <a:t>Good Pay</a:t>
            </a:r>
          </a:p>
          <a:p>
            <a:pPr marL="342900" indent="-342900">
              <a:buAutoNum type="arabicPeriod"/>
            </a:pPr>
            <a:r>
              <a:rPr lang="en-US" dirty="0" smtClean="0">
                <a:latin typeface="Arial (Body)"/>
              </a:rPr>
              <a:t>Good Culture</a:t>
            </a:r>
          </a:p>
          <a:p>
            <a:pPr marL="342900" indent="-342900">
              <a:buAutoNum type="arabicPeriod"/>
            </a:pPr>
            <a:r>
              <a:rPr lang="en-US" dirty="0" smtClean="0">
                <a:latin typeface="Arial (Body)"/>
              </a:rPr>
              <a:t>Great Benefits</a:t>
            </a:r>
          </a:p>
          <a:p>
            <a:pPr marL="342900" indent="-342900">
              <a:buAutoNum type="arabicPeriod"/>
            </a:pPr>
            <a:r>
              <a:rPr lang="en-US" dirty="0" smtClean="0">
                <a:latin typeface="Arial (Body)"/>
              </a:rPr>
              <a:t>Interesting Work</a:t>
            </a:r>
          </a:p>
          <a:p>
            <a:pPr marL="342900" indent="-342900">
              <a:buAutoNum type="arabicPeriod"/>
            </a:pPr>
            <a:r>
              <a:rPr lang="en-US" dirty="0" smtClean="0">
                <a:latin typeface="Arial (Body)"/>
              </a:rPr>
              <a:t>Work Hours</a:t>
            </a:r>
          </a:p>
        </p:txBody>
      </p:sp>
      <p:sp>
        <p:nvSpPr>
          <p:cNvPr id="18" name="TextBox 32"/>
          <p:cNvSpPr txBox="1"/>
          <p:nvPr/>
        </p:nvSpPr>
        <p:spPr>
          <a:xfrm>
            <a:off x="6628739" y="1368330"/>
            <a:ext cx="547618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What US Employees didn’t liked </a:t>
            </a:r>
            <a:r>
              <a:rPr lang="en-US" b="1" dirty="0"/>
              <a:t>–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342900" indent="-342900">
              <a:buAutoNum type="arabicPeriod"/>
            </a:pPr>
            <a:r>
              <a:rPr lang="en-US" dirty="0" smtClean="0"/>
              <a:t>Growth</a:t>
            </a:r>
          </a:p>
          <a:p>
            <a:pPr marL="342900" indent="-342900">
              <a:buAutoNum type="arabicPeriod"/>
            </a:pPr>
            <a:r>
              <a:rPr lang="en-US" dirty="0" smtClean="0"/>
              <a:t>Work</a:t>
            </a:r>
          </a:p>
          <a:p>
            <a:pPr marL="342900" indent="-342900">
              <a:buAutoNum type="arabicPeriod"/>
            </a:pPr>
            <a:r>
              <a:rPr lang="en-US" dirty="0" smtClean="0"/>
              <a:t>Politics</a:t>
            </a:r>
            <a:endParaRPr lang="en-US" sz="1600" dirty="0"/>
          </a:p>
          <a:p>
            <a:pPr marL="342900" indent="-342900">
              <a:buAutoNum type="arabicPeriod"/>
            </a:pPr>
            <a:r>
              <a:rPr lang="en-US" dirty="0" smtClean="0"/>
              <a:t>Leadership</a:t>
            </a:r>
          </a:p>
          <a:p>
            <a:pPr marL="342900" indent="-342900">
              <a:buAutoNum type="arabicPeriod"/>
            </a:pPr>
            <a:r>
              <a:rPr lang="en-US" dirty="0" smtClean="0"/>
              <a:t>Opportunities</a:t>
            </a:r>
          </a:p>
          <a:p>
            <a:pPr marL="342900" indent="-342900">
              <a:buAutoNum type="arabicPeriod"/>
            </a:pPr>
            <a:r>
              <a:rPr lang="en-US" dirty="0" smtClean="0"/>
              <a:t>Promotions</a:t>
            </a:r>
            <a:endParaRPr lang="en-US" dirty="0"/>
          </a:p>
        </p:txBody>
      </p:sp>
      <p:sp>
        <p:nvSpPr>
          <p:cNvPr id="11" name="TextBox 32"/>
          <p:cNvSpPr txBox="1"/>
          <p:nvPr/>
        </p:nvSpPr>
        <p:spPr>
          <a:xfrm>
            <a:off x="472265" y="3855319"/>
            <a:ext cx="516218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latin typeface="Arial (Body)"/>
              </a:rPr>
              <a:t>What India Employees liked – </a:t>
            </a:r>
          </a:p>
          <a:p>
            <a:endParaRPr lang="en-US" b="1" dirty="0"/>
          </a:p>
          <a:p>
            <a:pPr marL="342900" indent="-342900">
              <a:buAutoNum type="arabicPeriod"/>
            </a:pPr>
            <a:r>
              <a:rPr lang="en-US" dirty="0" smtClean="0">
                <a:latin typeface="Arial (Body)"/>
              </a:rPr>
              <a:t>Work Life Balance</a:t>
            </a:r>
          </a:p>
          <a:p>
            <a:pPr marL="342900" indent="-342900">
              <a:buAutoNum type="arabicPeriod"/>
            </a:pPr>
            <a:r>
              <a:rPr lang="en-US" dirty="0" smtClean="0">
                <a:latin typeface="Arial (Body)"/>
              </a:rPr>
              <a:t>Good Working Environment</a:t>
            </a:r>
          </a:p>
          <a:p>
            <a:pPr marL="342900" indent="-342900">
              <a:buAutoNum type="arabicPeriod"/>
            </a:pPr>
            <a:r>
              <a:rPr lang="en-US" dirty="0" smtClean="0">
                <a:latin typeface="Arial (Body)"/>
              </a:rPr>
              <a:t>Good Culture</a:t>
            </a:r>
          </a:p>
          <a:p>
            <a:pPr marL="342900" indent="-342900">
              <a:buAutoNum type="arabicPeriod"/>
            </a:pPr>
            <a:r>
              <a:rPr lang="en-US" dirty="0" smtClean="0">
                <a:latin typeface="Arial (Body)"/>
              </a:rPr>
              <a:t>Less Work Pressure</a:t>
            </a:r>
          </a:p>
          <a:p>
            <a:pPr marL="342900" indent="-342900">
              <a:buAutoNum type="arabicPeriod"/>
            </a:pPr>
            <a:r>
              <a:rPr lang="en-US" dirty="0" smtClean="0">
                <a:latin typeface="Arial (Body)"/>
              </a:rPr>
              <a:t>Transport Facility</a:t>
            </a:r>
          </a:p>
          <a:p>
            <a:pPr marL="342900" indent="-342900">
              <a:buAutoNum type="arabicPeriod"/>
            </a:pPr>
            <a:r>
              <a:rPr lang="en-US" dirty="0" smtClean="0">
                <a:latin typeface="Arial (Body)"/>
              </a:rPr>
              <a:t>Good Pay</a:t>
            </a:r>
            <a:endParaRPr lang="en-US" dirty="0">
              <a:latin typeface="Arial (Body)"/>
            </a:endParaRPr>
          </a:p>
        </p:txBody>
      </p:sp>
      <p:sp>
        <p:nvSpPr>
          <p:cNvPr id="12" name="TextBox 32"/>
          <p:cNvSpPr txBox="1"/>
          <p:nvPr/>
        </p:nvSpPr>
        <p:spPr>
          <a:xfrm>
            <a:off x="6628738" y="3855319"/>
            <a:ext cx="547618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What India Employees didn’t liked </a:t>
            </a:r>
            <a:r>
              <a:rPr lang="en-US" b="1" dirty="0"/>
              <a:t>–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342900" indent="-342900">
              <a:buAutoNum type="arabicPeriod"/>
            </a:pPr>
            <a:r>
              <a:rPr lang="en-US" dirty="0" smtClean="0"/>
              <a:t>Not Enough Opportunities </a:t>
            </a:r>
          </a:p>
          <a:p>
            <a:pPr marL="342900" indent="-342900">
              <a:buAutoNum type="arabicPeriod"/>
            </a:pPr>
            <a:r>
              <a:rPr lang="en-US" dirty="0" smtClean="0"/>
              <a:t>Slow Career / Growth opportunity</a:t>
            </a:r>
          </a:p>
          <a:p>
            <a:pPr marL="342900" indent="-342900">
              <a:buAutoNum type="arabicPeriod"/>
            </a:pPr>
            <a:r>
              <a:rPr lang="en-US" dirty="0" smtClean="0"/>
              <a:t>Promotion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 smtClean="0"/>
              <a:t>Monotonous work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 smtClean="0"/>
              <a:t>Training</a:t>
            </a:r>
          </a:p>
          <a:p>
            <a:pPr marL="342900" indent="-342900">
              <a:buAutoNum type="arabicPeriod"/>
            </a:pPr>
            <a:r>
              <a:rPr lang="en-US" dirty="0" smtClean="0"/>
              <a:t>Night Shift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663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99432638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933" name="think-cell Slide" r:id="rId5" imgW="216" imgH="216" progId="TCLayout.ActiveDocument.1">
                  <p:embed/>
                </p:oleObj>
              </mc:Choice>
              <mc:Fallback>
                <p:oleObj name="think-cell Slide" r:id="rId5" imgW="216" imgH="216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/>
            <a:endParaRPr lang="en-US" sz="2800" b="1" dirty="0" err="1" smtClean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528" y="219458"/>
            <a:ext cx="11358880" cy="464058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Overall satisfaction for all Division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7EA37-45B3-43F1-B6CD-6AAAF6E0BE4D}" type="slidenum">
              <a:rPr lang="en-US" smtClean="0"/>
              <a:t>16</a:t>
            </a:fld>
            <a:endParaRPr lang="en-US" dirty="0"/>
          </a:p>
        </p:txBody>
      </p:sp>
      <p:sp>
        <p:nvSpPr>
          <p:cNvPr id="24" name="TextBox 32"/>
          <p:cNvSpPr txBox="1"/>
          <p:nvPr/>
        </p:nvSpPr>
        <p:spPr>
          <a:xfrm>
            <a:off x="671605" y="845588"/>
            <a:ext cx="31670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>
                <a:solidFill>
                  <a:srgbClr val="FF0000"/>
                </a:solidFill>
                <a:latin typeface="Arial (Body)"/>
              </a:rPr>
              <a:t>Avg. </a:t>
            </a:r>
            <a:r>
              <a:rPr lang="en-US" sz="1200" b="1" dirty="0" smtClean="0">
                <a:solidFill>
                  <a:srgbClr val="FF0000"/>
                </a:solidFill>
                <a:latin typeface="Arial (Body)"/>
              </a:rPr>
              <a:t>Overall Satisfaction in MI</a:t>
            </a:r>
            <a:endParaRPr lang="en-US" sz="1200" b="1" dirty="0">
              <a:solidFill>
                <a:srgbClr val="FF0000"/>
              </a:solidFill>
              <a:latin typeface="Arial (Body)"/>
            </a:endParaRPr>
          </a:p>
        </p:txBody>
      </p:sp>
      <p:sp>
        <p:nvSpPr>
          <p:cNvPr id="31" name="TextBox 32"/>
          <p:cNvSpPr txBox="1"/>
          <p:nvPr/>
        </p:nvSpPr>
        <p:spPr>
          <a:xfrm>
            <a:off x="4656795" y="845588"/>
            <a:ext cx="30785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>
                <a:solidFill>
                  <a:srgbClr val="FF0000"/>
                </a:solidFill>
                <a:latin typeface="Arial (Body)"/>
              </a:rPr>
              <a:t>Avg. Overall Satisfaction in </a:t>
            </a:r>
            <a:r>
              <a:rPr lang="en-US" sz="1200" b="1" dirty="0" err="1" smtClean="0">
                <a:solidFill>
                  <a:srgbClr val="FF0000"/>
                </a:solidFill>
                <a:latin typeface="Arial (Body)"/>
              </a:rPr>
              <a:t>Platts</a:t>
            </a:r>
            <a:endParaRPr lang="en-US" sz="1200" b="1" dirty="0">
              <a:solidFill>
                <a:srgbClr val="FF0000"/>
              </a:solidFill>
              <a:latin typeface="Arial (Body)"/>
            </a:endParaRPr>
          </a:p>
        </p:txBody>
      </p:sp>
      <p:sp>
        <p:nvSpPr>
          <p:cNvPr id="34" name="TextBox 32"/>
          <p:cNvSpPr txBox="1"/>
          <p:nvPr/>
        </p:nvSpPr>
        <p:spPr>
          <a:xfrm>
            <a:off x="8848199" y="845588"/>
            <a:ext cx="27158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>
                <a:solidFill>
                  <a:srgbClr val="FF0000"/>
                </a:solidFill>
                <a:latin typeface="Arial (Body)"/>
              </a:rPr>
              <a:t>Avg. Overall Satisfaction in DJI</a:t>
            </a:r>
          </a:p>
        </p:txBody>
      </p:sp>
      <p:sp>
        <p:nvSpPr>
          <p:cNvPr id="36" name="TextBox 32"/>
          <p:cNvSpPr txBox="1"/>
          <p:nvPr/>
        </p:nvSpPr>
        <p:spPr>
          <a:xfrm>
            <a:off x="4738339" y="3572303"/>
            <a:ext cx="34335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>
                <a:solidFill>
                  <a:srgbClr val="FF0000"/>
                </a:solidFill>
                <a:latin typeface="Arial (Body)"/>
              </a:rPr>
              <a:t>Avg. Overall Satisfaction </a:t>
            </a:r>
            <a:r>
              <a:rPr lang="en-US" sz="1200" b="1" dirty="0" smtClean="0">
                <a:solidFill>
                  <a:srgbClr val="FF0000"/>
                </a:solidFill>
                <a:latin typeface="Arial (Body)"/>
              </a:rPr>
              <a:t>in Ratings</a:t>
            </a:r>
            <a:endParaRPr lang="en-US" sz="1200" b="1" dirty="0">
              <a:solidFill>
                <a:srgbClr val="FF0000"/>
              </a:solidFill>
              <a:latin typeface="Arial (Body)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1605" y="1227444"/>
            <a:ext cx="3167087" cy="213714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06849" y="1184236"/>
            <a:ext cx="3291402" cy="222355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666408" y="1227444"/>
            <a:ext cx="2974047" cy="218096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532709" y="4011374"/>
            <a:ext cx="3524213" cy="2411681"/>
          </a:xfrm>
          <a:prstGeom prst="rect">
            <a:avLst/>
          </a:prstGeom>
        </p:spPr>
      </p:pic>
      <p:sp>
        <p:nvSpPr>
          <p:cNvPr id="27" name="Title 1"/>
          <p:cNvSpPr txBox="1">
            <a:spLocks/>
          </p:cNvSpPr>
          <p:nvPr/>
        </p:nvSpPr>
        <p:spPr>
          <a:xfrm>
            <a:off x="8171936" y="6331755"/>
            <a:ext cx="3533366" cy="526243"/>
          </a:xfrm>
          <a:prstGeom prst="rect">
            <a:avLst/>
          </a:prstGeom>
          <a:ln w="3175">
            <a:noFill/>
            <a:prstDash val="dash"/>
          </a:ln>
        </p:spPr>
        <p:txBody>
          <a:bodyPr vert="horz" lIns="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rgbClr val="D6002A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000" b="0" dirty="0" smtClean="0">
                <a:solidFill>
                  <a:schemeClr val="tx1"/>
                </a:solidFill>
              </a:rPr>
              <a:t>* For Employees over all satisfaction MI and Ratings divisions saw an increase, </a:t>
            </a:r>
            <a:r>
              <a:rPr lang="en-US" sz="1000" b="0" dirty="0" err="1" smtClean="0">
                <a:solidFill>
                  <a:schemeClr val="tx1"/>
                </a:solidFill>
              </a:rPr>
              <a:t>Platts</a:t>
            </a:r>
            <a:r>
              <a:rPr lang="en-US" sz="1000" b="0" dirty="0" smtClean="0">
                <a:solidFill>
                  <a:schemeClr val="tx1"/>
                </a:solidFill>
              </a:rPr>
              <a:t> shows a constant and DJI shows negative trend.</a:t>
            </a:r>
            <a:endParaRPr lang="en-US" sz="10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0465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07635328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949" name="think-cell Slide" r:id="rId5" imgW="216" imgH="216" progId="TCLayout.ActiveDocument.1">
                  <p:embed/>
                </p:oleObj>
              </mc:Choice>
              <mc:Fallback>
                <p:oleObj name="think-cell Slide" r:id="rId5" imgW="216" imgH="216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/>
            <a:endParaRPr lang="en-US" sz="2800" b="1" dirty="0" err="1" smtClean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521" y="210750"/>
            <a:ext cx="11358880" cy="442394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What Employees liked (based on each division)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7EA37-45B3-43F1-B6CD-6AAAF6E0BE4D}" type="slidenum">
              <a:rPr lang="en-US" smtClean="0"/>
              <a:t>17</a:t>
            </a:fld>
            <a:endParaRPr lang="en-US" dirty="0"/>
          </a:p>
        </p:txBody>
      </p:sp>
      <p:sp>
        <p:nvSpPr>
          <p:cNvPr id="13" name="TextBox 32"/>
          <p:cNvSpPr txBox="1"/>
          <p:nvPr/>
        </p:nvSpPr>
        <p:spPr>
          <a:xfrm>
            <a:off x="1234027" y="990852"/>
            <a:ext cx="347464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latin typeface="Arial (Body)"/>
              </a:rPr>
              <a:t>What MI Employees liked – </a:t>
            </a:r>
          </a:p>
          <a:p>
            <a:endParaRPr lang="en-US" b="1" dirty="0"/>
          </a:p>
          <a:p>
            <a:pPr marL="342900" indent="-342900">
              <a:buAutoNum type="arabicPeriod"/>
            </a:pPr>
            <a:r>
              <a:rPr lang="en-US" dirty="0" smtClean="0">
                <a:latin typeface="Arial (Body)"/>
              </a:rPr>
              <a:t>Work Life Balance</a:t>
            </a:r>
          </a:p>
          <a:p>
            <a:pPr marL="342900" indent="-342900">
              <a:buAutoNum type="arabicPeriod"/>
            </a:pPr>
            <a:r>
              <a:rPr lang="en-US" dirty="0" smtClean="0">
                <a:latin typeface="Arial (Body)"/>
              </a:rPr>
              <a:t>Good Work Culture</a:t>
            </a:r>
          </a:p>
          <a:p>
            <a:pPr marL="342900" indent="-342900">
              <a:buAutoNum type="arabicPeriod"/>
            </a:pPr>
            <a:r>
              <a:rPr lang="en-US" dirty="0" smtClean="0">
                <a:latin typeface="Arial (Body)"/>
              </a:rPr>
              <a:t>Great Benefits</a:t>
            </a:r>
          </a:p>
          <a:p>
            <a:pPr marL="342900" indent="-342900">
              <a:buAutoNum type="arabicPeriod"/>
            </a:pPr>
            <a:r>
              <a:rPr lang="en-US" dirty="0" smtClean="0">
                <a:latin typeface="Arial (Body)"/>
              </a:rPr>
              <a:t>Good Work</a:t>
            </a:r>
          </a:p>
          <a:p>
            <a:pPr marL="342900" indent="-342900">
              <a:buAutoNum type="arabicPeriod"/>
            </a:pPr>
            <a:r>
              <a:rPr lang="en-US" dirty="0" smtClean="0">
                <a:latin typeface="Arial (Body)"/>
              </a:rPr>
              <a:t>Good People</a:t>
            </a:r>
          </a:p>
          <a:p>
            <a:pPr marL="342900" indent="-342900">
              <a:buAutoNum type="arabicPeriod"/>
            </a:pPr>
            <a:r>
              <a:rPr lang="en-US" dirty="0" smtClean="0">
                <a:latin typeface="Arial (Body)"/>
              </a:rPr>
              <a:t>Opportunities</a:t>
            </a:r>
          </a:p>
        </p:txBody>
      </p:sp>
      <p:sp>
        <p:nvSpPr>
          <p:cNvPr id="18" name="TextBox 32"/>
          <p:cNvSpPr txBox="1"/>
          <p:nvPr/>
        </p:nvSpPr>
        <p:spPr>
          <a:xfrm>
            <a:off x="6628738" y="990852"/>
            <a:ext cx="361913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latin typeface="Arial (Body)"/>
              </a:rPr>
              <a:t>What </a:t>
            </a:r>
            <a:r>
              <a:rPr lang="en-US" b="1" dirty="0" err="1" smtClean="0"/>
              <a:t>Platts</a:t>
            </a:r>
            <a:r>
              <a:rPr lang="en-US" b="1" dirty="0" smtClean="0"/>
              <a:t> Employees liked </a:t>
            </a:r>
            <a:r>
              <a:rPr lang="en-US" b="1" dirty="0"/>
              <a:t>–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342900" indent="-342900">
              <a:buFontTx/>
              <a:buAutoNum type="arabicPeriod"/>
            </a:pPr>
            <a:r>
              <a:rPr lang="en-US" dirty="0" smtClean="0">
                <a:latin typeface="Arial (Body)"/>
              </a:rPr>
              <a:t>Good Benefits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Good Work life balance</a:t>
            </a:r>
          </a:p>
          <a:p>
            <a:pPr marL="342900" indent="-342900">
              <a:buAutoNum type="arabicPeriod"/>
            </a:pPr>
            <a:r>
              <a:rPr lang="en-US" dirty="0" smtClean="0"/>
              <a:t>Good Work</a:t>
            </a:r>
            <a:endParaRPr lang="en-US" sz="1600" dirty="0"/>
          </a:p>
          <a:p>
            <a:pPr marL="342900" indent="-342900">
              <a:buAutoNum type="arabicPeriod"/>
            </a:pPr>
            <a:r>
              <a:rPr lang="en-US" dirty="0" smtClean="0"/>
              <a:t>Smart People</a:t>
            </a:r>
          </a:p>
          <a:p>
            <a:pPr marL="342900" indent="-342900">
              <a:buAutoNum type="arabicPeriod"/>
            </a:pPr>
            <a:r>
              <a:rPr lang="en-US" dirty="0" smtClean="0"/>
              <a:t>Flexible timings</a:t>
            </a:r>
          </a:p>
        </p:txBody>
      </p:sp>
      <p:sp>
        <p:nvSpPr>
          <p:cNvPr id="10" name="TextBox 32"/>
          <p:cNvSpPr txBox="1"/>
          <p:nvPr/>
        </p:nvSpPr>
        <p:spPr>
          <a:xfrm>
            <a:off x="1229905" y="3919403"/>
            <a:ext cx="347464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latin typeface="Arial (Body)"/>
              </a:rPr>
              <a:t>What DJI </a:t>
            </a:r>
            <a:r>
              <a:rPr lang="en-US" b="1" dirty="0" smtClean="0">
                <a:latin typeface="Arial (Body)"/>
              </a:rPr>
              <a:t>Employees liked – </a:t>
            </a:r>
          </a:p>
          <a:p>
            <a:endParaRPr lang="en-US" b="1" dirty="0"/>
          </a:p>
          <a:p>
            <a:pPr marL="342900" indent="-342900">
              <a:buAutoNum type="arabicPeriod"/>
            </a:pPr>
            <a:r>
              <a:rPr lang="en-US" dirty="0" smtClean="0">
                <a:latin typeface="Arial (Body)"/>
              </a:rPr>
              <a:t>Good Benefits</a:t>
            </a:r>
          </a:p>
          <a:p>
            <a:pPr marL="342900" indent="-342900">
              <a:buAutoNum type="arabicPeriod"/>
            </a:pPr>
            <a:r>
              <a:rPr lang="en-US" dirty="0" smtClean="0">
                <a:latin typeface="Arial (Body)"/>
              </a:rPr>
              <a:t>Good Work Life Balance</a:t>
            </a:r>
          </a:p>
          <a:p>
            <a:pPr marL="342900" indent="-342900">
              <a:buAutoNum type="arabicPeriod"/>
            </a:pPr>
            <a:r>
              <a:rPr lang="en-US" dirty="0" smtClean="0">
                <a:latin typeface="Arial (Body)"/>
              </a:rPr>
              <a:t>Good Company</a:t>
            </a:r>
          </a:p>
          <a:p>
            <a:pPr marL="342900" indent="-342900">
              <a:buAutoNum type="arabicPeriod"/>
            </a:pPr>
            <a:r>
              <a:rPr lang="en-US" dirty="0" smtClean="0">
                <a:latin typeface="Arial (Body)"/>
              </a:rPr>
              <a:t>Good Interns</a:t>
            </a:r>
          </a:p>
          <a:p>
            <a:pPr marL="342900" indent="-342900">
              <a:buAutoNum type="arabicPeriod"/>
            </a:pPr>
            <a:r>
              <a:rPr lang="en-US" dirty="0" smtClean="0">
                <a:latin typeface="Arial (Body)"/>
              </a:rPr>
              <a:t>Professional People</a:t>
            </a:r>
          </a:p>
          <a:p>
            <a:pPr marL="342900" indent="-342900">
              <a:buAutoNum type="arabicPeriod"/>
            </a:pPr>
            <a:r>
              <a:rPr lang="en-US" dirty="0" smtClean="0">
                <a:latin typeface="Arial (Body)"/>
              </a:rPr>
              <a:t>Globally renown company</a:t>
            </a:r>
          </a:p>
        </p:txBody>
      </p:sp>
      <p:sp>
        <p:nvSpPr>
          <p:cNvPr id="14" name="TextBox 32"/>
          <p:cNvSpPr txBox="1"/>
          <p:nvPr/>
        </p:nvSpPr>
        <p:spPr>
          <a:xfrm>
            <a:off x="6624615" y="3919403"/>
            <a:ext cx="379624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latin typeface="Arial (Body)"/>
              </a:rPr>
              <a:t>What </a:t>
            </a:r>
            <a:r>
              <a:rPr lang="en-US" b="1" dirty="0" smtClean="0"/>
              <a:t>Ratings Employees liked </a:t>
            </a:r>
            <a:r>
              <a:rPr lang="en-US" b="1" dirty="0"/>
              <a:t>–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342900" indent="-342900">
              <a:buAutoNum type="arabicPeriod"/>
            </a:pPr>
            <a:r>
              <a:rPr lang="en-US" dirty="0" smtClean="0">
                <a:latin typeface="Arial (Body)"/>
              </a:rPr>
              <a:t>Good Benefits </a:t>
            </a:r>
          </a:p>
          <a:p>
            <a:pPr marL="342900" indent="-342900">
              <a:buAutoNum type="arabicPeriod"/>
            </a:pPr>
            <a:r>
              <a:rPr lang="en-US" dirty="0" smtClean="0">
                <a:latin typeface="Arial (Body)"/>
              </a:rPr>
              <a:t>Good Work </a:t>
            </a:r>
            <a:r>
              <a:rPr lang="en-US" dirty="0">
                <a:latin typeface="Arial (Body)"/>
              </a:rPr>
              <a:t>Life Balance</a:t>
            </a:r>
          </a:p>
          <a:p>
            <a:pPr marL="342900" indent="-342900">
              <a:buAutoNum type="arabicPeriod"/>
            </a:pPr>
            <a:r>
              <a:rPr lang="en-US" dirty="0">
                <a:latin typeface="Arial (Body)"/>
              </a:rPr>
              <a:t>Good </a:t>
            </a:r>
            <a:r>
              <a:rPr lang="en-US" dirty="0" smtClean="0">
                <a:latin typeface="Arial (Body)"/>
              </a:rPr>
              <a:t>Company</a:t>
            </a:r>
          </a:p>
          <a:p>
            <a:pPr marL="342900" indent="-342900">
              <a:buAutoNum type="arabicPeriod"/>
            </a:pPr>
            <a:r>
              <a:rPr lang="en-US" dirty="0" smtClean="0">
                <a:latin typeface="Arial (Body)"/>
              </a:rPr>
              <a:t>Learning</a:t>
            </a:r>
            <a:endParaRPr lang="en-US" dirty="0">
              <a:latin typeface="Arial (Body)"/>
            </a:endParaRPr>
          </a:p>
          <a:p>
            <a:pPr marL="342900" indent="-342900">
              <a:buAutoNum type="arabicPeriod"/>
            </a:pPr>
            <a:r>
              <a:rPr lang="en-US" dirty="0" smtClean="0">
                <a:latin typeface="Arial (Body)"/>
              </a:rPr>
              <a:t>Interesting Work</a:t>
            </a:r>
            <a:endParaRPr lang="en-US" dirty="0">
              <a:latin typeface="Arial (Body)"/>
            </a:endParaRPr>
          </a:p>
          <a:p>
            <a:pPr marL="342900" indent="-342900">
              <a:buAutoNum type="arabicPeriod"/>
            </a:pPr>
            <a:r>
              <a:rPr lang="en-US" dirty="0" smtClean="0">
                <a:latin typeface="Arial (Body)"/>
              </a:rPr>
              <a:t>Work From Home</a:t>
            </a:r>
            <a:endParaRPr lang="en-US" dirty="0">
              <a:latin typeface="Arial (Body)"/>
            </a:endParaRPr>
          </a:p>
          <a:p>
            <a:pPr marL="342900" indent="-342900">
              <a:buAutoNum type="arabicPeriod"/>
            </a:pPr>
            <a:r>
              <a:rPr lang="en-US" dirty="0" smtClean="0">
                <a:latin typeface="Arial (Body)"/>
              </a:rPr>
              <a:t>Working hours</a:t>
            </a:r>
            <a:endParaRPr lang="en-US" dirty="0">
              <a:latin typeface="Arial (Body)"/>
            </a:endParaRPr>
          </a:p>
        </p:txBody>
      </p:sp>
    </p:spTree>
    <p:extLst>
      <p:ext uri="{BB962C8B-B14F-4D97-AF65-F5344CB8AC3E}">
        <p14:creationId xmlns:p14="http://schemas.microsoft.com/office/powerpoint/2010/main" val="1835303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29094777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69" name="think-cell Slide" r:id="rId5" imgW="216" imgH="216" progId="TCLayout.ActiveDocument.1">
                  <p:embed/>
                </p:oleObj>
              </mc:Choice>
              <mc:Fallback>
                <p:oleObj name="think-cell Slide" r:id="rId5" imgW="216" imgH="216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/>
            <a:endParaRPr lang="en-US" sz="2800" b="1" dirty="0" err="1" smtClean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521" y="210750"/>
            <a:ext cx="11358880" cy="442394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What Employees didn’t liked (based on each division)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7EA37-45B3-43F1-B6CD-6AAAF6E0BE4D}" type="slidenum">
              <a:rPr lang="en-US" smtClean="0"/>
              <a:t>18</a:t>
            </a:fld>
            <a:endParaRPr lang="en-US" dirty="0"/>
          </a:p>
        </p:txBody>
      </p:sp>
      <p:sp>
        <p:nvSpPr>
          <p:cNvPr id="13" name="TextBox 32"/>
          <p:cNvSpPr txBox="1"/>
          <p:nvPr/>
        </p:nvSpPr>
        <p:spPr>
          <a:xfrm>
            <a:off x="889687" y="990852"/>
            <a:ext cx="381898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latin typeface="Arial (Body)"/>
              </a:rPr>
              <a:t>What MI Employees didn’t liked – </a:t>
            </a:r>
          </a:p>
          <a:p>
            <a:endParaRPr lang="en-US" b="1" dirty="0"/>
          </a:p>
          <a:p>
            <a:pPr marL="342900" indent="-342900">
              <a:buAutoNum type="arabicPeriod"/>
            </a:pPr>
            <a:r>
              <a:rPr lang="en-US" dirty="0" smtClean="0">
                <a:latin typeface="Arial (Body)"/>
              </a:rPr>
              <a:t>Growth</a:t>
            </a:r>
          </a:p>
          <a:p>
            <a:pPr marL="342900" indent="-342900">
              <a:buAutoNum type="arabicPeriod"/>
            </a:pPr>
            <a:r>
              <a:rPr lang="en-US" dirty="0" smtClean="0">
                <a:latin typeface="Arial (Body)"/>
              </a:rPr>
              <a:t>Lack of Training</a:t>
            </a:r>
          </a:p>
          <a:p>
            <a:pPr marL="342900" indent="-342900">
              <a:buAutoNum type="arabicPeriod"/>
            </a:pPr>
            <a:r>
              <a:rPr lang="en-US" dirty="0" smtClean="0">
                <a:latin typeface="Arial (Body)"/>
              </a:rPr>
              <a:t>Monotonous Work</a:t>
            </a:r>
          </a:p>
          <a:p>
            <a:pPr marL="342900" indent="-342900">
              <a:buAutoNum type="arabicPeriod"/>
            </a:pPr>
            <a:r>
              <a:rPr lang="en-US" dirty="0" smtClean="0">
                <a:latin typeface="Arial (Body)"/>
              </a:rPr>
              <a:t>Bad Managers</a:t>
            </a:r>
          </a:p>
          <a:p>
            <a:pPr marL="342900" indent="-342900">
              <a:buAutoNum type="arabicPeriod"/>
            </a:pPr>
            <a:r>
              <a:rPr lang="en-US" dirty="0" smtClean="0">
                <a:latin typeface="Arial (Body)"/>
              </a:rPr>
              <a:t>Promotions</a:t>
            </a:r>
          </a:p>
          <a:p>
            <a:pPr marL="342900" indent="-342900">
              <a:buAutoNum type="arabicPeriod"/>
            </a:pPr>
            <a:r>
              <a:rPr lang="en-US" dirty="0" smtClean="0">
                <a:latin typeface="Arial (Body)"/>
              </a:rPr>
              <a:t>Salary</a:t>
            </a:r>
          </a:p>
        </p:txBody>
      </p:sp>
      <p:sp>
        <p:nvSpPr>
          <p:cNvPr id="18" name="TextBox 32"/>
          <p:cNvSpPr txBox="1"/>
          <p:nvPr/>
        </p:nvSpPr>
        <p:spPr>
          <a:xfrm>
            <a:off x="6628738" y="990852"/>
            <a:ext cx="424520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latin typeface="Arial (Body)"/>
              </a:rPr>
              <a:t>What </a:t>
            </a:r>
            <a:r>
              <a:rPr lang="en-US" b="1" dirty="0" err="1" smtClean="0"/>
              <a:t>Platts</a:t>
            </a:r>
            <a:r>
              <a:rPr lang="en-US" b="1" dirty="0" smtClean="0"/>
              <a:t> </a:t>
            </a:r>
            <a:r>
              <a:rPr lang="en-US" b="1" dirty="0">
                <a:latin typeface="Arial (Body)"/>
              </a:rPr>
              <a:t>Employees didn’t liked </a:t>
            </a:r>
            <a:r>
              <a:rPr lang="en-US" b="1" dirty="0" smtClean="0">
                <a:latin typeface="Arial (Body)"/>
              </a:rPr>
              <a:t>–</a:t>
            </a:r>
          </a:p>
          <a:p>
            <a:r>
              <a:rPr lang="en-US" b="1" dirty="0" smtClean="0">
                <a:latin typeface="Arial (Body)"/>
              </a:rPr>
              <a:t> </a:t>
            </a:r>
            <a:endParaRPr lang="en-US" b="1" dirty="0"/>
          </a:p>
          <a:p>
            <a:pPr marL="342900" indent="-342900">
              <a:buAutoNum type="arabicPeriod"/>
            </a:pPr>
            <a:r>
              <a:rPr lang="en-US" dirty="0" smtClean="0"/>
              <a:t>Long Hours</a:t>
            </a:r>
          </a:p>
          <a:p>
            <a:pPr marL="342900" indent="-342900">
              <a:buAutoNum type="arabicPeriod"/>
            </a:pPr>
            <a:r>
              <a:rPr lang="en-US" dirty="0" smtClean="0"/>
              <a:t>Political Manager</a:t>
            </a:r>
          </a:p>
          <a:p>
            <a:pPr marL="342900" indent="-342900">
              <a:buAutoNum type="arabicPeriod"/>
            </a:pPr>
            <a:r>
              <a:rPr lang="en-US" dirty="0" smtClean="0"/>
              <a:t>Career Progression</a:t>
            </a:r>
            <a:endParaRPr lang="en-US" sz="1600" dirty="0"/>
          </a:p>
          <a:p>
            <a:pPr marL="342900" indent="-342900">
              <a:buAutoNum type="arabicPeriod"/>
            </a:pPr>
            <a:r>
              <a:rPr lang="en-US" dirty="0" smtClean="0"/>
              <a:t>Leadership</a:t>
            </a:r>
          </a:p>
          <a:p>
            <a:pPr marL="342900" indent="-342900">
              <a:buAutoNum type="arabicPeriod"/>
            </a:pPr>
            <a:r>
              <a:rPr lang="en-US" dirty="0" smtClean="0"/>
              <a:t>Salary</a:t>
            </a:r>
          </a:p>
        </p:txBody>
      </p:sp>
      <p:sp>
        <p:nvSpPr>
          <p:cNvPr id="10" name="TextBox 32"/>
          <p:cNvSpPr txBox="1"/>
          <p:nvPr/>
        </p:nvSpPr>
        <p:spPr>
          <a:xfrm>
            <a:off x="889687" y="3828785"/>
            <a:ext cx="395416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latin typeface="Arial (Body)"/>
              </a:rPr>
              <a:t>What DJI</a:t>
            </a:r>
            <a:r>
              <a:rPr lang="en-US" b="1" dirty="0">
                <a:latin typeface="Arial (Body)"/>
              </a:rPr>
              <a:t> Employees didn’t liked – </a:t>
            </a:r>
            <a:endParaRPr lang="en-US" b="1" dirty="0" smtClean="0">
              <a:latin typeface="Arial (Body)"/>
            </a:endParaRPr>
          </a:p>
          <a:p>
            <a:endParaRPr lang="en-US" b="1" dirty="0" smtClean="0"/>
          </a:p>
          <a:p>
            <a:pPr marL="342900" indent="-342900">
              <a:buAutoNum type="arabicPeriod"/>
            </a:pPr>
            <a:r>
              <a:rPr lang="en-US" dirty="0" smtClean="0">
                <a:latin typeface="Arial (Body)"/>
              </a:rPr>
              <a:t>Politics</a:t>
            </a:r>
          </a:p>
          <a:p>
            <a:pPr marL="342900" indent="-342900">
              <a:buAutoNum type="arabicPeriod"/>
            </a:pPr>
            <a:r>
              <a:rPr lang="en-US" dirty="0" smtClean="0">
                <a:latin typeface="Arial (Body)"/>
              </a:rPr>
              <a:t>Protected Management</a:t>
            </a:r>
          </a:p>
          <a:p>
            <a:pPr marL="342900" indent="-342900">
              <a:buAutoNum type="arabicPeriod"/>
            </a:pPr>
            <a:r>
              <a:rPr lang="en-US" dirty="0" smtClean="0">
                <a:latin typeface="Arial (Body)"/>
              </a:rPr>
              <a:t>Opportunities</a:t>
            </a:r>
          </a:p>
          <a:p>
            <a:pPr marL="342900" indent="-342900">
              <a:buAutoNum type="arabicPeriod"/>
            </a:pPr>
            <a:r>
              <a:rPr lang="en-US" dirty="0" smtClean="0">
                <a:latin typeface="Arial (Body)"/>
              </a:rPr>
              <a:t>Inequality in pay</a:t>
            </a:r>
          </a:p>
          <a:p>
            <a:pPr marL="342900" indent="-342900">
              <a:buAutoNum type="arabicPeriod"/>
            </a:pPr>
            <a:r>
              <a:rPr lang="en-US" dirty="0">
                <a:latin typeface="Arial (Body)"/>
              </a:rPr>
              <a:t>Squeaky wheel </a:t>
            </a:r>
          </a:p>
        </p:txBody>
      </p:sp>
      <p:sp>
        <p:nvSpPr>
          <p:cNvPr id="14" name="TextBox 32"/>
          <p:cNvSpPr txBox="1"/>
          <p:nvPr/>
        </p:nvSpPr>
        <p:spPr>
          <a:xfrm>
            <a:off x="6628737" y="3828785"/>
            <a:ext cx="448410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latin typeface="Arial (Body)"/>
              </a:rPr>
              <a:t>What </a:t>
            </a:r>
            <a:r>
              <a:rPr lang="en-US" b="1" dirty="0" smtClean="0"/>
              <a:t>Ratings </a:t>
            </a:r>
            <a:r>
              <a:rPr lang="en-US" b="1" dirty="0">
                <a:latin typeface="Arial (Body)"/>
              </a:rPr>
              <a:t>Employees didn’t liked – </a:t>
            </a:r>
            <a:endParaRPr lang="en-US" b="1" dirty="0"/>
          </a:p>
          <a:p>
            <a:pPr marL="342900" indent="-342900">
              <a:buAutoNum type="arabicPeriod"/>
            </a:pPr>
            <a:r>
              <a:rPr lang="en-US" dirty="0" smtClean="0"/>
              <a:t>Promotions</a:t>
            </a:r>
          </a:p>
          <a:p>
            <a:pPr marL="342900" indent="-342900">
              <a:buAutoNum type="arabicPeriod"/>
            </a:pPr>
            <a:r>
              <a:rPr lang="en-US" dirty="0" smtClean="0"/>
              <a:t>Process</a:t>
            </a:r>
          </a:p>
          <a:p>
            <a:pPr marL="342900" indent="-342900">
              <a:buAutoNum type="arabicPeriod"/>
            </a:pPr>
            <a:r>
              <a:rPr lang="en-US" dirty="0" smtClean="0"/>
              <a:t>Less training</a:t>
            </a:r>
            <a:endParaRPr lang="en-US" sz="1600" dirty="0"/>
          </a:p>
          <a:p>
            <a:pPr marL="342900" indent="-342900">
              <a:buAutoNum type="arabicPeriod"/>
            </a:pPr>
            <a:r>
              <a:rPr lang="en-US" dirty="0" smtClean="0"/>
              <a:t>Bonus</a:t>
            </a:r>
          </a:p>
          <a:p>
            <a:pPr marL="342900" indent="-342900">
              <a:buAutoNum type="arabicPeriod"/>
            </a:pPr>
            <a:r>
              <a:rPr lang="en-US" dirty="0" smtClean="0"/>
              <a:t>Salary</a:t>
            </a:r>
          </a:p>
          <a:p>
            <a:pPr marL="342900" indent="-342900">
              <a:buAutoNum type="arabicPeriod"/>
            </a:pPr>
            <a:r>
              <a:rPr lang="en-US" dirty="0" smtClean="0"/>
              <a:t>Analytical job without Analytical 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537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23084033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804" name="think-cell Slide" r:id="rId5" imgW="216" imgH="216" progId="TCLayout.ActiveDocument.1">
                  <p:embed/>
                </p:oleObj>
              </mc:Choice>
              <mc:Fallback>
                <p:oleObj name="think-cell Slide" r:id="rId5" imgW="216" imgH="2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2800" b="1" dirty="0" err="1" smtClean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528" y="219457"/>
            <a:ext cx="11358880" cy="542543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Future Work Opportunities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Analysis of Exit surveys ( VIBE data ) and check “What Employees are talking”. Based on outcome of this analysis, we can measure similarities between both feedbacks.</a:t>
            </a:r>
          </a:p>
          <a:p>
            <a:endParaRPr lang="en-US" dirty="0" smtClean="0"/>
          </a:p>
          <a:p>
            <a:r>
              <a:rPr lang="en-US" dirty="0" smtClean="0"/>
              <a:t>Analysis of interview / recruitment experience.</a:t>
            </a:r>
          </a:p>
          <a:p>
            <a:endParaRPr lang="en-US" dirty="0" smtClean="0"/>
          </a:p>
          <a:p>
            <a:r>
              <a:rPr lang="en-US" dirty="0" smtClean="0"/>
              <a:t>EVP analysis and include different Social media channels like – S&amp;P Global Facebook Page, Twitter Feeds etc. </a:t>
            </a:r>
          </a:p>
          <a:p>
            <a:endParaRPr lang="en-US" dirty="0" smtClean="0"/>
          </a:p>
          <a:p>
            <a:r>
              <a:rPr lang="en-US" dirty="0" smtClean="0"/>
              <a:t>Similar analysis can be performed on the few topics like – onboarding, Movement, orientation, First 30 days experience etc.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7EA37-45B3-43F1-B6CD-6AAAF6E0BE4D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845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71300490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616" name="think-cell Slide" r:id="rId5" imgW="216" imgH="216" progId="TCLayout.ActiveDocument.1">
                  <p:embed/>
                </p:oleObj>
              </mc:Choice>
              <mc:Fallback>
                <p:oleObj name="think-cell Slide" r:id="rId5" imgW="216" imgH="216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2800" b="1" dirty="0" err="1" smtClean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Executive Summary</a:t>
            </a:r>
          </a:p>
          <a:p>
            <a:r>
              <a:rPr lang="en-US" dirty="0" smtClean="0"/>
              <a:t>Overview </a:t>
            </a:r>
          </a:p>
          <a:p>
            <a:r>
              <a:rPr lang="en-US" dirty="0" smtClean="0"/>
              <a:t>Good Words about the Organization	</a:t>
            </a:r>
          </a:p>
          <a:p>
            <a:r>
              <a:rPr lang="en-US" dirty="0" smtClean="0"/>
              <a:t>3 Themes for Pros and Cons</a:t>
            </a:r>
          </a:p>
          <a:p>
            <a:r>
              <a:rPr lang="en-US" dirty="0"/>
              <a:t>What US and India Employees </a:t>
            </a:r>
            <a:r>
              <a:rPr lang="en-US" dirty="0" smtClean="0"/>
              <a:t>liked</a:t>
            </a:r>
          </a:p>
          <a:p>
            <a:r>
              <a:rPr lang="en-US" dirty="0"/>
              <a:t>Future Work Opportunities</a:t>
            </a:r>
          </a:p>
          <a:p>
            <a:r>
              <a:rPr lang="en-US" dirty="0" smtClean="0"/>
              <a:t>Appendix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7EA37-45B3-43F1-B6CD-6AAAF6E0BE4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9447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73748829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97" name="think-cell Slide" r:id="rId5" imgW="216" imgH="216" progId="TCLayout.ActiveDocument.1">
                  <p:embed/>
                </p:oleObj>
              </mc:Choice>
              <mc:Fallback>
                <p:oleObj name="think-cell Slide" r:id="rId5" imgW="216" imgH="216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/>
            <a:endParaRPr lang="en-US" sz="3600" b="1" dirty="0" err="1" smtClean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528" y="219457"/>
            <a:ext cx="11358880" cy="4692177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US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US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US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US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US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US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3200" dirty="0" smtClean="0">
                <a:solidFill>
                  <a:schemeClr val="tx1"/>
                </a:solidFill>
              </a:rPr>
              <a:t>Appendix</a:t>
            </a:r>
            <a:r>
              <a:rPr lang="en-US" sz="3600" dirty="0" smtClean="0">
                <a:solidFill>
                  <a:schemeClr val="tx1"/>
                </a:solidFill>
              </a:rPr>
              <a:t/>
            </a:r>
            <a:br>
              <a:rPr lang="en-US" sz="3600" dirty="0" smtClean="0">
                <a:solidFill>
                  <a:schemeClr val="tx1"/>
                </a:solidFill>
              </a:rPr>
            </a:b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7EA37-45B3-43F1-B6CD-6AAAF6E0BE4D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7284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15691395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850" name="think-cell Slide" r:id="rId5" imgW="216" imgH="216" progId="TCLayout.ActiveDocument.1">
                  <p:embed/>
                </p:oleObj>
              </mc:Choice>
              <mc:Fallback>
                <p:oleObj name="think-cell Slide" r:id="rId5" imgW="216" imgH="216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/>
            <a:endParaRPr lang="en-US" sz="2800" b="1" dirty="0" err="1" smtClean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32" y="167206"/>
            <a:ext cx="11358880" cy="442394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Good</a:t>
            </a:r>
            <a:r>
              <a:rPr lang="en-US" dirty="0" smtClean="0"/>
              <a:t>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Words about the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MI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7EA37-45B3-43F1-B6CD-6AAAF6E0BE4D}" type="slidenum">
              <a:rPr lang="en-US" smtClean="0"/>
              <a:t>21</a:t>
            </a:fld>
            <a:endParaRPr lang="en-US" dirty="0"/>
          </a:p>
        </p:txBody>
      </p:sp>
      <p:sp>
        <p:nvSpPr>
          <p:cNvPr id="13" name="TextBox 32"/>
          <p:cNvSpPr txBox="1"/>
          <p:nvPr/>
        </p:nvSpPr>
        <p:spPr>
          <a:xfrm>
            <a:off x="472266" y="924886"/>
            <a:ext cx="516218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solidFill>
                  <a:srgbClr val="00B050"/>
                </a:solidFill>
                <a:latin typeface="Arial (Body)"/>
              </a:rPr>
              <a:t>Pros: </a:t>
            </a:r>
            <a:r>
              <a:rPr lang="en-US" b="1" dirty="0" smtClean="0"/>
              <a:t>Things which Employees liked – </a:t>
            </a:r>
          </a:p>
          <a:p>
            <a:endParaRPr lang="en-US" b="1" dirty="0"/>
          </a:p>
          <a:p>
            <a:r>
              <a:rPr lang="en-US" dirty="0" smtClean="0"/>
              <a:t>According to Employees feedback, we found out that people love our </a:t>
            </a:r>
            <a:r>
              <a:rPr lang="en-US" sz="1600" b="1" dirty="0">
                <a:solidFill>
                  <a:srgbClr val="00B050"/>
                </a:solidFill>
              </a:rPr>
              <a:t>Good</a:t>
            </a:r>
            <a:r>
              <a:rPr lang="en-US" dirty="0" smtClean="0"/>
              <a:t> </a:t>
            </a:r>
            <a:r>
              <a:rPr lang="en-US" sz="1600" b="1" dirty="0" smtClean="0">
                <a:solidFill>
                  <a:srgbClr val="00B050"/>
                </a:solidFill>
              </a:rPr>
              <a:t>Benefits</a:t>
            </a:r>
            <a:r>
              <a:rPr lang="en-US" sz="1600" dirty="0">
                <a:solidFill>
                  <a:srgbClr val="00B050"/>
                </a:solidFill>
              </a:rPr>
              <a:t>,</a:t>
            </a:r>
            <a:r>
              <a:rPr lang="en-US" sz="1600" dirty="0"/>
              <a:t> </a:t>
            </a:r>
            <a:r>
              <a:rPr lang="en-US" sz="1600" b="1" dirty="0">
                <a:solidFill>
                  <a:srgbClr val="00B050"/>
                </a:solidFill>
              </a:rPr>
              <a:t>Good</a:t>
            </a:r>
            <a:r>
              <a:rPr lang="en-US" sz="1600" dirty="0" smtClean="0"/>
              <a:t> </a:t>
            </a:r>
            <a:r>
              <a:rPr lang="en-US" sz="1600" b="1" dirty="0" smtClean="0">
                <a:solidFill>
                  <a:srgbClr val="00B050"/>
                </a:solidFill>
              </a:rPr>
              <a:t>Work </a:t>
            </a:r>
            <a:r>
              <a:rPr lang="en-US" sz="1600" b="1" dirty="0">
                <a:solidFill>
                  <a:srgbClr val="00B050"/>
                </a:solidFill>
              </a:rPr>
              <a:t>Life Balance</a:t>
            </a:r>
            <a:r>
              <a:rPr lang="en-US" sz="1600" dirty="0">
                <a:solidFill>
                  <a:srgbClr val="00B050"/>
                </a:solidFill>
              </a:rPr>
              <a:t>,</a:t>
            </a:r>
            <a:r>
              <a:rPr lang="en-US" sz="1600" dirty="0"/>
              <a:t> </a:t>
            </a:r>
            <a:r>
              <a:rPr lang="en-US" sz="1600" b="1" dirty="0" smtClean="0">
                <a:solidFill>
                  <a:srgbClr val="00B050"/>
                </a:solidFill>
              </a:rPr>
              <a:t>Good Work Culture</a:t>
            </a:r>
            <a:r>
              <a:rPr lang="en-US" sz="1600" dirty="0" smtClean="0">
                <a:solidFill>
                  <a:srgbClr val="00B050"/>
                </a:solidFill>
              </a:rPr>
              <a:t>, </a:t>
            </a:r>
            <a:r>
              <a:rPr lang="en-US" sz="1600" b="1" dirty="0" smtClean="0">
                <a:solidFill>
                  <a:srgbClr val="00B050"/>
                </a:solidFill>
              </a:rPr>
              <a:t>Good People </a:t>
            </a:r>
            <a:r>
              <a:rPr lang="en-US" sz="1600" dirty="0" smtClean="0"/>
              <a:t>and </a:t>
            </a:r>
            <a:r>
              <a:rPr lang="en-US" sz="1600" b="1" dirty="0" smtClean="0">
                <a:solidFill>
                  <a:srgbClr val="00B050"/>
                </a:solidFill>
              </a:rPr>
              <a:t>Opportunities</a:t>
            </a:r>
            <a:r>
              <a:rPr lang="en-US" sz="1600" dirty="0" smtClean="0"/>
              <a:t> provided by S&amp;P and they are spreading good words on this front.</a:t>
            </a:r>
            <a:endParaRPr lang="en-US" dirty="0" smtClean="0"/>
          </a:p>
        </p:txBody>
      </p:sp>
      <p:sp>
        <p:nvSpPr>
          <p:cNvPr id="18" name="TextBox 32"/>
          <p:cNvSpPr txBox="1"/>
          <p:nvPr/>
        </p:nvSpPr>
        <p:spPr>
          <a:xfrm>
            <a:off x="6574971" y="916183"/>
            <a:ext cx="5529949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solidFill>
                  <a:srgbClr val="D6002A"/>
                </a:solidFill>
                <a:latin typeface="Arial (Body)"/>
              </a:rPr>
              <a:t>Cons:</a:t>
            </a:r>
            <a:r>
              <a:rPr lang="en-US" b="1" dirty="0" smtClean="0">
                <a:solidFill>
                  <a:srgbClr val="FF0000"/>
                </a:solidFill>
                <a:latin typeface="Arial (Body)"/>
              </a:rPr>
              <a:t> </a:t>
            </a:r>
            <a:r>
              <a:rPr lang="en-US" b="1" dirty="0" smtClean="0"/>
              <a:t>Word List which Employees don’t like –</a:t>
            </a:r>
          </a:p>
          <a:p>
            <a:endParaRPr lang="en-US" dirty="0"/>
          </a:p>
          <a:p>
            <a:r>
              <a:rPr lang="en-US" dirty="0" smtClean="0"/>
              <a:t>Feedback provided by the Employees they found out to difficulty to cope up with </a:t>
            </a:r>
            <a:r>
              <a:rPr lang="en-US" sz="1600" b="1" dirty="0" smtClean="0">
                <a:solidFill>
                  <a:srgbClr val="D6002A"/>
                </a:solidFill>
              </a:rPr>
              <a:t>Opportunities, Growth,</a:t>
            </a:r>
            <a:r>
              <a:rPr lang="en-US" dirty="0" smtClean="0"/>
              <a:t> </a:t>
            </a:r>
            <a:r>
              <a:rPr lang="en-US" sz="1600" b="1" dirty="0">
                <a:solidFill>
                  <a:srgbClr val="D6002A"/>
                </a:solidFill>
              </a:rPr>
              <a:t>Lack of Training</a:t>
            </a:r>
            <a:r>
              <a:rPr lang="en-US" sz="1600" dirty="0" smtClean="0">
                <a:solidFill>
                  <a:srgbClr val="D6002A"/>
                </a:solidFill>
              </a:rPr>
              <a:t>,</a:t>
            </a:r>
            <a:r>
              <a:rPr lang="en-US" sz="1600" dirty="0" smtClean="0"/>
              <a:t> </a:t>
            </a:r>
            <a:r>
              <a:rPr lang="en-US" sz="1600" b="1" dirty="0" smtClean="0">
                <a:solidFill>
                  <a:srgbClr val="D6002A"/>
                </a:solidFill>
              </a:rPr>
              <a:t>Monotonous Work</a:t>
            </a:r>
            <a:r>
              <a:rPr lang="en-US" sz="1600" dirty="0" smtClean="0">
                <a:solidFill>
                  <a:srgbClr val="D6002A"/>
                </a:solidFill>
              </a:rPr>
              <a:t>,</a:t>
            </a:r>
            <a:r>
              <a:rPr lang="en-US" sz="1600" dirty="0" smtClean="0"/>
              <a:t> </a:t>
            </a:r>
            <a:r>
              <a:rPr lang="en-US" sz="1600" b="1" dirty="0">
                <a:solidFill>
                  <a:srgbClr val="D6002A"/>
                </a:solidFill>
              </a:rPr>
              <a:t>Bad</a:t>
            </a:r>
            <a:r>
              <a:rPr lang="en-US" sz="1600" dirty="0" smtClean="0"/>
              <a:t> </a:t>
            </a:r>
            <a:r>
              <a:rPr lang="en-US" sz="1600" b="1" dirty="0" smtClean="0">
                <a:solidFill>
                  <a:srgbClr val="D6002A"/>
                </a:solidFill>
              </a:rPr>
              <a:t>Manager, </a:t>
            </a:r>
            <a:r>
              <a:rPr lang="en-US" sz="1600" dirty="0" smtClean="0"/>
              <a:t> </a:t>
            </a:r>
            <a:r>
              <a:rPr lang="en-US" sz="1600" b="1" dirty="0" smtClean="0">
                <a:solidFill>
                  <a:srgbClr val="D6002A"/>
                </a:solidFill>
              </a:rPr>
              <a:t>Promotions</a:t>
            </a:r>
            <a:r>
              <a:rPr lang="en-US" sz="1600" dirty="0" smtClean="0">
                <a:solidFill>
                  <a:srgbClr val="D6002A"/>
                </a:solidFill>
              </a:rPr>
              <a:t> </a:t>
            </a:r>
            <a:r>
              <a:rPr lang="en-US" sz="1600" dirty="0" smtClean="0"/>
              <a:t>and </a:t>
            </a:r>
            <a:r>
              <a:rPr lang="en-US" sz="1600" b="1" dirty="0" smtClean="0">
                <a:solidFill>
                  <a:srgbClr val="D6002A"/>
                </a:solidFill>
              </a:rPr>
              <a:t>Salary</a:t>
            </a:r>
            <a:r>
              <a:rPr lang="en-US" sz="1600" dirty="0" smtClean="0"/>
              <a:t> and this can be improved.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91565" y="2817997"/>
            <a:ext cx="3267075" cy="344254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20411" y="2690118"/>
            <a:ext cx="3534229" cy="3698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084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54379586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870" name="think-cell Slide" r:id="rId5" imgW="216" imgH="216" progId="TCLayout.ActiveDocument.1">
                  <p:embed/>
                </p:oleObj>
              </mc:Choice>
              <mc:Fallback>
                <p:oleObj name="think-cell Slide" r:id="rId5" imgW="216" imgH="216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/>
            <a:endParaRPr lang="en-US" sz="2800" b="1" dirty="0" err="1" smtClean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32" y="167206"/>
            <a:ext cx="11358880" cy="442394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Good</a:t>
            </a:r>
            <a:r>
              <a:rPr lang="en-US" dirty="0" smtClean="0"/>
              <a:t>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Words about the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Platts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7EA37-45B3-43F1-B6CD-6AAAF6E0BE4D}" type="slidenum">
              <a:rPr lang="en-US" smtClean="0"/>
              <a:t>22</a:t>
            </a:fld>
            <a:endParaRPr lang="en-US" dirty="0"/>
          </a:p>
        </p:txBody>
      </p:sp>
      <p:sp>
        <p:nvSpPr>
          <p:cNvPr id="13" name="TextBox 32"/>
          <p:cNvSpPr txBox="1"/>
          <p:nvPr/>
        </p:nvSpPr>
        <p:spPr>
          <a:xfrm>
            <a:off x="472266" y="924886"/>
            <a:ext cx="516218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solidFill>
                  <a:srgbClr val="00B050"/>
                </a:solidFill>
                <a:latin typeface="Arial (Body)"/>
              </a:rPr>
              <a:t>Pros: </a:t>
            </a:r>
            <a:r>
              <a:rPr lang="en-US" b="1" dirty="0" smtClean="0"/>
              <a:t>Things which Employees liked – </a:t>
            </a:r>
          </a:p>
          <a:p>
            <a:endParaRPr lang="en-US" b="1" dirty="0"/>
          </a:p>
          <a:p>
            <a:r>
              <a:rPr lang="en-US" dirty="0" smtClean="0"/>
              <a:t>According to Employees feedback, we found out that people love our </a:t>
            </a:r>
            <a:r>
              <a:rPr lang="en-US" sz="1600" b="1" dirty="0">
                <a:solidFill>
                  <a:srgbClr val="00B050"/>
                </a:solidFill>
              </a:rPr>
              <a:t>Good</a:t>
            </a:r>
            <a:r>
              <a:rPr lang="en-US" dirty="0" smtClean="0"/>
              <a:t> </a:t>
            </a:r>
            <a:r>
              <a:rPr lang="en-US" sz="1600" b="1" dirty="0" smtClean="0">
                <a:solidFill>
                  <a:srgbClr val="00B050"/>
                </a:solidFill>
              </a:rPr>
              <a:t>Benefits</a:t>
            </a:r>
            <a:r>
              <a:rPr lang="en-US" sz="1600" dirty="0">
                <a:solidFill>
                  <a:srgbClr val="00B050"/>
                </a:solidFill>
              </a:rPr>
              <a:t>,</a:t>
            </a:r>
            <a:r>
              <a:rPr lang="en-US" sz="1600" dirty="0"/>
              <a:t> </a:t>
            </a:r>
            <a:r>
              <a:rPr lang="en-US" sz="1600" b="1" dirty="0">
                <a:solidFill>
                  <a:srgbClr val="00B050"/>
                </a:solidFill>
              </a:rPr>
              <a:t>Good</a:t>
            </a:r>
            <a:r>
              <a:rPr lang="en-US" sz="1600" dirty="0" smtClean="0"/>
              <a:t> </a:t>
            </a:r>
            <a:r>
              <a:rPr lang="en-US" sz="1600" b="1" dirty="0" smtClean="0">
                <a:solidFill>
                  <a:srgbClr val="00B050"/>
                </a:solidFill>
              </a:rPr>
              <a:t>Work </a:t>
            </a:r>
            <a:r>
              <a:rPr lang="en-US" sz="1600" b="1" dirty="0">
                <a:solidFill>
                  <a:srgbClr val="00B050"/>
                </a:solidFill>
              </a:rPr>
              <a:t>Life Balance</a:t>
            </a:r>
            <a:r>
              <a:rPr lang="en-US" sz="1600" dirty="0">
                <a:solidFill>
                  <a:srgbClr val="00B050"/>
                </a:solidFill>
              </a:rPr>
              <a:t>,</a:t>
            </a:r>
            <a:r>
              <a:rPr lang="en-US" sz="1600" dirty="0"/>
              <a:t> </a:t>
            </a:r>
            <a:r>
              <a:rPr lang="en-US" sz="1600" b="1" dirty="0" smtClean="0">
                <a:solidFill>
                  <a:srgbClr val="00B050"/>
                </a:solidFill>
              </a:rPr>
              <a:t>Good Work, Smart People </a:t>
            </a:r>
            <a:r>
              <a:rPr lang="en-US" sz="1600" dirty="0" smtClean="0"/>
              <a:t>and </a:t>
            </a:r>
            <a:r>
              <a:rPr lang="en-US" sz="1600" b="1" dirty="0" smtClean="0">
                <a:solidFill>
                  <a:srgbClr val="00B050"/>
                </a:solidFill>
              </a:rPr>
              <a:t>Flexible time</a:t>
            </a:r>
            <a:r>
              <a:rPr lang="en-US" sz="1600" dirty="0" smtClean="0"/>
              <a:t> provided by S&amp;P and they are spreading good words on this front.</a:t>
            </a:r>
            <a:endParaRPr lang="en-US" dirty="0" smtClean="0"/>
          </a:p>
        </p:txBody>
      </p:sp>
      <p:sp>
        <p:nvSpPr>
          <p:cNvPr id="18" name="TextBox 32"/>
          <p:cNvSpPr txBox="1"/>
          <p:nvPr/>
        </p:nvSpPr>
        <p:spPr>
          <a:xfrm>
            <a:off x="6574971" y="916183"/>
            <a:ext cx="5529949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solidFill>
                  <a:srgbClr val="D6002A"/>
                </a:solidFill>
                <a:latin typeface="Arial (Body)"/>
              </a:rPr>
              <a:t>Cons:</a:t>
            </a:r>
            <a:r>
              <a:rPr lang="en-US" b="1" dirty="0" smtClean="0">
                <a:solidFill>
                  <a:srgbClr val="FF0000"/>
                </a:solidFill>
                <a:latin typeface="Arial (Body)"/>
              </a:rPr>
              <a:t> </a:t>
            </a:r>
            <a:r>
              <a:rPr lang="en-US" b="1" dirty="0" smtClean="0"/>
              <a:t>Word List which Employees don’t like –</a:t>
            </a:r>
          </a:p>
          <a:p>
            <a:endParaRPr lang="en-US" dirty="0"/>
          </a:p>
          <a:p>
            <a:r>
              <a:rPr lang="en-US" dirty="0" smtClean="0"/>
              <a:t>Feedback provided by the Employees they found out to difficulty to cope up with </a:t>
            </a:r>
            <a:r>
              <a:rPr lang="en-US" sz="1600" b="1" dirty="0" smtClean="0">
                <a:solidFill>
                  <a:srgbClr val="D6002A"/>
                </a:solidFill>
              </a:rPr>
              <a:t>Long Hours, Political Managers,</a:t>
            </a:r>
            <a:r>
              <a:rPr lang="en-US" dirty="0" smtClean="0"/>
              <a:t> </a:t>
            </a:r>
            <a:r>
              <a:rPr lang="en-US" sz="1600" b="1" dirty="0">
                <a:solidFill>
                  <a:srgbClr val="D6002A"/>
                </a:solidFill>
              </a:rPr>
              <a:t>Career Progression </a:t>
            </a:r>
            <a:r>
              <a:rPr lang="en-US" sz="1600" dirty="0" smtClean="0"/>
              <a:t>and </a:t>
            </a:r>
            <a:r>
              <a:rPr lang="en-US" sz="1600" b="1" dirty="0" smtClean="0">
                <a:solidFill>
                  <a:srgbClr val="D6002A"/>
                </a:solidFill>
              </a:rPr>
              <a:t>Salary</a:t>
            </a:r>
            <a:r>
              <a:rPr lang="en-US" sz="1600" dirty="0" smtClean="0"/>
              <a:t> and this can be improved. 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7"/>
          <a:srcRect t="5057"/>
          <a:stretch/>
        </p:blipFill>
        <p:spPr>
          <a:xfrm>
            <a:off x="1484154" y="3007360"/>
            <a:ext cx="3484085" cy="338442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32090" y="2639732"/>
            <a:ext cx="3628509" cy="3752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244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0430014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912" name="think-cell Slide" r:id="rId5" imgW="216" imgH="216" progId="TCLayout.ActiveDocument.1">
                  <p:embed/>
                </p:oleObj>
              </mc:Choice>
              <mc:Fallback>
                <p:oleObj name="think-cell Slide" r:id="rId5" imgW="216" imgH="216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/>
            <a:endParaRPr lang="en-US" sz="2800" b="1" dirty="0" err="1" smtClean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32" y="167206"/>
            <a:ext cx="11358880" cy="442394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Good</a:t>
            </a:r>
            <a:r>
              <a:rPr lang="en-US" dirty="0" smtClean="0"/>
              <a:t>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Words about the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DJI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7EA37-45B3-43F1-B6CD-6AAAF6E0BE4D}" type="slidenum">
              <a:rPr lang="en-US" smtClean="0"/>
              <a:t>23</a:t>
            </a:fld>
            <a:endParaRPr lang="en-US" dirty="0"/>
          </a:p>
        </p:txBody>
      </p:sp>
      <p:sp>
        <p:nvSpPr>
          <p:cNvPr id="13" name="TextBox 32"/>
          <p:cNvSpPr txBox="1"/>
          <p:nvPr/>
        </p:nvSpPr>
        <p:spPr>
          <a:xfrm>
            <a:off x="472266" y="924886"/>
            <a:ext cx="5162185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solidFill>
                  <a:srgbClr val="00B050"/>
                </a:solidFill>
                <a:latin typeface="Arial (Body)"/>
              </a:rPr>
              <a:t>Pros: </a:t>
            </a:r>
            <a:r>
              <a:rPr lang="en-US" b="1" dirty="0" smtClean="0"/>
              <a:t>Things which Employees liked – </a:t>
            </a:r>
          </a:p>
          <a:p>
            <a:endParaRPr lang="en-US" b="1" dirty="0"/>
          </a:p>
          <a:p>
            <a:r>
              <a:rPr lang="en-US" dirty="0" smtClean="0"/>
              <a:t>According to Employees feedback, we found out that people love our </a:t>
            </a:r>
            <a:r>
              <a:rPr lang="en-US" sz="1600" b="1" dirty="0">
                <a:solidFill>
                  <a:srgbClr val="00B050"/>
                </a:solidFill>
              </a:rPr>
              <a:t>Good</a:t>
            </a:r>
            <a:r>
              <a:rPr lang="en-US" dirty="0" smtClean="0"/>
              <a:t> </a:t>
            </a:r>
            <a:r>
              <a:rPr lang="en-US" sz="1600" b="1" dirty="0" smtClean="0">
                <a:solidFill>
                  <a:srgbClr val="00B050"/>
                </a:solidFill>
              </a:rPr>
              <a:t>Benefits</a:t>
            </a:r>
            <a:r>
              <a:rPr lang="en-US" sz="1600" dirty="0">
                <a:solidFill>
                  <a:srgbClr val="00B050"/>
                </a:solidFill>
              </a:rPr>
              <a:t>,</a:t>
            </a:r>
            <a:r>
              <a:rPr lang="en-US" sz="1600" dirty="0"/>
              <a:t> </a:t>
            </a:r>
            <a:r>
              <a:rPr lang="en-US" sz="1600" b="1" dirty="0">
                <a:solidFill>
                  <a:srgbClr val="00B050"/>
                </a:solidFill>
              </a:rPr>
              <a:t>Good</a:t>
            </a:r>
            <a:r>
              <a:rPr lang="en-US" sz="1600" dirty="0" smtClean="0"/>
              <a:t> </a:t>
            </a:r>
            <a:r>
              <a:rPr lang="en-US" sz="1600" b="1" dirty="0" smtClean="0">
                <a:solidFill>
                  <a:srgbClr val="00B050"/>
                </a:solidFill>
              </a:rPr>
              <a:t>Work </a:t>
            </a:r>
            <a:r>
              <a:rPr lang="en-US" sz="1600" b="1" dirty="0">
                <a:solidFill>
                  <a:srgbClr val="00B050"/>
                </a:solidFill>
              </a:rPr>
              <a:t>Life Balance</a:t>
            </a:r>
            <a:r>
              <a:rPr lang="en-US" sz="1600" dirty="0">
                <a:solidFill>
                  <a:srgbClr val="00B050"/>
                </a:solidFill>
              </a:rPr>
              <a:t>,</a:t>
            </a:r>
            <a:r>
              <a:rPr lang="en-US" sz="1600" dirty="0"/>
              <a:t> </a:t>
            </a:r>
            <a:r>
              <a:rPr lang="en-US" sz="1600" b="1" dirty="0" smtClean="0">
                <a:solidFill>
                  <a:srgbClr val="00B050"/>
                </a:solidFill>
              </a:rPr>
              <a:t>Good company, Good Interns, Professional Peoples, Good Internship and Globally renown company </a:t>
            </a:r>
            <a:r>
              <a:rPr lang="en-US" sz="1600" dirty="0" smtClean="0"/>
              <a:t>provided by S&amp;P and they are spreading good words on this front.</a:t>
            </a:r>
            <a:endParaRPr lang="en-US" dirty="0" smtClean="0"/>
          </a:p>
        </p:txBody>
      </p:sp>
      <p:sp>
        <p:nvSpPr>
          <p:cNvPr id="18" name="TextBox 32"/>
          <p:cNvSpPr txBox="1"/>
          <p:nvPr/>
        </p:nvSpPr>
        <p:spPr>
          <a:xfrm>
            <a:off x="6238241" y="916183"/>
            <a:ext cx="586668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solidFill>
                  <a:srgbClr val="D6002A"/>
                </a:solidFill>
                <a:latin typeface="Arial (Body)"/>
              </a:rPr>
              <a:t>Cons:</a:t>
            </a:r>
            <a:r>
              <a:rPr lang="en-US" b="1" dirty="0" smtClean="0">
                <a:solidFill>
                  <a:srgbClr val="FF0000"/>
                </a:solidFill>
                <a:latin typeface="Arial (Body)"/>
              </a:rPr>
              <a:t> </a:t>
            </a:r>
            <a:r>
              <a:rPr lang="en-US" b="1" dirty="0" smtClean="0"/>
              <a:t>Word List which Employees don’t like –</a:t>
            </a:r>
          </a:p>
          <a:p>
            <a:endParaRPr lang="en-US" dirty="0"/>
          </a:p>
          <a:p>
            <a:r>
              <a:rPr lang="en-US" dirty="0" smtClean="0"/>
              <a:t>Feedback provided by the Employees they found out to difficulty to cope up with</a:t>
            </a:r>
            <a:r>
              <a:rPr lang="en-US" sz="1600" b="1" dirty="0">
                <a:solidFill>
                  <a:srgbClr val="D6002A"/>
                </a:solidFill>
              </a:rPr>
              <a:t> </a:t>
            </a:r>
            <a:r>
              <a:rPr lang="en-US" sz="1600" b="1" dirty="0" smtClean="0">
                <a:solidFill>
                  <a:srgbClr val="D6002A"/>
                </a:solidFill>
              </a:rPr>
              <a:t>Politics, Protected Management, Opportunities, Promotions, Squeaky wheel </a:t>
            </a:r>
            <a:r>
              <a:rPr lang="en-US" sz="1600" dirty="0" smtClean="0"/>
              <a:t>and</a:t>
            </a:r>
            <a:r>
              <a:rPr lang="en-US" sz="1600" b="1" dirty="0" smtClean="0">
                <a:solidFill>
                  <a:srgbClr val="D6002A"/>
                </a:solidFill>
              </a:rPr>
              <a:t> Inequality in pay</a:t>
            </a:r>
            <a:r>
              <a:rPr lang="en-US" sz="1600" dirty="0" smtClean="0"/>
              <a:t> and this can be improved. 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60229" y="3110100"/>
            <a:ext cx="3297851" cy="337159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85670" y="2834308"/>
            <a:ext cx="3468970" cy="3713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123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78135929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891" name="think-cell Slide" r:id="rId5" imgW="216" imgH="216" progId="TCLayout.ActiveDocument.1">
                  <p:embed/>
                </p:oleObj>
              </mc:Choice>
              <mc:Fallback>
                <p:oleObj name="think-cell Slide" r:id="rId5" imgW="216" imgH="216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/>
            <a:endParaRPr lang="en-US" sz="2800" b="1" dirty="0" err="1" smtClean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32" y="167206"/>
            <a:ext cx="11358880" cy="442394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Good</a:t>
            </a:r>
            <a:r>
              <a:rPr lang="en-US" dirty="0" smtClean="0"/>
              <a:t>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Words about the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Ratings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7EA37-45B3-43F1-B6CD-6AAAF6E0BE4D}" type="slidenum">
              <a:rPr lang="en-US" smtClean="0"/>
              <a:t>24</a:t>
            </a:fld>
            <a:endParaRPr lang="en-US" dirty="0"/>
          </a:p>
        </p:txBody>
      </p:sp>
      <p:sp>
        <p:nvSpPr>
          <p:cNvPr id="13" name="TextBox 32"/>
          <p:cNvSpPr txBox="1"/>
          <p:nvPr/>
        </p:nvSpPr>
        <p:spPr>
          <a:xfrm>
            <a:off x="472266" y="924886"/>
            <a:ext cx="5162185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solidFill>
                  <a:srgbClr val="00B050"/>
                </a:solidFill>
                <a:latin typeface="Arial (Body)"/>
              </a:rPr>
              <a:t>Pros: </a:t>
            </a:r>
            <a:r>
              <a:rPr lang="en-US" b="1" dirty="0" smtClean="0"/>
              <a:t>Things which Employees liked – </a:t>
            </a:r>
          </a:p>
          <a:p>
            <a:endParaRPr lang="en-US" b="1" dirty="0"/>
          </a:p>
          <a:p>
            <a:r>
              <a:rPr lang="en-US" dirty="0" smtClean="0"/>
              <a:t>According to Employees feedback, we found out that people love our </a:t>
            </a:r>
            <a:r>
              <a:rPr lang="en-US" sz="1600" b="1" dirty="0">
                <a:solidFill>
                  <a:srgbClr val="00B050"/>
                </a:solidFill>
              </a:rPr>
              <a:t>Good</a:t>
            </a:r>
            <a:r>
              <a:rPr lang="en-US" dirty="0" smtClean="0"/>
              <a:t> </a:t>
            </a:r>
            <a:r>
              <a:rPr lang="en-US" sz="1600" b="1" dirty="0" smtClean="0">
                <a:solidFill>
                  <a:srgbClr val="00B050"/>
                </a:solidFill>
              </a:rPr>
              <a:t>Benefits</a:t>
            </a:r>
            <a:r>
              <a:rPr lang="en-US" sz="1600" dirty="0">
                <a:solidFill>
                  <a:srgbClr val="00B050"/>
                </a:solidFill>
              </a:rPr>
              <a:t>,</a:t>
            </a:r>
            <a:r>
              <a:rPr lang="en-US" sz="1600" dirty="0"/>
              <a:t> </a:t>
            </a:r>
            <a:r>
              <a:rPr lang="en-US" sz="1600" b="1" dirty="0">
                <a:solidFill>
                  <a:srgbClr val="00B050"/>
                </a:solidFill>
              </a:rPr>
              <a:t>Good</a:t>
            </a:r>
            <a:r>
              <a:rPr lang="en-US" sz="1600" dirty="0" smtClean="0"/>
              <a:t> </a:t>
            </a:r>
            <a:r>
              <a:rPr lang="en-US" sz="1600" b="1" dirty="0" smtClean="0">
                <a:solidFill>
                  <a:srgbClr val="00B050"/>
                </a:solidFill>
              </a:rPr>
              <a:t>Work </a:t>
            </a:r>
            <a:r>
              <a:rPr lang="en-US" sz="1600" b="1" dirty="0">
                <a:solidFill>
                  <a:srgbClr val="00B050"/>
                </a:solidFill>
              </a:rPr>
              <a:t>Life Balance</a:t>
            </a:r>
            <a:r>
              <a:rPr lang="en-US" sz="1600" dirty="0">
                <a:solidFill>
                  <a:srgbClr val="00B050"/>
                </a:solidFill>
              </a:rPr>
              <a:t>,</a:t>
            </a:r>
            <a:r>
              <a:rPr lang="en-US" sz="1600" dirty="0"/>
              <a:t> </a:t>
            </a:r>
            <a:r>
              <a:rPr lang="en-US" sz="1600" b="1" dirty="0" smtClean="0">
                <a:solidFill>
                  <a:srgbClr val="00B050"/>
                </a:solidFill>
              </a:rPr>
              <a:t>Good company, Learning, Interesting Work, Work from Home, Working Hours and Office Location</a:t>
            </a:r>
            <a:r>
              <a:rPr lang="en-US" sz="1600" dirty="0" smtClean="0"/>
              <a:t> provided by S&amp;P and they are spreading good words on this front.</a:t>
            </a:r>
            <a:endParaRPr lang="en-US" dirty="0" smtClean="0"/>
          </a:p>
        </p:txBody>
      </p:sp>
      <p:sp>
        <p:nvSpPr>
          <p:cNvPr id="18" name="TextBox 32"/>
          <p:cNvSpPr txBox="1"/>
          <p:nvPr/>
        </p:nvSpPr>
        <p:spPr>
          <a:xfrm>
            <a:off x="6238241" y="916183"/>
            <a:ext cx="5866680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solidFill>
                  <a:srgbClr val="D6002A"/>
                </a:solidFill>
                <a:latin typeface="Arial (Body)"/>
              </a:rPr>
              <a:t>Cons:</a:t>
            </a:r>
            <a:r>
              <a:rPr lang="en-US" b="1" dirty="0" smtClean="0">
                <a:solidFill>
                  <a:srgbClr val="FF0000"/>
                </a:solidFill>
                <a:latin typeface="Arial (Body)"/>
              </a:rPr>
              <a:t> </a:t>
            </a:r>
            <a:r>
              <a:rPr lang="en-US" b="1" dirty="0" smtClean="0"/>
              <a:t>Word List which Employees don’t like –</a:t>
            </a:r>
          </a:p>
          <a:p>
            <a:endParaRPr lang="en-US" dirty="0"/>
          </a:p>
          <a:p>
            <a:r>
              <a:rPr lang="en-US" dirty="0" smtClean="0"/>
              <a:t>Feedback provided by the Employees they found out to difficulty to cope up with</a:t>
            </a:r>
            <a:r>
              <a:rPr lang="en-US" sz="1600" b="1" dirty="0">
                <a:solidFill>
                  <a:srgbClr val="D6002A"/>
                </a:solidFill>
              </a:rPr>
              <a:t> </a:t>
            </a:r>
            <a:r>
              <a:rPr lang="en-US" sz="1600" b="1" dirty="0" smtClean="0">
                <a:solidFill>
                  <a:srgbClr val="D6002A"/>
                </a:solidFill>
              </a:rPr>
              <a:t>Promotions, Processes,  Less Trainings,</a:t>
            </a:r>
            <a:r>
              <a:rPr lang="en-US" dirty="0" smtClean="0"/>
              <a:t> </a:t>
            </a:r>
            <a:r>
              <a:rPr lang="en-US" sz="1600" b="1" dirty="0" smtClean="0">
                <a:solidFill>
                  <a:srgbClr val="D6002A"/>
                </a:solidFill>
              </a:rPr>
              <a:t>Bonus, Salary </a:t>
            </a:r>
            <a:r>
              <a:rPr lang="en-US" sz="1600" dirty="0"/>
              <a:t>and</a:t>
            </a:r>
            <a:r>
              <a:rPr lang="en-US" sz="1600" b="1" dirty="0" smtClean="0">
                <a:solidFill>
                  <a:srgbClr val="D6002A"/>
                </a:solidFill>
              </a:rPr>
              <a:t> Analytical Job without Analytical work</a:t>
            </a:r>
            <a:r>
              <a:rPr lang="en-US" sz="1600" dirty="0" smtClean="0"/>
              <a:t> and this can be improved.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83473" y="3110100"/>
            <a:ext cx="3210447" cy="327833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22563" y="2639732"/>
            <a:ext cx="3824481" cy="3919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296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32584510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771" name="think-cell Slide" r:id="rId5" imgW="216" imgH="216" progId="TCLayout.ActiveDocument.1">
                  <p:embed/>
                </p:oleObj>
              </mc:Choice>
              <mc:Fallback>
                <p:oleObj name="think-cell Slide" r:id="rId5" imgW="216" imgH="216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/>
            <a:endParaRPr lang="en-US" sz="2800" b="1" dirty="0" err="1" smtClean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Overview – For 5 Subsections (Overall)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7EA37-45B3-43F1-B6CD-6AAAF6E0BE4D}" type="slidenum">
              <a:rPr lang="en-US" smtClean="0"/>
              <a:t>25</a:t>
            </a:fld>
            <a:endParaRPr lang="en-US" dirty="0"/>
          </a:p>
        </p:txBody>
      </p:sp>
      <p:sp>
        <p:nvSpPr>
          <p:cNvPr id="24" name="TextBox 32"/>
          <p:cNvSpPr txBox="1"/>
          <p:nvPr/>
        </p:nvSpPr>
        <p:spPr>
          <a:xfrm>
            <a:off x="45517" y="845588"/>
            <a:ext cx="41505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>
                <a:solidFill>
                  <a:srgbClr val="FF0000"/>
                </a:solidFill>
                <a:latin typeface="Arial (Body)"/>
              </a:rPr>
              <a:t>Avg. </a:t>
            </a:r>
            <a:r>
              <a:rPr lang="en-US" sz="1200" b="1" dirty="0" smtClean="0">
                <a:solidFill>
                  <a:srgbClr val="FF0000"/>
                </a:solidFill>
                <a:latin typeface="Arial (Body)"/>
              </a:rPr>
              <a:t>Career Opportunity over the Years</a:t>
            </a:r>
            <a:endParaRPr lang="en-US" sz="1200" b="1" dirty="0">
              <a:solidFill>
                <a:srgbClr val="FF0000"/>
              </a:solidFill>
              <a:latin typeface="Arial (Body)"/>
            </a:endParaRPr>
          </a:p>
        </p:txBody>
      </p:sp>
      <p:sp>
        <p:nvSpPr>
          <p:cNvPr id="31" name="TextBox 32"/>
          <p:cNvSpPr txBox="1"/>
          <p:nvPr/>
        </p:nvSpPr>
        <p:spPr>
          <a:xfrm>
            <a:off x="3997757" y="845588"/>
            <a:ext cx="41505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>
                <a:solidFill>
                  <a:srgbClr val="FF0000"/>
                </a:solidFill>
                <a:latin typeface="Arial (Body)"/>
              </a:rPr>
              <a:t>Avg. </a:t>
            </a:r>
            <a:r>
              <a:rPr lang="en-US" sz="1200" b="1" dirty="0" smtClean="0">
                <a:solidFill>
                  <a:srgbClr val="FF0000"/>
                </a:solidFill>
                <a:latin typeface="Arial (Body)"/>
              </a:rPr>
              <a:t>Senior Leadership over the Years</a:t>
            </a:r>
            <a:endParaRPr lang="en-US" sz="1200" b="1" dirty="0">
              <a:solidFill>
                <a:srgbClr val="FF0000"/>
              </a:solidFill>
              <a:latin typeface="Arial (Body)"/>
            </a:endParaRPr>
          </a:p>
        </p:txBody>
      </p:sp>
      <p:sp>
        <p:nvSpPr>
          <p:cNvPr id="34" name="TextBox 32"/>
          <p:cNvSpPr txBox="1"/>
          <p:nvPr/>
        </p:nvSpPr>
        <p:spPr>
          <a:xfrm>
            <a:off x="8082077" y="845588"/>
            <a:ext cx="41505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>
                <a:solidFill>
                  <a:srgbClr val="FF0000"/>
                </a:solidFill>
                <a:latin typeface="Arial (Body)"/>
              </a:rPr>
              <a:t>Avg. </a:t>
            </a:r>
            <a:r>
              <a:rPr lang="en-US" sz="1200" b="1" dirty="0" smtClean="0">
                <a:solidFill>
                  <a:srgbClr val="FF0000"/>
                </a:solidFill>
                <a:latin typeface="Arial (Body)"/>
              </a:rPr>
              <a:t>Work Life balance over the Years</a:t>
            </a:r>
            <a:endParaRPr lang="en-US" sz="1200" b="1" dirty="0">
              <a:solidFill>
                <a:srgbClr val="FF0000"/>
              </a:solidFill>
              <a:latin typeface="Arial (Body)"/>
            </a:endParaRPr>
          </a:p>
        </p:txBody>
      </p:sp>
      <p:sp>
        <p:nvSpPr>
          <p:cNvPr id="36" name="TextBox 32"/>
          <p:cNvSpPr txBox="1"/>
          <p:nvPr/>
        </p:nvSpPr>
        <p:spPr>
          <a:xfrm>
            <a:off x="2077517" y="3822468"/>
            <a:ext cx="41505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>
                <a:solidFill>
                  <a:srgbClr val="FF0000"/>
                </a:solidFill>
                <a:latin typeface="Arial (Body)"/>
              </a:rPr>
              <a:t>Avg. </a:t>
            </a:r>
            <a:r>
              <a:rPr lang="en-US" sz="1200" b="1" dirty="0" smtClean="0">
                <a:solidFill>
                  <a:srgbClr val="FF0000"/>
                </a:solidFill>
                <a:latin typeface="Arial (Body)"/>
              </a:rPr>
              <a:t>Comp &amp; Benefits over the Years</a:t>
            </a:r>
            <a:endParaRPr lang="en-US" sz="1200" b="1" dirty="0">
              <a:solidFill>
                <a:srgbClr val="FF0000"/>
              </a:solidFill>
              <a:latin typeface="Arial (Body)"/>
            </a:endParaRPr>
          </a:p>
        </p:txBody>
      </p:sp>
      <p:sp>
        <p:nvSpPr>
          <p:cNvPr id="38" name="TextBox 32"/>
          <p:cNvSpPr txBox="1"/>
          <p:nvPr/>
        </p:nvSpPr>
        <p:spPr>
          <a:xfrm>
            <a:off x="6647316" y="3822468"/>
            <a:ext cx="41505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>
                <a:solidFill>
                  <a:srgbClr val="FF0000"/>
                </a:solidFill>
                <a:latin typeface="Arial (Body)"/>
              </a:rPr>
              <a:t>Avg. </a:t>
            </a:r>
            <a:r>
              <a:rPr lang="en-US" sz="1200" b="1" dirty="0" smtClean="0">
                <a:solidFill>
                  <a:srgbClr val="FF0000"/>
                </a:solidFill>
                <a:latin typeface="Arial (Body)"/>
              </a:rPr>
              <a:t>Culture &amp; Value over the Years</a:t>
            </a:r>
            <a:endParaRPr lang="en-US" sz="1200" b="1" dirty="0">
              <a:solidFill>
                <a:srgbClr val="FF0000"/>
              </a:solidFill>
              <a:latin typeface="Arial (Body)"/>
            </a:endParaRPr>
          </a:p>
        </p:txBody>
      </p:sp>
      <p:pic>
        <p:nvPicPr>
          <p:cNvPr id="109" name="Picture 10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48320" y="1151032"/>
            <a:ext cx="3773713" cy="2452937"/>
          </a:xfrm>
          <a:prstGeom prst="rect">
            <a:avLst/>
          </a:prstGeom>
        </p:spPr>
      </p:pic>
      <p:pic>
        <p:nvPicPr>
          <p:cNvPr id="110" name="Picture 10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05741" y="1132388"/>
            <a:ext cx="3875516" cy="2528007"/>
          </a:xfrm>
          <a:prstGeom prst="rect">
            <a:avLst/>
          </a:prstGeom>
        </p:spPr>
      </p:pic>
      <p:pic>
        <p:nvPicPr>
          <p:cNvPr id="111" name="Picture 1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936444" y="4099468"/>
            <a:ext cx="3869340" cy="2658688"/>
          </a:xfrm>
          <a:prstGeom prst="rect">
            <a:avLst/>
          </a:prstGeom>
        </p:spPr>
      </p:pic>
      <p:pic>
        <p:nvPicPr>
          <p:cNvPr id="112" name="Picture 11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420892" y="4219822"/>
            <a:ext cx="3614284" cy="2538334"/>
          </a:xfrm>
          <a:prstGeom prst="rect">
            <a:avLst/>
          </a:prstGeom>
        </p:spPr>
      </p:pic>
      <p:pic>
        <p:nvPicPr>
          <p:cNvPr id="113" name="Picture 11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46821" y="1151033"/>
            <a:ext cx="3591857" cy="2565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763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43086328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803" name="think-cell Slide" r:id="rId5" imgW="216" imgH="216" progId="TCLayout.ActiveDocument.1">
                  <p:embed/>
                </p:oleObj>
              </mc:Choice>
              <mc:Fallback>
                <p:oleObj name="think-cell Slide" r:id="rId5" imgW="216" imgH="216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/>
            <a:endParaRPr lang="en-US" sz="2800" b="1" dirty="0" err="1" smtClean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Overview – For S&amp;P MI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7EA37-45B3-43F1-B6CD-6AAAF6E0BE4D}" type="slidenum">
              <a:rPr lang="en-US" smtClean="0"/>
              <a:t>26</a:t>
            </a:fld>
            <a:endParaRPr lang="en-US" dirty="0"/>
          </a:p>
        </p:txBody>
      </p:sp>
      <p:sp>
        <p:nvSpPr>
          <p:cNvPr id="24" name="TextBox 32"/>
          <p:cNvSpPr txBox="1"/>
          <p:nvPr/>
        </p:nvSpPr>
        <p:spPr>
          <a:xfrm>
            <a:off x="45517" y="845588"/>
            <a:ext cx="41505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>
                <a:solidFill>
                  <a:srgbClr val="FF0000"/>
                </a:solidFill>
                <a:latin typeface="Arial (Body)"/>
              </a:rPr>
              <a:t>Avg. </a:t>
            </a:r>
            <a:r>
              <a:rPr lang="en-US" sz="1200" b="1" dirty="0" smtClean="0">
                <a:solidFill>
                  <a:srgbClr val="FF0000"/>
                </a:solidFill>
                <a:latin typeface="Arial (Body)"/>
              </a:rPr>
              <a:t>Career Opportunity over the Years</a:t>
            </a:r>
            <a:endParaRPr lang="en-US" sz="1200" b="1" dirty="0">
              <a:solidFill>
                <a:srgbClr val="FF0000"/>
              </a:solidFill>
              <a:latin typeface="Arial (Body)"/>
            </a:endParaRPr>
          </a:p>
        </p:txBody>
      </p:sp>
      <p:sp>
        <p:nvSpPr>
          <p:cNvPr id="31" name="TextBox 32"/>
          <p:cNvSpPr txBox="1"/>
          <p:nvPr/>
        </p:nvSpPr>
        <p:spPr>
          <a:xfrm>
            <a:off x="3997757" y="845588"/>
            <a:ext cx="41505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>
                <a:solidFill>
                  <a:srgbClr val="FF0000"/>
                </a:solidFill>
                <a:latin typeface="Arial (Body)"/>
              </a:rPr>
              <a:t>Avg. </a:t>
            </a:r>
            <a:r>
              <a:rPr lang="en-US" sz="1200" b="1" dirty="0" smtClean="0">
                <a:solidFill>
                  <a:srgbClr val="FF0000"/>
                </a:solidFill>
                <a:latin typeface="Arial (Body)"/>
              </a:rPr>
              <a:t>Senior Leadership over the Years</a:t>
            </a:r>
            <a:endParaRPr lang="en-US" sz="1200" b="1" dirty="0">
              <a:solidFill>
                <a:srgbClr val="FF0000"/>
              </a:solidFill>
              <a:latin typeface="Arial (Body)"/>
            </a:endParaRPr>
          </a:p>
        </p:txBody>
      </p:sp>
      <p:sp>
        <p:nvSpPr>
          <p:cNvPr id="34" name="TextBox 32"/>
          <p:cNvSpPr txBox="1"/>
          <p:nvPr/>
        </p:nvSpPr>
        <p:spPr>
          <a:xfrm>
            <a:off x="8082077" y="845588"/>
            <a:ext cx="41505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>
                <a:solidFill>
                  <a:srgbClr val="FF0000"/>
                </a:solidFill>
                <a:latin typeface="Arial (Body)"/>
              </a:rPr>
              <a:t>Avg. </a:t>
            </a:r>
            <a:r>
              <a:rPr lang="en-US" sz="1200" b="1" dirty="0" smtClean="0">
                <a:solidFill>
                  <a:srgbClr val="FF0000"/>
                </a:solidFill>
                <a:latin typeface="Arial (Body)"/>
              </a:rPr>
              <a:t>Work Life balance over the Years</a:t>
            </a:r>
            <a:endParaRPr lang="en-US" sz="1200" b="1" dirty="0">
              <a:solidFill>
                <a:srgbClr val="FF0000"/>
              </a:solidFill>
              <a:latin typeface="Arial (Body)"/>
            </a:endParaRPr>
          </a:p>
        </p:txBody>
      </p:sp>
      <p:sp>
        <p:nvSpPr>
          <p:cNvPr id="36" name="TextBox 32"/>
          <p:cNvSpPr txBox="1"/>
          <p:nvPr/>
        </p:nvSpPr>
        <p:spPr>
          <a:xfrm>
            <a:off x="2077517" y="3822468"/>
            <a:ext cx="41505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>
                <a:solidFill>
                  <a:srgbClr val="FF0000"/>
                </a:solidFill>
                <a:latin typeface="Arial (Body)"/>
              </a:rPr>
              <a:t>Avg. </a:t>
            </a:r>
            <a:r>
              <a:rPr lang="en-US" sz="1200" b="1" dirty="0" smtClean="0">
                <a:solidFill>
                  <a:srgbClr val="FF0000"/>
                </a:solidFill>
                <a:latin typeface="Arial (Body)"/>
              </a:rPr>
              <a:t>Comp &amp; Benefits over the Years</a:t>
            </a:r>
            <a:endParaRPr lang="en-US" sz="1200" b="1" dirty="0">
              <a:solidFill>
                <a:srgbClr val="FF0000"/>
              </a:solidFill>
              <a:latin typeface="Arial (Body)"/>
            </a:endParaRPr>
          </a:p>
        </p:txBody>
      </p:sp>
      <p:sp>
        <p:nvSpPr>
          <p:cNvPr id="38" name="TextBox 32"/>
          <p:cNvSpPr txBox="1"/>
          <p:nvPr/>
        </p:nvSpPr>
        <p:spPr>
          <a:xfrm>
            <a:off x="6647316" y="3822468"/>
            <a:ext cx="41505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>
                <a:solidFill>
                  <a:srgbClr val="FF0000"/>
                </a:solidFill>
                <a:latin typeface="Arial (Body)"/>
              </a:rPr>
              <a:t>Avg. </a:t>
            </a:r>
            <a:r>
              <a:rPr lang="en-US" sz="1200" b="1" dirty="0" smtClean="0">
                <a:solidFill>
                  <a:srgbClr val="FF0000"/>
                </a:solidFill>
                <a:latin typeface="Arial (Body)"/>
              </a:rPr>
              <a:t>Culture &amp; Value over the Years</a:t>
            </a:r>
            <a:endParaRPr lang="en-US" sz="1200" b="1" dirty="0">
              <a:solidFill>
                <a:srgbClr val="FF0000"/>
              </a:solidFill>
              <a:latin typeface="Arial (Body)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1688" y="1122587"/>
            <a:ext cx="3150637" cy="250983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16604" y="1122587"/>
            <a:ext cx="3028950" cy="248092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148320" y="1172405"/>
            <a:ext cx="2919747" cy="248825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077517" y="4099467"/>
            <a:ext cx="3097952" cy="255850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647316" y="4118517"/>
            <a:ext cx="3188645" cy="2558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049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73921073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826" name="think-cell Slide" r:id="rId5" imgW="216" imgH="216" progId="TCLayout.ActiveDocument.1">
                  <p:embed/>
                </p:oleObj>
              </mc:Choice>
              <mc:Fallback>
                <p:oleObj name="think-cell Slide" r:id="rId5" imgW="216" imgH="216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/>
            <a:endParaRPr lang="en-US" sz="2800" b="1" dirty="0" err="1" smtClean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528" y="219457"/>
            <a:ext cx="11358880" cy="482489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Overview – For S&amp;P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Platts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7EA37-45B3-43F1-B6CD-6AAAF6E0BE4D}" type="slidenum">
              <a:rPr lang="en-US" smtClean="0"/>
              <a:t>27</a:t>
            </a:fld>
            <a:endParaRPr lang="en-US" dirty="0"/>
          </a:p>
        </p:txBody>
      </p:sp>
      <p:sp>
        <p:nvSpPr>
          <p:cNvPr id="24" name="TextBox 32"/>
          <p:cNvSpPr txBox="1"/>
          <p:nvPr/>
        </p:nvSpPr>
        <p:spPr>
          <a:xfrm>
            <a:off x="45517" y="845588"/>
            <a:ext cx="41505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>
                <a:solidFill>
                  <a:srgbClr val="FF0000"/>
                </a:solidFill>
                <a:latin typeface="Arial (Body)"/>
              </a:rPr>
              <a:t>Avg. </a:t>
            </a:r>
            <a:r>
              <a:rPr lang="en-US" sz="1200" b="1" dirty="0" smtClean="0">
                <a:solidFill>
                  <a:srgbClr val="FF0000"/>
                </a:solidFill>
                <a:latin typeface="Arial (Body)"/>
              </a:rPr>
              <a:t>Career Opportunity over the Years</a:t>
            </a:r>
            <a:endParaRPr lang="en-US" sz="1200" b="1" dirty="0">
              <a:solidFill>
                <a:srgbClr val="FF0000"/>
              </a:solidFill>
              <a:latin typeface="Arial (Body)"/>
            </a:endParaRPr>
          </a:p>
        </p:txBody>
      </p:sp>
      <p:sp>
        <p:nvSpPr>
          <p:cNvPr id="31" name="TextBox 32"/>
          <p:cNvSpPr txBox="1"/>
          <p:nvPr/>
        </p:nvSpPr>
        <p:spPr>
          <a:xfrm>
            <a:off x="3997757" y="845588"/>
            <a:ext cx="41505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>
                <a:solidFill>
                  <a:srgbClr val="FF0000"/>
                </a:solidFill>
                <a:latin typeface="Arial (Body)"/>
              </a:rPr>
              <a:t>Avg. </a:t>
            </a:r>
            <a:r>
              <a:rPr lang="en-US" sz="1200" b="1" dirty="0" smtClean="0">
                <a:solidFill>
                  <a:srgbClr val="FF0000"/>
                </a:solidFill>
                <a:latin typeface="Arial (Body)"/>
              </a:rPr>
              <a:t>Senior Leadership over the Years</a:t>
            </a:r>
            <a:endParaRPr lang="en-US" sz="1200" b="1" dirty="0">
              <a:solidFill>
                <a:srgbClr val="FF0000"/>
              </a:solidFill>
              <a:latin typeface="Arial (Body)"/>
            </a:endParaRPr>
          </a:p>
        </p:txBody>
      </p:sp>
      <p:sp>
        <p:nvSpPr>
          <p:cNvPr id="34" name="TextBox 32"/>
          <p:cNvSpPr txBox="1"/>
          <p:nvPr/>
        </p:nvSpPr>
        <p:spPr>
          <a:xfrm>
            <a:off x="8082077" y="845588"/>
            <a:ext cx="41505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>
                <a:solidFill>
                  <a:srgbClr val="FF0000"/>
                </a:solidFill>
                <a:latin typeface="Arial (Body)"/>
              </a:rPr>
              <a:t>Avg. </a:t>
            </a:r>
            <a:r>
              <a:rPr lang="en-US" sz="1200" b="1" dirty="0" smtClean="0">
                <a:solidFill>
                  <a:srgbClr val="FF0000"/>
                </a:solidFill>
                <a:latin typeface="Arial (Body)"/>
              </a:rPr>
              <a:t>Work Life balance over the Years</a:t>
            </a:r>
            <a:endParaRPr lang="en-US" sz="1200" b="1" dirty="0">
              <a:solidFill>
                <a:srgbClr val="FF0000"/>
              </a:solidFill>
              <a:latin typeface="Arial (Body)"/>
            </a:endParaRPr>
          </a:p>
        </p:txBody>
      </p:sp>
      <p:sp>
        <p:nvSpPr>
          <p:cNvPr id="36" name="TextBox 32"/>
          <p:cNvSpPr txBox="1"/>
          <p:nvPr/>
        </p:nvSpPr>
        <p:spPr>
          <a:xfrm>
            <a:off x="2077517" y="3822468"/>
            <a:ext cx="41505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>
                <a:solidFill>
                  <a:srgbClr val="FF0000"/>
                </a:solidFill>
                <a:latin typeface="Arial (Body)"/>
              </a:rPr>
              <a:t>Avg. </a:t>
            </a:r>
            <a:r>
              <a:rPr lang="en-US" sz="1200" b="1" dirty="0" smtClean="0">
                <a:solidFill>
                  <a:srgbClr val="FF0000"/>
                </a:solidFill>
                <a:latin typeface="Arial (Body)"/>
              </a:rPr>
              <a:t>Comp &amp; Benefits over the Years</a:t>
            </a:r>
            <a:endParaRPr lang="en-US" sz="1200" b="1" dirty="0">
              <a:solidFill>
                <a:srgbClr val="FF0000"/>
              </a:solidFill>
              <a:latin typeface="Arial (Body)"/>
            </a:endParaRPr>
          </a:p>
        </p:txBody>
      </p:sp>
      <p:sp>
        <p:nvSpPr>
          <p:cNvPr id="38" name="TextBox 32"/>
          <p:cNvSpPr txBox="1"/>
          <p:nvPr/>
        </p:nvSpPr>
        <p:spPr>
          <a:xfrm>
            <a:off x="6647316" y="3822468"/>
            <a:ext cx="41505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>
                <a:solidFill>
                  <a:srgbClr val="FF0000"/>
                </a:solidFill>
                <a:latin typeface="Arial (Body)"/>
              </a:rPr>
              <a:t>Avg. </a:t>
            </a:r>
            <a:r>
              <a:rPr lang="en-US" sz="1200" b="1" dirty="0" smtClean="0">
                <a:solidFill>
                  <a:srgbClr val="FF0000"/>
                </a:solidFill>
                <a:latin typeface="Arial (Body)"/>
              </a:rPr>
              <a:t>Culture &amp; Value over the Years</a:t>
            </a:r>
            <a:endParaRPr lang="en-US" sz="1200" b="1" dirty="0">
              <a:solidFill>
                <a:srgbClr val="FF0000"/>
              </a:solidFill>
              <a:latin typeface="Arial (Body)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0477" y="1119978"/>
            <a:ext cx="3349023" cy="253901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97757" y="1195131"/>
            <a:ext cx="3060268" cy="248369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010525" y="1119977"/>
            <a:ext cx="3124200" cy="254989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077518" y="4099467"/>
            <a:ext cx="3151708" cy="269356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372224" y="4252059"/>
            <a:ext cx="3209925" cy="2552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480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29143718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79" name="think-cell Slide" r:id="rId5" imgW="216" imgH="216" progId="TCLayout.ActiveDocument.1">
                  <p:embed/>
                </p:oleObj>
              </mc:Choice>
              <mc:Fallback>
                <p:oleObj name="think-cell Slide" r:id="rId5" imgW="216" imgH="216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/>
            <a:endParaRPr lang="en-US" sz="2800" b="1" dirty="0" err="1" smtClean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528" y="219458"/>
            <a:ext cx="11358880" cy="474438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Overview – For S&amp;P DJI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7EA37-45B3-43F1-B6CD-6AAAF6E0BE4D}" type="slidenum">
              <a:rPr lang="en-US" smtClean="0"/>
              <a:t>28</a:t>
            </a:fld>
            <a:endParaRPr lang="en-US" dirty="0"/>
          </a:p>
        </p:txBody>
      </p:sp>
      <p:sp>
        <p:nvSpPr>
          <p:cNvPr id="24" name="TextBox 32"/>
          <p:cNvSpPr txBox="1"/>
          <p:nvPr/>
        </p:nvSpPr>
        <p:spPr>
          <a:xfrm>
            <a:off x="45517" y="845588"/>
            <a:ext cx="41505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>
                <a:solidFill>
                  <a:srgbClr val="FF0000"/>
                </a:solidFill>
                <a:latin typeface="Arial (Body)"/>
              </a:rPr>
              <a:t>Avg. </a:t>
            </a:r>
            <a:r>
              <a:rPr lang="en-US" sz="1200" b="1" dirty="0" smtClean="0">
                <a:solidFill>
                  <a:srgbClr val="FF0000"/>
                </a:solidFill>
                <a:latin typeface="Arial (Body)"/>
              </a:rPr>
              <a:t>Career Opportunity over the Years</a:t>
            </a:r>
            <a:endParaRPr lang="en-US" sz="1200" b="1" dirty="0">
              <a:solidFill>
                <a:srgbClr val="FF0000"/>
              </a:solidFill>
              <a:latin typeface="Arial (Body)"/>
            </a:endParaRPr>
          </a:p>
        </p:txBody>
      </p:sp>
      <p:sp>
        <p:nvSpPr>
          <p:cNvPr id="31" name="TextBox 32"/>
          <p:cNvSpPr txBox="1"/>
          <p:nvPr/>
        </p:nvSpPr>
        <p:spPr>
          <a:xfrm>
            <a:off x="3997757" y="845588"/>
            <a:ext cx="41505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>
                <a:solidFill>
                  <a:srgbClr val="FF0000"/>
                </a:solidFill>
                <a:latin typeface="Arial (Body)"/>
              </a:rPr>
              <a:t>Avg. </a:t>
            </a:r>
            <a:r>
              <a:rPr lang="en-US" sz="1200" b="1" dirty="0" smtClean="0">
                <a:solidFill>
                  <a:srgbClr val="FF0000"/>
                </a:solidFill>
                <a:latin typeface="Arial (Body)"/>
              </a:rPr>
              <a:t>Senior Leadership over the Years</a:t>
            </a:r>
            <a:endParaRPr lang="en-US" sz="1200" b="1" dirty="0">
              <a:solidFill>
                <a:srgbClr val="FF0000"/>
              </a:solidFill>
              <a:latin typeface="Arial (Body)"/>
            </a:endParaRPr>
          </a:p>
        </p:txBody>
      </p:sp>
      <p:sp>
        <p:nvSpPr>
          <p:cNvPr id="34" name="TextBox 32"/>
          <p:cNvSpPr txBox="1"/>
          <p:nvPr/>
        </p:nvSpPr>
        <p:spPr>
          <a:xfrm>
            <a:off x="8082077" y="845588"/>
            <a:ext cx="41505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>
                <a:solidFill>
                  <a:srgbClr val="FF0000"/>
                </a:solidFill>
                <a:latin typeface="Arial (Body)"/>
              </a:rPr>
              <a:t>Avg. </a:t>
            </a:r>
            <a:r>
              <a:rPr lang="en-US" sz="1200" b="1" dirty="0" smtClean="0">
                <a:solidFill>
                  <a:srgbClr val="FF0000"/>
                </a:solidFill>
                <a:latin typeface="Arial (Body)"/>
              </a:rPr>
              <a:t>Work Life balance over the Years</a:t>
            </a:r>
            <a:endParaRPr lang="en-US" sz="1200" b="1" dirty="0">
              <a:solidFill>
                <a:srgbClr val="FF0000"/>
              </a:solidFill>
              <a:latin typeface="Arial (Body)"/>
            </a:endParaRPr>
          </a:p>
        </p:txBody>
      </p:sp>
      <p:sp>
        <p:nvSpPr>
          <p:cNvPr id="36" name="TextBox 32"/>
          <p:cNvSpPr txBox="1"/>
          <p:nvPr/>
        </p:nvSpPr>
        <p:spPr>
          <a:xfrm>
            <a:off x="2077517" y="3822468"/>
            <a:ext cx="41505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>
                <a:solidFill>
                  <a:srgbClr val="FF0000"/>
                </a:solidFill>
                <a:latin typeface="Arial (Body)"/>
              </a:rPr>
              <a:t>Avg. </a:t>
            </a:r>
            <a:r>
              <a:rPr lang="en-US" sz="1200" b="1" dirty="0" smtClean="0">
                <a:solidFill>
                  <a:srgbClr val="FF0000"/>
                </a:solidFill>
                <a:latin typeface="Arial (Body)"/>
              </a:rPr>
              <a:t>Comp &amp; Benefits over the Years</a:t>
            </a:r>
            <a:endParaRPr lang="en-US" sz="1200" b="1" dirty="0">
              <a:solidFill>
                <a:srgbClr val="FF0000"/>
              </a:solidFill>
              <a:latin typeface="Arial (Body)"/>
            </a:endParaRPr>
          </a:p>
        </p:txBody>
      </p:sp>
      <p:sp>
        <p:nvSpPr>
          <p:cNvPr id="38" name="TextBox 32"/>
          <p:cNvSpPr txBox="1"/>
          <p:nvPr/>
        </p:nvSpPr>
        <p:spPr>
          <a:xfrm>
            <a:off x="6647316" y="3822468"/>
            <a:ext cx="41505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>
                <a:solidFill>
                  <a:srgbClr val="FF0000"/>
                </a:solidFill>
                <a:latin typeface="Arial (Body)"/>
              </a:rPr>
              <a:t>Avg. </a:t>
            </a:r>
            <a:r>
              <a:rPr lang="en-US" sz="1200" b="1" dirty="0" smtClean="0">
                <a:solidFill>
                  <a:srgbClr val="FF0000"/>
                </a:solidFill>
                <a:latin typeface="Arial (Body)"/>
              </a:rPr>
              <a:t>Culture &amp; Value over the Years</a:t>
            </a:r>
            <a:endParaRPr lang="en-US" sz="1200" b="1" dirty="0">
              <a:solidFill>
                <a:srgbClr val="FF0000"/>
              </a:solidFill>
              <a:latin typeface="Arial (Body)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7899" y="1122587"/>
            <a:ext cx="3106801" cy="254818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97757" y="1254337"/>
            <a:ext cx="2921048" cy="241643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779309" y="1084730"/>
            <a:ext cx="3136341" cy="255553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007032" y="4099467"/>
            <a:ext cx="3288868" cy="25964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448425" y="4099468"/>
            <a:ext cx="3228975" cy="2593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905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55335496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850" name="think-cell Slide" r:id="rId5" imgW="216" imgH="216" progId="TCLayout.ActiveDocument.1">
                  <p:embed/>
                </p:oleObj>
              </mc:Choice>
              <mc:Fallback>
                <p:oleObj name="think-cell Slide" r:id="rId5" imgW="216" imgH="216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/>
            <a:endParaRPr lang="en-US" sz="2800" b="1" dirty="0" err="1" smtClean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528" y="219457"/>
            <a:ext cx="11358880" cy="522803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Overview – For S&amp;P Ratings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7EA37-45B3-43F1-B6CD-6AAAF6E0BE4D}" type="slidenum">
              <a:rPr lang="en-US" smtClean="0"/>
              <a:t>29</a:t>
            </a:fld>
            <a:endParaRPr lang="en-US" dirty="0"/>
          </a:p>
        </p:txBody>
      </p:sp>
      <p:sp>
        <p:nvSpPr>
          <p:cNvPr id="24" name="TextBox 32"/>
          <p:cNvSpPr txBox="1"/>
          <p:nvPr/>
        </p:nvSpPr>
        <p:spPr>
          <a:xfrm>
            <a:off x="45517" y="845588"/>
            <a:ext cx="41505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>
                <a:solidFill>
                  <a:srgbClr val="FF0000"/>
                </a:solidFill>
                <a:latin typeface="Arial (Body)"/>
              </a:rPr>
              <a:t>Avg. </a:t>
            </a:r>
            <a:r>
              <a:rPr lang="en-US" sz="1200" b="1" dirty="0" smtClean="0">
                <a:solidFill>
                  <a:srgbClr val="FF0000"/>
                </a:solidFill>
                <a:latin typeface="Arial (Body)"/>
              </a:rPr>
              <a:t>Career Opportunity over the Years</a:t>
            </a:r>
            <a:endParaRPr lang="en-US" sz="1200" b="1" dirty="0">
              <a:solidFill>
                <a:srgbClr val="FF0000"/>
              </a:solidFill>
              <a:latin typeface="Arial (Body)"/>
            </a:endParaRPr>
          </a:p>
        </p:txBody>
      </p:sp>
      <p:sp>
        <p:nvSpPr>
          <p:cNvPr id="31" name="TextBox 32"/>
          <p:cNvSpPr txBox="1"/>
          <p:nvPr/>
        </p:nvSpPr>
        <p:spPr>
          <a:xfrm>
            <a:off x="3997757" y="845588"/>
            <a:ext cx="41505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>
                <a:solidFill>
                  <a:srgbClr val="FF0000"/>
                </a:solidFill>
                <a:latin typeface="Arial (Body)"/>
              </a:rPr>
              <a:t>Avg. </a:t>
            </a:r>
            <a:r>
              <a:rPr lang="en-US" sz="1200" b="1" dirty="0" smtClean="0">
                <a:solidFill>
                  <a:srgbClr val="FF0000"/>
                </a:solidFill>
                <a:latin typeface="Arial (Body)"/>
              </a:rPr>
              <a:t>Senior Leadership over the Years</a:t>
            </a:r>
            <a:endParaRPr lang="en-US" sz="1200" b="1" dirty="0">
              <a:solidFill>
                <a:srgbClr val="FF0000"/>
              </a:solidFill>
              <a:latin typeface="Arial (Body)"/>
            </a:endParaRPr>
          </a:p>
        </p:txBody>
      </p:sp>
      <p:sp>
        <p:nvSpPr>
          <p:cNvPr id="34" name="TextBox 32"/>
          <p:cNvSpPr txBox="1"/>
          <p:nvPr/>
        </p:nvSpPr>
        <p:spPr>
          <a:xfrm>
            <a:off x="8082077" y="845588"/>
            <a:ext cx="41505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>
                <a:solidFill>
                  <a:srgbClr val="FF0000"/>
                </a:solidFill>
                <a:latin typeface="Arial (Body)"/>
              </a:rPr>
              <a:t>Avg. </a:t>
            </a:r>
            <a:r>
              <a:rPr lang="en-US" sz="1200" b="1" dirty="0" smtClean="0">
                <a:solidFill>
                  <a:srgbClr val="FF0000"/>
                </a:solidFill>
                <a:latin typeface="Arial (Body)"/>
              </a:rPr>
              <a:t>Work Life balance over the Years</a:t>
            </a:r>
            <a:endParaRPr lang="en-US" sz="1200" b="1" dirty="0">
              <a:solidFill>
                <a:srgbClr val="FF0000"/>
              </a:solidFill>
              <a:latin typeface="Arial (Body)"/>
            </a:endParaRPr>
          </a:p>
        </p:txBody>
      </p:sp>
      <p:sp>
        <p:nvSpPr>
          <p:cNvPr id="36" name="TextBox 32"/>
          <p:cNvSpPr txBox="1"/>
          <p:nvPr/>
        </p:nvSpPr>
        <p:spPr>
          <a:xfrm>
            <a:off x="2077517" y="3822468"/>
            <a:ext cx="41505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>
                <a:solidFill>
                  <a:srgbClr val="FF0000"/>
                </a:solidFill>
                <a:latin typeface="Arial (Body)"/>
              </a:rPr>
              <a:t>Avg. </a:t>
            </a:r>
            <a:r>
              <a:rPr lang="en-US" sz="1200" b="1" dirty="0" smtClean="0">
                <a:solidFill>
                  <a:srgbClr val="FF0000"/>
                </a:solidFill>
                <a:latin typeface="Arial (Body)"/>
              </a:rPr>
              <a:t>Comp &amp; Benefits over the Years</a:t>
            </a:r>
            <a:endParaRPr lang="en-US" sz="1200" b="1" dirty="0">
              <a:solidFill>
                <a:srgbClr val="FF0000"/>
              </a:solidFill>
              <a:latin typeface="Arial (Body)"/>
            </a:endParaRPr>
          </a:p>
        </p:txBody>
      </p:sp>
      <p:sp>
        <p:nvSpPr>
          <p:cNvPr id="38" name="TextBox 32"/>
          <p:cNvSpPr txBox="1"/>
          <p:nvPr/>
        </p:nvSpPr>
        <p:spPr>
          <a:xfrm>
            <a:off x="6647316" y="3822468"/>
            <a:ext cx="41505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>
                <a:solidFill>
                  <a:srgbClr val="FF0000"/>
                </a:solidFill>
                <a:latin typeface="Arial (Body)"/>
              </a:rPr>
              <a:t>Avg. </a:t>
            </a:r>
            <a:r>
              <a:rPr lang="en-US" sz="1200" b="1" dirty="0" smtClean="0">
                <a:solidFill>
                  <a:srgbClr val="FF0000"/>
                </a:solidFill>
                <a:latin typeface="Arial (Body)"/>
              </a:rPr>
              <a:t>Culture &amp; Value over the Years</a:t>
            </a:r>
            <a:endParaRPr lang="en-US" sz="1200" b="1" dirty="0">
              <a:solidFill>
                <a:srgbClr val="FF0000"/>
              </a:solidFill>
              <a:latin typeface="Arial (Body)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9380" y="1247775"/>
            <a:ext cx="3042920" cy="234617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00285" y="1122587"/>
            <a:ext cx="3148012" cy="239602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979605" y="4099467"/>
            <a:ext cx="2972062" cy="245359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228081" y="4099467"/>
            <a:ext cx="3277870" cy="245651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983519" y="1122587"/>
            <a:ext cx="3044863" cy="2515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590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62935273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641" name="think-cell Slide" r:id="rId5" imgW="216" imgH="216" progId="TCLayout.ActiveDocument.1">
                  <p:embed/>
                </p:oleObj>
              </mc:Choice>
              <mc:Fallback>
                <p:oleObj name="think-cell Slide" r:id="rId5" imgW="216" imgH="216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2800" b="1" dirty="0" err="1" smtClean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Executive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4528" y="930876"/>
            <a:ext cx="11367253" cy="4822225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 smtClean="0"/>
              <a:t>Objectives </a:t>
            </a:r>
          </a:p>
          <a:p>
            <a:r>
              <a:rPr lang="en-US" sz="1800" dirty="0" smtClean="0"/>
              <a:t>Identify hidden issues that might impacting employee experience.</a:t>
            </a:r>
          </a:p>
          <a:p>
            <a:endParaRPr lang="en-US" sz="1800" dirty="0"/>
          </a:p>
          <a:p>
            <a:pPr marL="0" indent="0">
              <a:buNone/>
            </a:pPr>
            <a:r>
              <a:rPr lang="en-US" sz="2400" b="1" dirty="0"/>
              <a:t>Key </a:t>
            </a:r>
            <a:r>
              <a:rPr lang="en-US" sz="2400" b="1" dirty="0" smtClean="0"/>
              <a:t>Observations</a:t>
            </a:r>
          </a:p>
          <a:p>
            <a:r>
              <a:rPr lang="en-US" sz="1800" dirty="0" smtClean="0"/>
              <a:t>Overall Employees were good with 3.3 Average overall satisfaction (out of 5).</a:t>
            </a:r>
          </a:p>
          <a:p>
            <a:r>
              <a:rPr lang="en-US" sz="1800" dirty="0" smtClean="0"/>
              <a:t>Hot </a:t>
            </a:r>
            <a:r>
              <a:rPr lang="en-US" sz="1800" dirty="0"/>
              <a:t>topics are Work Life Balance, Management, Work environment, People, Benefits, Brands, Leadership, Salary, Opportunities etc</a:t>
            </a:r>
            <a:r>
              <a:rPr lang="en-US" sz="1800" dirty="0" smtClean="0"/>
              <a:t>.</a:t>
            </a:r>
          </a:p>
          <a:p>
            <a:r>
              <a:rPr lang="en-US" sz="1800" dirty="0" smtClean="0"/>
              <a:t>55% of the reviews are from US, India and UK employees</a:t>
            </a:r>
            <a:r>
              <a:rPr lang="en-US" sz="1800" dirty="0"/>
              <a:t> </a:t>
            </a:r>
            <a:r>
              <a:rPr lang="en-US" sz="1800" dirty="0" smtClean="0"/>
              <a:t>and saw good representation from countries like – Philippines, Singapore, Pakistan etc</a:t>
            </a:r>
            <a:r>
              <a:rPr lang="en-US" sz="1800" dirty="0"/>
              <a:t>.</a:t>
            </a:r>
            <a:endParaRPr lang="en-US" sz="1800" dirty="0" smtClean="0"/>
          </a:p>
          <a:p>
            <a:endParaRPr lang="en-US" sz="1800" dirty="0" smtClean="0"/>
          </a:p>
          <a:p>
            <a:pPr marL="0" indent="0">
              <a:buNone/>
            </a:pPr>
            <a:endParaRPr lang="en-US" sz="1800" dirty="0" smtClean="0"/>
          </a:p>
          <a:p>
            <a:endParaRPr lang="en-US" sz="1800" dirty="0" smtClean="0"/>
          </a:p>
          <a:p>
            <a:endParaRPr lang="en-US" sz="18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7EA37-45B3-43F1-B6CD-6AAAF6E0BE4D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50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93851603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710" name="think-cell Slide" r:id="rId5" imgW="216" imgH="216" progId="TCLayout.ActiveDocument.1">
                  <p:embed/>
                </p:oleObj>
              </mc:Choice>
              <mc:Fallback>
                <p:oleObj name="think-cell Slide" r:id="rId5" imgW="216" imgH="216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/>
            <a:endParaRPr lang="en-US" sz="2800" b="1" dirty="0" err="1" smtClean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32" y="167206"/>
            <a:ext cx="11358880" cy="442394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Word Cloud For US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7EA37-45B3-43F1-B6CD-6AAAF6E0BE4D}" type="slidenum">
              <a:rPr lang="en-US" smtClean="0"/>
              <a:t>30</a:t>
            </a:fld>
            <a:endParaRPr lang="en-US" dirty="0"/>
          </a:p>
        </p:txBody>
      </p:sp>
      <p:sp>
        <p:nvSpPr>
          <p:cNvPr id="12" name="TextBox 32"/>
          <p:cNvSpPr txBox="1"/>
          <p:nvPr/>
        </p:nvSpPr>
        <p:spPr>
          <a:xfrm>
            <a:off x="450465" y="902918"/>
            <a:ext cx="30040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 smtClean="0">
                <a:latin typeface="Arial (Body)"/>
              </a:rPr>
              <a:t>Word Cloud for </a:t>
            </a:r>
            <a:r>
              <a:rPr lang="en-US" sz="1200" b="1" dirty="0" smtClean="0">
                <a:solidFill>
                  <a:srgbClr val="00B050"/>
                </a:solidFill>
                <a:latin typeface="Arial (Body)"/>
              </a:rPr>
              <a:t>Pros</a:t>
            </a:r>
            <a:endParaRPr lang="en-US" sz="1200" b="1" dirty="0">
              <a:solidFill>
                <a:srgbClr val="00B050"/>
              </a:solidFill>
              <a:latin typeface="Arial (Body)"/>
            </a:endParaRPr>
          </a:p>
        </p:txBody>
      </p:sp>
      <p:sp>
        <p:nvSpPr>
          <p:cNvPr id="14" name="TextBox 32"/>
          <p:cNvSpPr txBox="1"/>
          <p:nvPr/>
        </p:nvSpPr>
        <p:spPr>
          <a:xfrm>
            <a:off x="6899186" y="1014672"/>
            <a:ext cx="30040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 smtClean="0">
                <a:latin typeface="Arial (Body)"/>
              </a:rPr>
              <a:t>Word Cloud for </a:t>
            </a:r>
            <a:r>
              <a:rPr lang="en-US" sz="1200" b="1" dirty="0" smtClean="0">
                <a:solidFill>
                  <a:srgbClr val="FC1010"/>
                </a:solidFill>
                <a:latin typeface="Arial (Body)"/>
              </a:rPr>
              <a:t>Cons</a:t>
            </a:r>
            <a:endParaRPr lang="en-US" sz="1200" b="1" dirty="0">
              <a:solidFill>
                <a:srgbClr val="FC1010"/>
              </a:solidFill>
              <a:latin typeface="Arial (Body)"/>
            </a:endParaRPr>
          </a:p>
        </p:txBody>
      </p:sp>
      <p:sp>
        <p:nvSpPr>
          <p:cNvPr id="11" name="TextBox 32"/>
          <p:cNvSpPr txBox="1"/>
          <p:nvPr/>
        </p:nvSpPr>
        <p:spPr>
          <a:xfrm>
            <a:off x="176172" y="4328283"/>
            <a:ext cx="5162185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Good Words List – </a:t>
            </a:r>
            <a:endParaRPr lang="en-US" b="1" dirty="0"/>
          </a:p>
          <a:p>
            <a:endParaRPr lang="en-US" b="1" dirty="0" smtClean="0"/>
          </a:p>
          <a:p>
            <a:pPr marL="342900" indent="-342900">
              <a:buAutoNum type="arabicPeriod"/>
            </a:pPr>
            <a:r>
              <a:rPr lang="en-US" sz="1400" dirty="0">
                <a:latin typeface="Arial (Body)"/>
              </a:rPr>
              <a:t>Work Life Balance</a:t>
            </a:r>
          </a:p>
          <a:p>
            <a:pPr marL="342900" indent="-342900">
              <a:buAutoNum type="arabicPeriod"/>
            </a:pPr>
            <a:r>
              <a:rPr lang="en-US" sz="1400" dirty="0">
                <a:latin typeface="Arial (Body)"/>
              </a:rPr>
              <a:t>Good Pay</a:t>
            </a:r>
          </a:p>
          <a:p>
            <a:pPr marL="342900" indent="-342900">
              <a:buAutoNum type="arabicPeriod"/>
            </a:pPr>
            <a:r>
              <a:rPr lang="en-US" sz="1400" dirty="0">
                <a:latin typeface="Arial (Body)"/>
              </a:rPr>
              <a:t>Good Culture</a:t>
            </a:r>
          </a:p>
          <a:p>
            <a:pPr marL="342900" indent="-342900">
              <a:buAutoNum type="arabicPeriod"/>
            </a:pPr>
            <a:r>
              <a:rPr lang="en-US" sz="1400" dirty="0">
                <a:latin typeface="Arial (Body)"/>
              </a:rPr>
              <a:t>Great Benefits</a:t>
            </a:r>
          </a:p>
          <a:p>
            <a:pPr marL="342900" indent="-342900">
              <a:buAutoNum type="arabicPeriod"/>
            </a:pPr>
            <a:r>
              <a:rPr lang="en-US" sz="1400" dirty="0">
                <a:latin typeface="Arial (Body)"/>
              </a:rPr>
              <a:t>Interesting Work</a:t>
            </a:r>
          </a:p>
          <a:p>
            <a:pPr marL="342900" indent="-342900">
              <a:buAutoNum type="arabicPeriod"/>
            </a:pPr>
            <a:r>
              <a:rPr lang="en-US" sz="1400" dirty="0">
                <a:latin typeface="Arial (Body)"/>
              </a:rPr>
              <a:t>Work Hours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sp>
        <p:nvSpPr>
          <p:cNvPr id="13" name="TextBox 32"/>
          <p:cNvSpPr txBox="1"/>
          <p:nvPr/>
        </p:nvSpPr>
        <p:spPr>
          <a:xfrm>
            <a:off x="6220181" y="4415815"/>
            <a:ext cx="415248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Word List which people don’t like –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342900" indent="-342900">
              <a:buAutoNum type="arabicPeriod"/>
            </a:pPr>
            <a:r>
              <a:rPr lang="en-US" sz="1400" dirty="0">
                <a:latin typeface="Arial (Body)"/>
              </a:rPr>
              <a:t>Growth</a:t>
            </a:r>
          </a:p>
          <a:p>
            <a:pPr marL="342900" indent="-342900">
              <a:buAutoNum type="arabicPeriod"/>
            </a:pPr>
            <a:r>
              <a:rPr lang="en-US" sz="1400" dirty="0">
                <a:latin typeface="Arial (Body)"/>
              </a:rPr>
              <a:t>Work</a:t>
            </a:r>
          </a:p>
          <a:p>
            <a:pPr marL="342900" indent="-342900">
              <a:buAutoNum type="arabicPeriod"/>
            </a:pPr>
            <a:r>
              <a:rPr lang="en-US" sz="1400" dirty="0">
                <a:latin typeface="Arial (Body)"/>
              </a:rPr>
              <a:t>Politics</a:t>
            </a:r>
          </a:p>
          <a:p>
            <a:pPr marL="342900" indent="-342900">
              <a:buAutoNum type="arabicPeriod"/>
            </a:pPr>
            <a:r>
              <a:rPr lang="en-US" sz="1400" dirty="0">
                <a:latin typeface="Arial (Body)"/>
              </a:rPr>
              <a:t>Leadership</a:t>
            </a:r>
          </a:p>
          <a:p>
            <a:pPr marL="342900" indent="-342900">
              <a:buAutoNum type="arabicPeriod"/>
            </a:pPr>
            <a:r>
              <a:rPr lang="en-US" sz="1400" dirty="0">
                <a:latin typeface="Arial (Body)"/>
              </a:rPr>
              <a:t>Opportunities</a:t>
            </a:r>
          </a:p>
          <a:p>
            <a:pPr marL="342900" indent="-342900">
              <a:buAutoNum type="arabicPeriod"/>
            </a:pPr>
            <a:r>
              <a:rPr lang="en-US" sz="1400" dirty="0">
                <a:latin typeface="Arial (Body)"/>
              </a:rPr>
              <a:t>Promotions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9600" y="1251031"/>
            <a:ext cx="3301840" cy="294007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41239" y="1251031"/>
            <a:ext cx="3361561" cy="3104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978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59166066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785" name="think-cell Slide" r:id="rId5" imgW="216" imgH="216" progId="TCLayout.ActiveDocument.1">
                  <p:embed/>
                </p:oleObj>
              </mc:Choice>
              <mc:Fallback>
                <p:oleObj name="think-cell Slide" r:id="rId5" imgW="216" imgH="216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/>
            <a:endParaRPr lang="en-US" sz="2800" b="1" dirty="0" err="1" smtClean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32" y="167206"/>
            <a:ext cx="11358880" cy="442394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Word Cloud For India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7EA37-45B3-43F1-B6CD-6AAAF6E0BE4D}" type="slidenum">
              <a:rPr lang="en-US" smtClean="0"/>
              <a:t>31</a:t>
            </a:fld>
            <a:endParaRPr lang="en-US" dirty="0"/>
          </a:p>
        </p:txBody>
      </p:sp>
      <p:sp>
        <p:nvSpPr>
          <p:cNvPr id="12" name="TextBox 32"/>
          <p:cNvSpPr txBox="1"/>
          <p:nvPr/>
        </p:nvSpPr>
        <p:spPr>
          <a:xfrm>
            <a:off x="469515" y="846311"/>
            <a:ext cx="30040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>
                <a:latin typeface="Arial (Body)"/>
              </a:rPr>
              <a:t>Word Cloud for </a:t>
            </a:r>
            <a:r>
              <a:rPr lang="en-US" sz="1200" b="1" dirty="0">
                <a:solidFill>
                  <a:srgbClr val="00B050"/>
                </a:solidFill>
                <a:latin typeface="Arial (Body)"/>
              </a:rPr>
              <a:t>Pros</a:t>
            </a:r>
            <a:endParaRPr lang="en-US" sz="1200" b="1" dirty="0">
              <a:solidFill>
                <a:srgbClr val="FF0000"/>
              </a:solidFill>
              <a:latin typeface="Arial (Body)"/>
            </a:endParaRPr>
          </a:p>
        </p:txBody>
      </p:sp>
      <p:sp>
        <p:nvSpPr>
          <p:cNvPr id="14" name="TextBox 32"/>
          <p:cNvSpPr txBox="1"/>
          <p:nvPr/>
        </p:nvSpPr>
        <p:spPr>
          <a:xfrm>
            <a:off x="6899186" y="862272"/>
            <a:ext cx="30040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 smtClean="0">
                <a:latin typeface="Arial (Body)"/>
              </a:rPr>
              <a:t>Word Cloud for </a:t>
            </a:r>
            <a:r>
              <a:rPr lang="en-US" sz="1200" b="1" dirty="0" smtClean="0">
                <a:solidFill>
                  <a:srgbClr val="FC1010"/>
                </a:solidFill>
                <a:latin typeface="Arial (Body)"/>
              </a:rPr>
              <a:t>Cons</a:t>
            </a:r>
            <a:endParaRPr lang="en-US" sz="1200" b="1" dirty="0">
              <a:solidFill>
                <a:srgbClr val="FC1010"/>
              </a:solidFill>
              <a:latin typeface="Arial (Body)"/>
            </a:endParaRPr>
          </a:p>
        </p:txBody>
      </p:sp>
      <p:sp>
        <p:nvSpPr>
          <p:cNvPr id="10" name="TextBox 32"/>
          <p:cNvSpPr txBox="1"/>
          <p:nvPr/>
        </p:nvSpPr>
        <p:spPr>
          <a:xfrm>
            <a:off x="402596" y="4483588"/>
            <a:ext cx="5162185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Good Words List – </a:t>
            </a:r>
            <a:endParaRPr lang="en-US" b="1" dirty="0"/>
          </a:p>
          <a:p>
            <a:endParaRPr lang="en-US" b="1" dirty="0" smtClean="0"/>
          </a:p>
          <a:p>
            <a:pPr marL="342900" indent="-342900">
              <a:buAutoNum type="arabicPeriod"/>
            </a:pPr>
            <a:r>
              <a:rPr lang="en-US" sz="1400" dirty="0">
                <a:latin typeface="Arial (Body)"/>
              </a:rPr>
              <a:t>Work Life Balance</a:t>
            </a:r>
          </a:p>
          <a:p>
            <a:pPr marL="342900" indent="-342900">
              <a:buAutoNum type="arabicPeriod"/>
            </a:pPr>
            <a:r>
              <a:rPr lang="en-US" sz="1400" dirty="0">
                <a:latin typeface="Arial (Body)"/>
              </a:rPr>
              <a:t>Good Working Environment</a:t>
            </a:r>
          </a:p>
          <a:p>
            <a:pPr marL="342900" indent="-342900">
              <a:buAutoNum type="arabicPeriod"/>
            </a:pPr>
            <a:r>
              <a:rPr lang="en-US" sz="1400" dirty="0">
                <a:latin typeface="Arial (Body)"/>
              </a:rPr>
              <a:t>Good Culture</a:t>
            </a:r>
          </a:p>
          <a:p>
            <a:pPr marL="342900" indent="-342900">
              <a:buAutoNum type="arabicPeriod"/>
            </a:pPr>
            <a:r>
              <a:rPr lang="en-US" sz="1400" dirty="0">
                <a:latin typeface="Arial (Body)"/>
              </a:rPr>
              <a:t>Less Work Pressure</a:t>
            </a:r>
          </a:p>
          <a:p>
            <a:pPr marL="342900" indent="-342900">
              <a:buAutoNum type="arabicPeriod"/>
            </a:pPr>
            <a:r>
              <a:rPr lang="en-US" sz="1400" dirty="0">
                <a:latin typeface="Arial (Body)"/>
              </a:rPr>
              <a:t>Transport Facility</a:t>
            </a:r>
          </a:p>
          <a:p>
            <a:pPr marL="342900" indent="-342900">
              <a:buAutoNum type="arabicPeriod"/>
            </a:pPr>
            <a:r>
              <a:rPr lang="en-US" sz="1400" dirty="0">
                <a:latin typeface="Arial (Body)"/>
              </a:rPr>
              <a:t>Good Pay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sp>
        <p:nvSpPr>
          <p:cNvPr id="13" name="TextBox 32"/>
          <p:cNvSpPr txBox="1"/>
          <p:nvPr/>
        </p:nvSpPr>
        <p:spPr>
          <a:xfrm>
            <a:off x="6220181" y="4563865"/>
            <a:ext cx="415248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Word List which people don’t like –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342900" indent="-342900">
              <a:buAutoNum type="arabicPeriod"/>
            </a:pPr>
            <a:r>
              <a:rPr lang="en-US" sz="1400" dirty="0"/>
              <a:t>Not Enough Opportunities </a:t>
            </a:r>
          </a:p>
          <a:p>
            <a:pPr marL="342900" indent="-342900">
              <a:buAutoNum type="arabicPeriod"/>
            </a:pPr>
            <a:r>
              <a:rPr lang="en-US" sz="1400" dirty="0"/>
              <a:t>Slow Career / Growth opportunity</a:t>
            </a:r>
          </a:p>
          <a:p>
            <a:pPr marL="342900" indent="-342900">
              <a:buAutoNum type="arabicPeriod"/>
            </a:pPr>
            <a:r>
              <a:rPr lang="en-US" sz="1400" dirty="0"/>
              <a:t>Promotion</a:t>
            </a:r>
          </a:p>
          <a:p>
            <a:pPr marL="342900" indent="-342900">
              <a:buAutoNum type="arabicPeriod"/>
            </a:pPr>
            <a:r>
              <a:rPr lang="en-US" sz="1400" dirty="0"/>
              <a:t>Monotonous work</a:t>
            </a:r>
          </a:p>
          <a:p>
            <a:pPr marL="342900" indent="-342900">
              <a:buAutoNum type="arabicPeriod"/>
            </a:pPr>
            <a:r>
              <a:rPr lang="en-US" sz="1400" dirty="0"/>
              <a:t>Training</a:t>
            </a:r>
          </a:p>
          <a:p>
            <a:pPr marL="342900" indent="-342900">
              <a:buAutoNum type="arabicPeriod"/>
            </a:pPr>
            <a:r>
              <a:rPr lang="en-US" sz="1400" dirty="0"/>
              <a:t>Night Shift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9515" y="1139271"/>
            <a:ext cx="3004095" cy="322429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30095" y="1129201"/>
            <a:ext cx="3911185" cy="3354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687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844" name="think-cell Slide" r:id="rId5" imgW="216" imgH="216" progId="TCLayout.ActiveDocument.1">
                  <p:embed/>
                </p:oleObj>
              </mc:Choice>
              <mc:Fallback>
                <p:oleObj name="think-cell Slide" r:id="rId5" imgW="216" imgH="216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/>
            <a:endParaRPr lang="en-US" sz="2800" b="1" dirty="0" err="1" smtClean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32" y="167206"/>
            <a:ext cx="11358880" cy="442394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Word Cloud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For Current Employees 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7EA37-45B3-43F1-B6CD-6AAAF6E0BE4D}" type="slidenum">
              <a:rPr lang="en-US" smtClean="0"/>
              <a:t>32</a:t>
            </a:fld>
            <a:endParaRPr lang="en-US" dirty="0"/>
          </a:p>
        </p:txBody>
      </p:sp>
      <p:sp>
        <p:nvSpPr>
          <p:cNvPr id="12" name="TextBox 32"/>
          <p:cNvSpPr txBox="1"/>
          <p:nvPr/>
        </p:nvSpPr>
        <p:spPr>
          <a:xfrm>
            <a:off x="450465" y="882598"/>
            <a:ext cx="30040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 smtClean="0">
                <a:latin typeface="Arial (Body)"/>
              </a:rPr>
              <a:t>Word Cloud for </a:t>
            </a:r>
            <a:r>
              <a:rPr lang="en-US" sz="1200" b="1" dirty="0" smtClean="0">
                <a:solidFill>
                  <a:srgbClr val="00B050"/>
                </a:solidFill>
                <a:latin typeface="Arial (Body)"/>
              </a:rPr>
              <a:t>Pros</a:t>
            </a:r>
            <a:endParaRPr lang="en-US" sz="1200" b="1" dirty="0">
              <a:solidFill>
                <a:srgbClr val="00B050"/>
              </a:solidFill>
              <a:latin typeface="Arial (Body)"/>
            </a:endParaRPr>
          </a:p>
        </p:txBody>
      </p:sp>
      <p:sp>
        <p:nvSpPr>
          <p:cNvPr id="14" name="TextBox 32"/>
          <p:cNvSpPr txBox="1"/>
          <p:nvPr/>
        </p:nvSpPr>
        <p:spPr>
          <a:xfrm>
            <a:off x="6899186" y="852112"/>
            <a:ext cx="30040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 smtClean="0">
                <a:latin typeface="Arial (Body)"/>
              </a:rPr>
              <a:t>Word Cloud for </a:t>
            </a:r>
            <a:r>
              <a:rPr lang="en-US" sz="1200" b="1" dirty="0" smtClean="0">
                <a:solidFill>
                  <a:srgbClr val="FC1010"/>
                </a:solidFill>
                <a:latin typeface="Arial (Body)"/>
              </a:rPr>
              <a:t>Cons</a:t>
            </a:r>
            <a:endParaRPr lang="en-US" sz="1200" b="1" dirty="0">
              <a:solidFill>
                <a:srgbClr val="FC1010"/>
              </a:solidFill>
              <a:latin typeface="Arial (Body)"/>
            </a:endParaRPr>
          </a:p>
        </p:txBody>
      </p:sp>
      <p:sp>
        <p:nvSpPr>
          <p:cNvPr id="11" name="TextBox 32"/>
          <p:cNvSpPr txBox="1"/>
          <p:nvPr/>
        </p:nvSpPr>
        <p:spPr>
          <a:xfrm>
            <a:off x="1351279" y="4686350"/>
            <a:ext cx="4610987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Good Words List – </a:t>
            </a: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Work Life Balance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Good 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Good Work Culture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Good Benefits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Flexible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Work From Home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sp>
        <p:nvSpPr>
          <p:cNvPr id="13" name="TextBox 32"/>
          <p:cNvSpPr txBox="1"/>
          <p:nvPr/>
        </p:nvSpPr>
        <p:spPr>
          <a:xfrm>
            <a:off x="6585941" y="4883175"/>
            <a:ext cx="4152482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Word List which people don’t like –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Career Growth opportunities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Opportunities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Not Enough Learning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Training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Politics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4139" y="1159598"/>
            <a:ext cx="3360182" cy="345054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82982" y="1159597"/>
            <a:ext cx="3374300" cy="3542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764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867" name="think-cell Slide" r:id="rId5" imgW="216" imgH="216" progId="TCLayout.ActiveDocument.1">
                  <p:embed/>
                </p:oleObj>
              </mc:Choice>
              <mc:Fallback>
                <p:oleObj name="think-cell Slide" r:id="rId5" imgW="216" imgH="216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/>
            <a:endParaRPr lang="en-US" sz="2800" b="1" dirty="0" err="1" smtClean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32" y="167206"/>
            <a:ext cx="11358880" cy="442394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Word Cloud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For Former Employees 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7EA37-45B3-43F1-B6CD-6AAAF6E0BE4D}" type="slidenum">
              <a:rPr lang="en-US" smtClean="0"/>
              <a:t>33</a:t>
            </a:fld>
            <a:endParaRPr lang="en-US" dirty="0"/>
          </a:p>
        </p:txBody>
      </p:sp>
      <p:sp>
        <p:nvSpPr>
          <p:cNvPr id="12" name="TextBox 32"/>
          <p:cNvSpPr txBox="1"/>
          <p:nvPr/>
        </p:nvSpPr>
        <p:spPr>
          <a:xfrm>
            <a:off x="836545" y="882598"/>
            <a:ext cx="30040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 smtClean="0">
                <a:latin typeface="Arial (Body)"/>
              </a:rPr>
              <a:t>Word Cloud for </a:t>
            </a:r>
            <a:r>
              <a:rPr lang="en-US" sz="1200" b="1" dirty="0" smtClean="0">
                <a:solidFill>
                  <a:srgbClr val="00B050"/>
                </a:solidFill>
                <a:latin typeface="Arial (Body)"/>
              </a:rPr>
              <a:t>Pros</a:t>
            </a:r>
            <a:endParaRPr lang="en-US" sz="1200" b="1" dirty="0">
              <a:solidFill>
                <a:srgbClr val="00B050"/>
              </a:solidFill>
              <a:latin typeface="Arial (Body)"/>
            </a:endParaRPr>
          </a:p>
        </p:txBody>
      </p:sp>
      <p:sp>
        <p:nvSpPr>
          <p:cNvPr id="14" name="TextBox 32"/>
          <p:cNvSpPr txBox="1"/>
          <p:nvPr/>
        </p:nvSpPr>
        <p:spPr>
          <a:xfrm>
            <a:off x="6899186" y="852112"/>
            <a:ext cx="30040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 smtClean="0">
                <a:latin typeface="Arial (Body)"/>
              </a:rPr>
              <a:t>Word Cloud for </a:t>
            </a:r>
            <a:r>
              <a:rPr lang="en-US" sz="1200" b="1" dirty="0" smtClean="0">
                <a:solidFill>
                  <a:srgbClr val="FC1010"/>
                </a:solidFill>
                <a:latin typeface="Arial (Body)"/>
              </a:rPr>
              <a:t>Cons</a:t>
            </a:r>
            <a:endParaRPr lang="en-US" sz="1200" b="1" dirty="0">
              <a:solidFill>
                <a:srgbClr val="FC1010"/>
              </a:solidFill>
              <a:latin typeface="Arial (Body)"/>
            </a:endParaRPr>
          </a:p>
        </p:txBody>
      </p:sp>
      <p:sp>
        <p:nvSpPr>
          <p:cNvPr id="11" name="TextBox 32"/>
          <p:cNvSpPr txBox="1"/>
          <p:nvPr/>
        </p:nvSpPr>
        <p:spPr>
          <a:xfrm>
            <a:off x="1074375" y="4686350"/>
            <a:ext cx="488789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Good Words List – </a:t>
            </a: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Work Life Balance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Work Environment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Good Benefits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Flexibility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Great Company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sp>
        <p:nvSpPr>
          <p:cNvPr id="13" name="TextBox 32"/>
          <p:cNvSpPr txBox="1"/>
          <p:nvPr/>
        </p:nvSpPr>
        <p:spPr>
          <a:xfrm>
            <a:off x="6549554" y="4686350"/>
            <a:ext cx="4152482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Word List which people don’t like –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Growth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Culture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Politics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Opportunity, Promotion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Learning / Training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1895" y="1432595"/>
            <a:ext cx="2918745" cy="308865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49554" y="1280160"/>
            <a:ext cx="3579966" cy="3165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925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68518626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56" name="think-cell Slide" r:id="rId52" imgW="216" imgH="216" progId="TCLayout.ActiveDocument.1">
                  <p:embed/>
                </p:oleObj>
              </mc:Choice>
              <mc:Fallback>
                <p:oleObj name="think-cell Slide" r:id="rId52" imgW="216" imgH="216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5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n-US" sz="1000" dirty="0" err="1" smtClean="0">
              <a:solidFill>
                <a:schemeClr val="tx1"/>
              </a:solidFill>
              <a:sym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742" y="212471"/>
            <a:ext cx="1881484" cy="465910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Overview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7EA37-45B3-43F1-B6CD-6AAAF6E0BE4D}" type="slidenum">
              <a:rPr lang="en-US" smtClean="0"/>
              <a:t>4</a:t>
            </a:fld>
            <a:endParaRPr lang="en-US" dirty="0"/>
          </a:p>
        </p:txBody>
      </p:sp>
      <p:sp>
        <p:nvSpPr>
          <p:cNvPr id="7" name="TextBox 32"/>
          <p:cNvSpPr txBox="1">
            <a:spLocks noGrp="1"/>
          </p:cNvSpPr>
          <p:nvPr>
            <p:ph idx="1"/>
          </p:nvPr>
        </p:nvSpPr>
        <p:spPr>
          <a:xfrm>
            <a:off x="708977" y="756150"/>
            <a:ext cx="791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buNone/>
            </a:pPr>
            <a:r>
              <a:rPr lang="en-US" sz="2000" b="1" dirty="0" smtClean="0">
                <a:solidFill>
                  <a:srgbClr val="C00000"/>
                </a:solidFill>
                <a:latin typeface="Arial (Body)"/>
              </a:rPr>
              <a:t>2594</a:t>
            </a:r>
            <a:endParaRPr lang="en-US" sz="2000" b="1" dirty="0">
              <a:solidFill>
                <a:srgbClr val="C00000"/>
              </a:solidFill>
              <a:latin typeface="Arial (Body)"/>
            </a:endParaRPr>
          </a:p>
        </p:txBody>
      </p:sp>
      <p:sp>
        <p:nvSpPr>
          <p:cNvPr id="8" name="TextBox 32"/>
          <p:cNvSpPr txBox="1"/>
          <p:nvPr/>
        </p:nvSpPr>
        <p:spPr>
          <a:xfrm>
            <a:off x="215987" y="1111421"/>
            <a:ext cx="159583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b="1" dirty="0" smtClean="0">
                <a:solidFill>
                  <a:srgbClr val="58595B"/>
                </a:solidFill>
                <a:latin typeface="Arial (Body)"/>
              </a:rPr>
              <a:t>Reviews by former &amp;</a:t>
            </a:r>
          </a:p>
          <a:p>
            <a:pPr algn="ctr"/>
            <a:r>
              <a:rPr lang="en-US" sz="1050" b="1" dirty="0" smtClean="0">
                <a:solidFill>
                  <a:srgbClr val="58595B"/>
                </a:solidFill>
                <a:latin typeface="Arial (Body)"/>
              </a:rPr>
              <a:t> current employees</a:t>
            </a:r>
            <a:endParaRPr lang="en-US" sz="1050" b="1" dirty="0">
              <a:solidFill>
                <a:srgbClr val="58595B"/>
              </a:solidFill>
              <a:latin typeface="Arial (Body)"/>
            </a:endParaRPr>
          </a:p>
        </p:txBody>
      </p:sp>
      <p:sp>
        <p:nvSpPr>
          <p:cNvPr id="9" name="TextBox 32"/>
          <p:cNvSpPr txBox="1"/>
          <p:nvPr/>
        </p:nvSpPr>
        <p:spPr>
          <a:xfrm>
            <a:off x="3226482" y="752041"/>
            <a:ext cx="7962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smtClean="0">
                <a:solidFill>
                  <a:srgbClr val="C00000"/>
                </a:solidFill>
                <a:latin typeface="Arial (Body)"/>
              </a:rPr>
              <a:t>~ 20</a:t>
            </a:r>
            <a:endParaRPr lang="en-US" sz="2000" b="1" dirty="0">
              <a:solidFill>
                <a:srgbClr val="C00000"/>
              </a:solidFill>
              <a:latin typeface="Arial (Body)"/>
            </a:endParaRPr>
          </a:p>
        </p:txBody>
      </p:sp>
      <p:sp>
        <p:nvSpPr>
          <p:cNvPr id="10" name="TextBox 32"/>
          <p:cNvSpPr txBox="1"/>
          <p:nvPr/>
        </p:nvSpPr>
        <p:spPr>
          <a:xfrm>
            <a:off x="2970941" y="1092493"/>
            <a:ext cx="123305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b="1" dirty="0" smtClean="0">
                <a:solidFill>
                  <a:srgbClr val="58595B"/>
                </a:solidFill>
                <a:latin typeface="Arial (Body)"/>
              </a:rPr>
              <a:t>Average monthly reviews</a:t>
            </a:r>
            <a:endParaRPr lang="en-US" sz="1050" b="1" dirty="0">
              <a:solidFill>
                <a:srgbClr val="58595B"/>
              </a:solidFill>
              <a:latin typeface="Arial (Body)"/>
            </a:endParaRPr>
          </a:p>
        </p:txBody>
      </p:sp>
      <p:sp>
        <p:nvSpPr>
          <p:cNvPr id="13" name="TextBox 32"/>
          <p:cNvSpPr txBox="1"/>
          <p:nvPr/>
        </p:nvSpPr>
        <p:spPr>
          <a:xfrm>
            <a:off x="215987" y="1963903"/>
            <a:ext cx="33679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 smtClean="0">
                <a:latin typeface="Arial (Body)"/>
              </a:rPr>
              <a:t>Overall, Employees were more vocal from 2012 onwards, Review Count increasing, Median Avg. Overall Satisfaction ratio increased from 3.0 to 3.3</a:t>
            </a:r>
            <a:endParaRPr lang="en-US" sz="1200" b="1" dirty="0">
              <a:latin typeface="Arial (Body)"/>
            </a:endParaRPr>
          </a:p>
        </p:txBody>
      </p:sp>
      <p:sp>
        <p:nvSpPr>
          <p:cNvPr id="14" name="TextBox 32"/>
          <p:cNvSpPr txBox="1"/>
          <p:nvPr/>
        </p:nvSpPr>
        <p:spPr>
          <a:xfrm>
            <a:off x="4641275" y="725281"/>
            <a:ext cx="7409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smtClean="0">
                <a:solidFill>
                  <a:srgbClr val="C00000"/>
                </a:solidFill>
                <a:latin typeface="Arial (Body)"/>
              </a:rPr>
              <a:t>30%</a:t>
            </a:r>
            <a:endParaRPr lang="en-US" sz="2000" b="1" dirty="0">
              <a:solidFill>
                <a:srgbClr val="C00000"/>
              </a:solidFill>
              <a:latin typeface="Arial (Body)"/>
            </a:endParaRPr>
          </a:p>
        </p:txBody>
      </p:sp>
      <p:sp>
        <p:nvSpPr>
          <p:cNvPr id="15" name="TextBox 32"/>
          <p:cNvSpPr txBox="1"/>
          <p:nvPr/>
        </p:nvSpPr>
        <p:spPr>
          <a:xfrm>
            <a:off x="4300284" y="1082825"/>
            <a:ext cx="142291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b="1" dirty="0" smtClean="0">
                <a:solidFill>
                  <a:srgbClr val="58595B"/>
                </a:solidFill>
                <a:latin typeface="Arial (Body)"/>
              </a:rPr>
              <a:t>Is the % of the employee from US</a:t>
            </a:r>
            <a:endParaRPr lang="en-US" sz="1050" b="1" dirty="0">
              <a:solidFill>
                <a:srgbClr val="58595B"/>
              </a:solidFill>
              <a:latin typeface="Arial (Body)"/>
            </a:endParaRPr>
          </a:p>
        </p:txBody>
      </p:sp>
      <p:sp>
        <p:nvSpPr>
          <p:cNvPr id="17" name="TextBox 32"/>
          <p:cNvSpPr txBox="1"/>
          <p:nvPr/>
        </p:nvSpPr>
        <p:spPr>
          <a:xfrm>
            <a:off x="6205325" y="747339"/>
            <a:ext cx="7748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smtClean="0">
                <a:solidFill>
                  <a:srgbClr val="C00000"/>
                </a:solidFill>
                <a:latin typeface="Arial (Body)"/>
              </a:rPr>
              <a:t>58%</a:t>
            </a:r>
            <a:endParaRPr lang="en-US" sz="2000" b="1" dirty="0">
              <a:solidFill>
                <a:srgbClr val="C00000"/>
              </a:solidFill>
              <a:latin typeface="Arial (Body)"/>
            </a:endParaRPr>
          </a:p>
        </p:txBody>
      </p:sp>
      <p:sp>
        <p:nvSpPr>
          <p:cNvPr id="18" name="TextBox 32"/>
          <p:cNvSpPr txBox="1"/>
          <p:nvPr/>
        </p:nvSpPr>
        <p:spPr>
          <a:xfrm>
            <a:off x="5793808" y="1091550"/>
            <a:ext cx="159785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b="1" dirty="0" smtClean="0">
                <a:solidFill>
                  <a:srgbClr val="58595B"/>
                </a:solidFill>
                <a:latin typeface="Arial (Body)"/>
              </a:rPr>
              <a:t>Of the reviews from current employees</a:t>
            </a:r>
            <a:endParaRPr lang="en-US" sz="1050" b="1" dirty="0">
              <a:solidFill>
                <a:srgbClr val="58595B"/>
              </a:solidFill>
              <a:latin typeface="Arial (Body)"/>
            </a:endParaRPr>
          </a:p>
        </p:txBody>
      </p:sp>
      <p:sp>
        <p:nvSpPr>
          <p:cNvPr id="19" name="TextBox 32"/>
          <p:cNvSpPr txBox="1"/>
          <p:nvPr/>
        </p:nvSpPr>
        <p:spPr>
          <a:xfrm>
            <a:off x="7715581" y="725281"/>
            <a:ext cx="8109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smtClean="0">
                <a:solidFill>
                  <a:srgbClr val="C00000"/>
                </a:solidFill>
                <a:latin typeface="Arial (Body)"/>
              </a:rPr>
              <a:t>42%</a:t>
            </a:r>
            <a:endParaRPr lang="en-US" sz="2000" b="1" dirty="0">
              <a:solidFill>
                <a:srgbClr val="C00000"/>
              </a:solidFill>
              <a:latin typeface="Arial (Body)"/>
            </a:endParaRPr>
          </a:p>
        </p:txBody>
      </p:sp>
      <p:sp>
        <p:nvSpPr>
          <p:cNvPr id="20" name="TextBox 32"/>
          <p:cNvSpPr txBox="1"/>
          <p:nvPr/>
        </p:nvSpPr>
        <p:spPr>
          <a:xfrm>
            <a:off x="7391664" y="1082825"/>
            <a:ext cx="145877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b="1" dirty="0" smtClean="0">
                <a:solidFill>
                  <a:srgbClr val="58595B"/>
                </a:solidFill>
                <a:latin typeface="Arial (Body)"/>
              </a:rPr>
              <a:t>Of the reviews from former employees</a:t>
            </a:r>
            <a:endParaRPr lang="en-US" sz="1050" b="1" dirty="0">
              <a:solidFill>
                <a:srgbClr val="58595B"/>
              </a:solidFill>
              <a:latin typeface="Arial (Body)"/>
            </a:endParaRPr>
          </a:p>
        </p:txBody>
      </p:sp>
      <p:sp>
        <p:nvSpPr>
          <p:cNvPr id="24" name="TextBox 32"/>
          <p:cNvSpPr txBox="1"/>
          <p:nvPr/>
        </p:nvSpPr>
        <p:spPr>
          <a:xfrm>
            <a:off x="483632" y="3718678"/>
            <a:ext cx="40952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 smtClean="0">
                <a:solidFill>
                  <a:srgbClr val="D6002A"/>
                </a:solidFill>
                <a:latin typeface="Arial (Body)"/>
              </a:rPr>
              <a:t>54%</a:t>
            </a:r>
            <a:r>
              <a:rPr lang="en-US" sz="1200" b="1" dirty="0" smtClean="0">
                <a:latin typeface="Arial (Body)"/>
              </a:rPr>
              <a:t> Reviews from US, India and UK; Avg. Overall Satisfaction rate was good</a:t>
            </a:r>
            <a:endParaRPr lang="en-US" sz="1200" b="1" dirty="0">
              <a:latin typeface="Arial (Body)"/>
            </a:endParaRPr>
          </a:p>
        </p:txBody>
      </p:sp>
      <p:sp>
        <p:nvSpPr>
          <p:cNvPr id="29" name="TextBox 32"/>
          <p:cNvSpPr txBox="1"/>
          <p:nvPr/>
        </p:nvSpPr>
        <p:spPr>
          <a:xfrm>
            <a:off x="5910943" y="3701642"/>
            <a:ext cx="61889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 smtClean="0">
                <a:latin typeface="Arial (Body)"/>
              </a:rPr>
              <a:t>Overall Employees are recommending Organization to others (with a good satisfaction level, more than 60%) , except the employees who spend 1 to 3 Yrs. in organization</a:t>
            </a:r>
            <a:endParaRPr lang="en-US" sz="1200" b="1" dirty="0">
              <a:latin typeface="Arial (Body)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062842" y="784236"/>
            <a:ext cx="627114" cy="298589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smtClean="0">
                <a:solidFill>
                  <a:srgbClr val="C00000"/>
                </a:solidFill>
                <a:latin typeface="Arial (Body)"/>
              </a:rPr>
              <a:t>129</a:t>
            </a:r>
            <a:endParaRPr lang="en-US" sz="2000" b="1" dirty="0">
              <a:solidFill>
                <a:srgbClr val="C00000"/>
              </a:solidFill>
              <a:latin typeface="Arial (Body)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986850" y="1169308"/>
            <a:ext cx="77909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b="1" dirty="0" smtClean="0">
                <a:solidFill>
                  <a:srgbClr val="58595B"/>
                </a:solidFill>
                <a:latin typeface="Arial (Body)"/>
              </a:rPr>
              <a:t># Months</a:t>
            </a:r>
            <a:endParaRPr lang="en-US" sz="1050" b="1" dirty="0">
              <a:solidFill>
                <a:srgbClr val="58595B"/>
              </a:solidFill>
              <a:latin typeface="Arial (Body)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9193067" y="677024"/>
            <a:ext cx="785617" cy="50269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C00000"/>
                </a:solidFill>
                <a:latin typeface="Arial (Body)"/>
              </a:rPr>
              <a:t>47%</a:t>
            </a:r>
          </a:p>
        </p:txBody>
      </p:sp>
      <p:sp>
        <p:nvSpPr>
          <p:cNvPr id="27" name="Rectangle 26"/>
          <p:cNvSpPr/>
          <p:nvPr/>
        </p:nvSpPr>
        <p:spPr>
          <a:xfrm>
            <a:off x="8806458" y="1157959"/>
            <a:ext cx="1558834" cy="349089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t" anchorCtr="0"/>
          <a:lstStyle/>
          <a:p>
            <a:pPr algn="ctr"/>
            <a:r>
              <a:rPr lang="en-US" sz="1050" b="1" dirty="0">
                <a:solidFill>
                  <a:srgbClr val="58595B"/>
                </a:solidFill>
                <a:latin typeface="Arial (Body)"/>
              </a:rPr>
              <a:t>Avg. Recommender </a:t>
            </a:r>
          </a:p>
          <a:p>
            <a:pPr algn="ctr"/>
            <a:r>
              <a:rPr lang="en-US" sz="1050" b="1" dirty="0">
                <a:solidFill>
                  <a:srgbClr val="58595B"/>
                </a:solidFill>
                <a:latin typeface="Arial (Body)"/>
              </a:rPr>
              <a:t>Score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0219558" y="1157959"/>
            <a:ext cx="1615996" cy="325471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t" anchorCtr="0"/>
          <a:lstStyle/>
          <a:p>
            <a:pPr algn="ctr"/>
            <a:r>
              <a:rPr lang="en-US" sz="1050" b="1" dirty="0">
                <a:solidFill>
                  <a:srgbClr val="58595B"/>
                </a:solidFill>
                <a:latin typeface="Arial (Body)"/>
              </a:rPr>
              <a:t>Approved Current CEO (on an Average)</a:t>
            </a:r>
          </a:p>
        </p:txBody>
      </p:sp>
      <p:sp>
        <p:nvSpPr>
          <p:cNvPr id="34" name="Rectangle 33"/>
          <p:cNvSpPr/>
          <p:nvPr/>
        </p:nvSpPr>
        <p:spPr>
          <a:xfrm>
            <a:off x="10451089" y="723312"/>
            <a:ext cx="1152935" cy="338928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C00000"/>
                </a:solidFill>
                <a:latin typeface="Arial (Body)"/>
              </a:rPr>
              <a:t>73%</a:t>
            </a:r>
            <a:endParaRPr lang="en-US" sz="2000" b="1" dirty="0">
              <a:solidFill>
                <a:srgbClr val="C00000"/>
              </a:solidFill>
              <a:latin typeface="Arial (Body)"/>
            </a:endParaRPr>
          </a:p>
        </p:txBody>
      </p:sp>
      <p:graphicFrame>
        <p:nvGraphicFramePr>
          <p:cNvPr id="186" name="Chart 185"/>
          <p:cNvGraphicFramePr/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2602639562"/>
              </p:ext>
            </p:extLst>
          </p:nvPr>
        </p:nvGraphicFramePr>
        <p:xfrm>
          <a:off x="-7938" y="4343400"/>
          <a:ext cx="6092825" cy="16859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4"/>
          </a:graphicData>
        </a:graphic>
      </p:graphicFrame>
      <p:sp>
        <p:nvSpPr>
          <p:cNvPr id="53" name="Text Placeholder 2"/>
          <p:cNvSpPr>
            <a:spLocks noGrp="1"/>
          </p:cNvSpPr>
          <p:nvPr>
            <p:custDataLst>
              <p:tags r:id="rId5"/>
            </p:custDataLst>
          </p:nvPr>
        </p:nvSpPr>
        <p:spPr bwMode="auto">
          <a:xfrm>
            <a:off x="3636963" y="5973763"/>
            <a:ext cx="552450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169863" indent="-169863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3225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–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3088" indent="-1698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9851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2317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Bef>
                <a:spcPct val="0"/>
              </a:spcBef>
              <a:spcAft>
                <a:spcPct val="0"/>
              </a:spcAft>
              <a:buNone/>
            </a:pPr>
            <a:fld id="{84FBACDC-E3A9-4645-9B0A-D034D1739FAF}" type="datetime'A''''r''''g''''''''''''e''''n''''''''''''''''''''ti''''n''a'">
              <a:rPr lang="en-US" altLang="en-US" sz="1000" smtClean="0"/>
              <a:pPr marL="0" lvl="1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Argentina</a:t>
            </a:fld>
            <a:endParaRPr lang="en-US" sz="1000" dirty="0">
              <a:sym typeface="+mn-lt"/>
            </a:endParaRPr>
          </a:p>
        </p:txBody>
      </p:sp>
      <p:sp>
        <p:nvSpPr>
          <p:cNvPr id="43" name="Text Placeholder 2"/>
          <p:cNvSpPr>
            <a:spLocks noGrp="1"/>
          </p:cNvSpPr>
          <p:nvPr>
            <p:custDataLst>
              <p:tags r:id="rId6"/>
            </p:custDataLst>
          </p:nvPr>
        </p:nvSpPr>
        <p:spPr bwMode="auto">
          <a:xfrm>
            <a:off x="1084263" y="5973763"/>
            <a:ext cx="285750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169863" indent="-169863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3225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–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3088" indent="-1698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9851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2317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Bef>
                <a:spcPct val="0"/>
              </a:spcBef>
              <a:spcAft>
                <a:spcPct val="0"/>
              </a:spcAft>
              <a:buNone/>
            </a:pPr>
            <a:fld id="{81B38677-83F8-4B12-B256-BF0AC87AFCD0}" type="datetime'''''''In''''d''''''i''''''''''''''''''''''''''''''''''a'''''''">
              <a:rPr lang="en-US" altLang="en-US" sz="1000" smtClean="0"/>
              <a:pPr marL="0" lvl="1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India</a:t>
            </a:fld>
            <a:endParaRPr lang="en-US" sz="1000" dirty="0">
              <a:sym typeface="+mn-lt"/>
            </a:endParaRPr>
          </a:p>
        </p:txBody>
      </p:sp>
      <p:sp>
        <p:nvSpPr>
          <p:cNvPr id="49" name="Text Placeholder 2"/>
          <p:cNvSpPr>
            <a:spLocks noGrp="1"/>
          </p:cNvSpPr>
          <p:nvPr>
            <p:custDataLst>
              <p:tags r:id="rId7"/>
            </p:custDataLst>
          </p:nvPr>
        </p:nvSpPr>
        <p:spPr bwMode="auto">
          <a:xfrm>
            <a:off x="2546350" y="5973763"/>
            <a:ext cx="587375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169863" indent="-169863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3225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–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3088" indent="-1698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9851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2317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Bef>
                <a:spcPct val="0"/>
              </a:spcBef>
              <a:spcAft>
                <a:spcPct val="0"/>
              </a:spcAft>
              <a:buNone/>
            </a:pPr>
            <a:fld id="{0E0FAFDF-790A-4C54-B032-04EF90322119}" type="datetime'S''''''''i''''''n''g''''a''''pore'''''">
              <a:rPr lang="en-US" altLang="en-US" sz="1000" smtClean="0"/>
              <a:pPr marL="0" lvl="1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Singapore</a:t>
            </a:fld>
            <a:endParaRPr lang="en-US" sz="1000" dirty="0">
              <a:sym typeface="+mn-lt"/>
            </a:endParaRPr>
          </a:p>
        </p:txBody>
      </p:sp>
      <p:sp>
        <p:nvSpPr>
          <p:cNvPr id="30" name="Text Placeholder 2"/>
          <p:cNvSpPr>
            <a:spLocks noGrp="1"/>
          </p:cNvSpPr>
          <p:nvPr>
            <p:custDataLst>
              <p:tags r:id="rId8"/>
            </p:custDataLst>
          </p:nvPr>
        </p:nvSpPr>
        <p:spPr bwMode="auto">
          <a:xfrm>
            <a:off x="596900" y="5973763"/>
            <a:ext cx="188913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169863" indent="-169863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3225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–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3088" indent="-1698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9851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2317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Bef>
                <a:spcPct val="0"/>
              </a:spcBef>
              <a:spcAft>
                <a:spcPct val="0"/>
              </a:spcAft>
              <a:buNone/>
            </a:pPr>
            <a:fld id="{16E7A5D8-43F3-47BA-A9D4-CF490572D928}" type="datetime'''''''''''''''''''''''''U''''S'''''''''">
              <a:rPr lang="en-US" altLang="en-US" sz="1000" smtClean="0"/>
              <a:pPr marL="0" lvl="1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US</a:t>
            </a:fld>
            <a:endParaRPr lang="en-US" sz="1000" dirty="0">
              <a:sym typeface="+mn-lt"/>
            </a:endParaRPr>
          </a:p>
        </p:txBody>
      </p:sp>
      <p:sp>
        <p:nvSpPr>
          <p:cNvPr id="45" name="Text Placeholder 2"/>
          <p:cNvSpPr>
            <a:spLocks noGrp="1"/>
          </p:cNvSpPr>
          <p:nvPr>
            <p:custDataLst>
              <p:tags r:id="rId9"/>
            </p:custDataLst>
          </p:nvPr>
        </p:nvSpPr>
        <p:spPr bwMode="auto">
          <a:xfrm>
            <a:off x="1671638" y="5973763"/>
            <a:ext cx="188913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169863" indent="-169863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3225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–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3088" indent="-1698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9851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2317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Bef>
                <a:spcPct val="0"/>
              </a:spcBef>
              <a:spcAft>
                <a:spcPct val="0"/>
              </a:spcAft>
              <a:buNone/>
            </a:pPr>
            <a:fld id="{CD8B4944-22A1-47CB-A1D9-9FA446890082}" type="datetime'''''U''''''''K'''''''''''''''''''''''''''''''''''''">
              <a:rPr lang="en-US" altLang="en-US" sz="1000" smtClean="0"/>
              <a:pPr marL="0" lvl="1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UK</a:t>
            </a:fld>
            <a:endParaRPr lang="en-US" sz="1000" dirty="0">
              <a:sym typeface="+mn-lt"/>
            </a:endParaRPr>
          </a:p>
        </p:txBody>
      </p:sp>
      <p:sp>
        <p:nvSpPr>
          <p:cNvPr id="47" name="Text Placeholder 2"/>
          <p:cNvSpPr>
            <a:spLocks noGrp="1"/>
          </p:cNvSpPr>
          <p:nvPr>
            <p:custDataLst>
              <p:tags r:id="rId10"/>
            </p:custDataLst>
          </p:nvPr>
        </p:nvSpPr>
        <p:spPr bwMode="auto">
          <a:xfrm>
            <a:off x="1990725" y="5973763"/>
            <a:ext cx="623888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169863" indent="-169863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3225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–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3088" indent="-1698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9851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2317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Bef>
                <a:spcPct val="0"/>
              </a:spcBef>
              <a:spcAft>
                <a:spcPct val="0"/>
              </a:spcAft>
              <a:buNone/>
            </a:pPr>
            <a:fld id="{A7921905-8EE4-4207-A556-8946AFB5994C}" type="datetime'''P''''''h''''''''''''i''l''''''ip''p''''in''''''''''e''''s'">
              <a:rPr lang="en-US" altLang="en-US" sz="1000" smtClean="0"/>
              <a:pPr marL="0" lvl="1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Philippines</a:t>
            </a:fld>
            <a:endParaRPr lang="en-US" sz="1000" dirty="0">
              <a:sym typeface="+mn-lt"/>
            </a:endParaRPr>
          </a:p>
        </p:txBody>
      </p:sp>
      <p:sp>
        <p:nvSpPr>
          <p:cNvPr id="51" name="Text Placeholder 2"/>
          <p:cNvSpPr>
            <a:spLocks noGrp="1"/>
          </p:cNvSpPr>
          <p:nvPr>
            <p:custDataLst>
              <p:tags r:id="rId11"/>
            </p:custDataLst>
          </p:nvPr>
        </p:nvSpPr>
        <p:spPr bwMode="auto">
          <a:xfrm>
            <a:off x="3128963" y="5973763"/>
            <a:ext cx="496888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169863" indent="-169863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3225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–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3088" indent="-1698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9851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2317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Bef>
                <a:spcPct val="0"/>
              </a:spcBef>
              <a:spcAft>
                <a:spcPct val="0"/>
              </a:spcAft>
              <a:buNone/>
            </a:pPr>
            <a:fld id="{D1D007C1-31C3-43B4-82E4-01111B20182A}" type="datetime'''''''''Pa''k''''i''''''''s''''''''''''''''''tan'">
              <a:rPr lang="en-US" altLang="en-US" sz="1000" smtClean="0"/>
              <a:pPr marL="0" lvl="1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Pakistan</a:t>
            </a:fld>
            <a:endParaRPr lang="en-US" sz="1000" dirty="0">
              <a:sym typeface="+mn-lt"/>
            </a:endParaRPr>
          </a:p>
        </p:txBody>
      </p:sp>
      <p:sp>
        <p:nvSpPr>
          <p:cNvPr id="144" name="Text Placeholder 2"/>
          <p:cNvSpPr>
            <a:spLocks noGrp="1"/>
          </p:cNvSpPr>
          <p:nvPr>
            <p:custDataLst>
              <p:tags r:id="rId12"/>
            </p:custDataLst>
          </p:nvPr>
        </p:nvSpPr>
        <p:spPr bwMode="auto">
          <a:xfrm>
            <a:off x="4248150" y="5973763"/>
            <a:ext cx="406400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169863" indent="-169863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3225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–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3088" indent="-1698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9851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2317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Bef>
                <a:spcPct val="0"/>
              </a:spcBef>
              <a:spcAft>
                <a:spcPct val="0"/>
              </a:spcAft>
              <a:buNone/>
            </a:pPr>
            <a:fld id="{99E895CB-6DCF-462C-A08C-59D9FAAB5B98}" type="datetime'''''''''''''''''''F''''''''''''''r''''ance'''">
              <a:rPr lang="en-US" altLang="en-US" sz="1000" smtClean="0"/>
              <a:pPr marL="0" lvl="1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France</a:t>
            </a:fld>
            <a:endParaRPr lang="en-US" sz="1000" dirty="0">
              <a:sym typeface="+mn-lt"/>
            </a:endParaRPr>
          </a:p>
        </p:txBody>
      </p:sp>
      <p:sp>
        <p:nvSpPr>
          <p:cNvPr id="146" name="Text Placeholder 2"/>
          <p:cNvSpPr>
            <a:spLocks noGrp="1"/>
          </p:cNvSpPr>
          <p:nvPr>
            <p:custDataLst>
              <p:tags r:id="rId13"/>
            </p:custDataLst>
          </p:nvPr>
        </p:nvSpPr>
        <p:spPr bwMode="auto">
          <a:xfrm>
            <a:off x="4684713" y="5973763"/>
            <a:ext cx="608013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169863" indent="-169863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3225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–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3088" indent="-1698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9851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2317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Bef>
                <a:spcPct val="0"/>
              </a:spcBef>
              <a:spcAft>
                <a:spcPct val="0"/>
              </a:spcAft>
              <a:buNone/>
            </a:pPr>
            <a:fld id="{78C13A19-910B-4AFE-BFD8-19D48729DA47}" type="datetime'''Hong''''''''''''''''K''''''''''o''''''''n''''''''''''g'''">
              <a:rPr lang="en-US" altLang="en-US" sz="1000" smtClean="0"/>
              <a:pPr marL="0" lvl="1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HongKong</a:t>
            </a:fld>
            <a:endParaRPr lang="en-US" sz="1000" dirty="0">
              <a:sym typeface="+mn-lt"/>
            </a:endParaRPr>
          </a:p>
        </p:txBody>
      </p:sp>
      <p:sp>
        <p:nvSpPr>
          <p:cNvPr id="148" name="Text Placeholder 2"/>
          <p:cNvSpPr>
            <a:spLocks noGrp="1"/>
          </p:cNvSpPr>
          <p:nvPr>
            <p:custDataLst>
              <p:tags r:id="rId14"/>
            </p:custDataLst>
          </p:nvPr>
        </p:nvSpPr>
        <p:spPr bwMode="auto">
          <a:xfrm>
            <a:off x="5330825" y="5973763"/>
            <a:ext cx="392113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169863" indent="-169863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3225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–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3088" indent="-1698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9851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2317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Bef>
                <a:spcPct val="0"/>
              </a:spcBef>
              <a:spcAft>
                <a:spcPct val="0"/>
              </a:spcAft>
              <a:buNone/>
            </a:pPr>
            <a:fld id="{65ADE9CE-33F8-4D64-8A6C-506D07E3642C}" type="datetime'''''''''''''''O''''''''''''''''''t''h''''e''''''''rs'''''''">
              <a:rPr lang="en-US" altLang="en-US" sz="1000" smtClean="0"/>
              <a:pPr marL="0" lvl="1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Others</a:t>
            </a:fld>
            <a:endParaRPr lang="en-US" sz="1000" dirty="0">
              <a:sym typeface="+mn-lt"/>
            </a:endParaRPr>
          </a:p>
        </p:txBody>
      </p:sp>
      <p:sp useBgFill="1">
        <p:nvSpPr>
          <p:cNvPr id="168" name="Text Placeholder 2"/>
          <p:cNvSpPr>
            <a:spLocks noGrp="1"/>
          </p:cNvSpPr>
          <p:nvPr>
            <p:custDataLst>
              <p:tags r:id="rId15"/>
            </p:custDataLst>
          </p:nvPr>
        </p:nvSpPr>
        <p:spPr bwMode="gray">
          <a:xfrm>
            <a:off x="1104900" y="4902200"/>
            <a:ext cx="244475" cy="136525"/>
          </a:xfrm>
          <a:prstGeom prst="rect">
            <a:avLst/>
          </a:prstGeom>
          <a:ln>
            <a:noFill/>
          </a:ln>
        </p:spPr>
        <p:txBody>
          <a:bodyPr vert="horz" wrap="none" lIns="17463" tIns="0" rIns="17463" bIns="0" numCol="1" spcCol="0" rtlCol="0" anchor="b" anchorCtr="0">
            <a:noAutofit/>
          </a:bodyPr>
          <a:lstStyle>
            <a:lvl1pPr marL="169863" indent="-169863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3225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–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3088" indent="-1698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9851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2317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Bef>
                <a:spcPct val="0"/>
              </a:spcBef>
              <a:spcAft>
                <a:spcPct val="0"/>
              </a:spcAft>
              <a:buNone/>
            </a:pPr>
            <a:fld id="{7BBECD5B-6494-4BE2-9549-AA17213784DA}" type="datetime'''''''''''''''''4''''''''''''''''''8''''''9'''''''">
              <a:rPr lang="en-US" altLang="en-US" sz="1000" smtClean="0">
                <a:sym typeface="+mn-lt"/>
              </a:rPr>
              <a:pPr marL="0" lvl="1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489</a:t>
            </a:fld>
            <a:endParaRPr lang="en-US" sz="1000" dirty="0">
              <a:sym typeface="+mn-lt"/>
            </a:endParaRPr>
          </a:p>
        </p:txBody>
      </p:sp>
      <p:sp>
        <p:nvSpPr>
          <p:cNvPr id="23" name="Rectangle 22"/>
          <p:cNvSpPr/>
          <p:nvPr>
            <p:custDataLst>
              <p:tags r:id="rId16"/>
            </p:custDataLst>
          </p:nvPr>
        </p:nvSpPr>
        <p:spPr bwMode="auto">
          <a:xfrm>
            <a:off x="1878013" y="6324600"/>
            <a:ext cx="179388" cy="133350"/>
          </a:xfrm>
          <a:prstGeom prst="rect">
            <a:avLst/>
          </a:prstGeom>
          <a:solidFill>
            <a:srgbClr val="969696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bg2">
                    <a:lumMod val="9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solidFill>
                <a:schemeClr val="tx1"/>
              </a:solidFill>
            </a:endParaRPr>
          </a:p>
        </p:txBody>
      </p:sp>
      <p:cxnSp>
        <p:nvCxnSpPr>
          <p:cNvPr id="12" name="Straight Connector 11"/>
          <p:cNvCxnSpPr/>
          <p:nvPr>
            <p:custDataLst>
              <p:tags r:id="rId17"/>
            </p:custDataLst>
          </p:nvPr>
        </p:nvCxnSpPr>
        <p:spPr bwMode="gray">
          <a:xfrm>
            <a:off x="1895475" y="6203950"/>
            <a:ext cx="142875" cy="0"/>
          </a:xfrm>
          <a:prstGeom prst="line">
            <a:avLst/>
          </a:prstGeom>
          <a:ln w="28575" cap="flat" cmpd="sng" algn="ctr">
            <a:solidFill>
              <a:schemeClr val="tx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 Placeholder 2"/>
          <p:cNvSpPr>
            <a:spLocks noGrp="1"/>
          </p:cNvSpPr>
          <p:nvPr>
            <p:custDataLst>
              <p:tags r:id="rId18"/>
            </p:custDataLst>
          </p:nvPr>
        </p:nvSpPr>
        <p:spPr bwMode="auto">
          <a:xfrm>
            <a:off x="2108200" y="6319838"/>
            <a:ext cx="1055688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169863" indent="-169863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3225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–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3088" indent="-1698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9851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2317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Bef>
                <a:spcPct val="0"/>
              </a:spcBef>
              <a:spcAft>
                <a:spcPct val="0"/>
              </a:spcAft>
              <a:buNone/>
            </a:pPr>
            <a:fld id="{5CA785BC-3BD7-4F1F-AE43-268D59B3B6B2}" type="datetime'N''''umbe''''''''''''''r ''o''f r''e''''vi''''ew''s'''">
              <a:rPr lang="en-US" altLang="en-US" sz="1000" smtClean="0"/>
              <a:pPr marL="0" lvl="1" indent="0">
                <a:spcBef>
                  <a:spcPct val="0"/>
                </a:spcBef>
                <a:spcAft>
                  <a:spcPct val="0"/>
                </a:spcAft>
                <a:buNone/>
              </a:pPr>
              <a:t>Number of reviews</a:t>
            </a:fld>
            <a:endParaRPr lang="en-US" sz="1000" dirty="0">
              <a:sym typeface="+mn-lt"/>
            </a:endParaRPr>
          </a:p>
        </p:txBody>
      </p:sp>
      <p:sp>
        <p:nvSpPr>
          <p:cNvPr id="102" name="Text Placeholder 2"/>
          <p:cNvSpPr>
            <a:spLocks noGrp="1"/>
          </p:cNvSpPr>
          <p:nvPr>
            <p:custDataLst>
              <p:tags r:id="rId19"/>
            </p:custDataLst>
          </p:nvPr>
        </p:nvSpPr>
        <p:spPr bwMode="auto">
          <a:xfrm>
            <a:off x="2108200" y="6132513"/>
            <a:ext cx="1895475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169863" indent="-169863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3225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–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3088" indent="-1698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9851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2317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Bef>
                <a:spcPct val="0"/>
              </a:spcBef>
              <a:spcAft>
                <a:spcPct val="0"/>
              </a:spcAft>
              <a:buNone/>
            </a:pPr>
            <a:fld id="{9B3696C2-0238-4C39-9C4D-8E2D4AF05019}" type="datetime'''''A''ve''r''ag''''e ove''''rall satisfac''tion ''r''ati''ng'">
              <a:rPr lang="en-US" altLang="en-US" sz="1000" smtClean="0"/>
              <a:pPr marL="0" lvl="1" indent="0">
                <a:spcBef>
                  <a:spcPct val="0"/>
                </a:spcBef>
                <a:spcAft>
                  <a:spcPct val="0"/>
                </a:spcAft>
                <a:buNone/>
              </a:pPr>
              <a:t>Average overall satisfaction rating</a:t>
            </a:fld>
            <a:endParaRPr lang="en-US" sz="1000" dirty="0">
              <a:sym typeface="+mn-lt"/>
            </a:endParaRPr>
          </a:p>
        </p:txBody>
      </p:sp>
      <p:graphicFrame>
        <p:nvGraphicFramePr>
          <p:cNvPr id="199" name="Chart 198"/>
          <p:cNvGraphicFramePr/>
          <p:nvPr>
            <p:custDataLst>
              <p:tags r:id="rId20"/>
            </p:custDataLst>
            <p:extLst>
              <p:ext uri="{D42A27DB-BD31-4B8C-83A1-F6EECF244321}">
                <p14:modId xmlns:p14="http://schemas.microsoft.com/office/powerpoint/2010/main" val="3090084742"/>
              </p:ext>
            </p:extLst>
          </p:nvPr>
        </p:nvGraphicFramePr>
        <p:xfrm>
          <a:off x="3578225" y="1854200"/>
          <a:ext cx="8521700" cy="1193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5"/>
          </a:graphicData>
        </a:graphic>
      </p:graphicFrame>
      <p:sp>
        <p:nvSpPr>
          <p:cNvPr id="137" name="Text Placeholder 2"/>
          <p:cNvSpPr>
            <a:spLocks noGrp="1"/>
          </p:cNvSpPr>
          <p:nvPr>
            <p:custDataLst>
              <p:tags r:id="rId21"/>
            </p:custDataLst>
          </p:nvPr>
        </p:nvSpPr>
        <p:spPr bwMode="auto">
          <a:xfrm>
            <a:off x="8737600" y="2992438"/>
            <a:ext cx="292100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169863" indent="-169863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3225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–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3088" indent="-1698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9851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2317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Bef>
                <a:spcPct val="0"/>
              </a:spcBef>
              <a:spcAft>
                <a:spcPct val="0"/>
              </a:spcAft>
              <a:buNone/>
            </a:pPr>
            <a:fld id="{83E21299-C55B-4E55-A6FB-D411E5838A6D}" type="datetime'''''''''2''''''0''''''''''''''''''''15'''''''''''''''">
              <a:rPr lang="en-US" altLang="en-US" sz="1000" smtClean="0"/>
              <a:pPr marL="0" lvl="1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2015</a:t>
            </a:fld>
            <a:endParaRPr lang="en-US" sz="1000" dirty="0">
              <a:sym typeface="+mn-lt"/>
            </a:endParaRPr>
          </a:p>
        </p:txBody>
      </p:sp>
      <p:sp>
        <p:nvSpPr>
          <p:cNvPr id="125" name="Text Placeholder 2"/>
          <p:cNvSpPr>
            <a:spLocks noGrp="1"/>
          </p:cNvSpPr>
          <p:nvPr>
            <p:custDataLst>
              <p:tags r:id="rId22"/>
            </p:custDataLst>
          </p:nvPr>
        </p:nvSpPr>
        <p:spPr bwMode="auto">
          <a:xfrm>
            <a:off x="8088313" y="2992438"/>
            <a:ext cx="292100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169863" indent="-169863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3225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–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3088" indent="-1698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9851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2317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Bef>
                <a:spcPct val="0"/>
              </a:spcBef>
              <a:spcAft>
                <a:spcPct val="0"/>
              </a:spcAft>
              <a:buNone/>
            </a:pPr>
            <a:fld id="{8DF5C65A-82AC-47CE-A146-ED0B7EBA6424}" type="datetime'''''''''''''''''2''''''''01''''''''''''''''''''4'''''''''''">
              <a:rPr lang="en-US" altLang="en-US" sz="1000" smtClean="0"/>
              <a:pPr marL="0" lvl="1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2014</a:t>
            </a:fld>
            <a:endParaRPr lang="en-US" sz="1000" dirty="0">
              <a:sym typeface="+mn-lt"/>
            </a:endParaRPr>
          </a:p>
        </p:txBody>
      </p:sp>
      <p:sp>
        <p:nvSpPr>
          <p:cNvPr id="126" name="Text Placeholder 2"/>
          <p:cNvSpPr>
            <a:spLocks noGrp="1"/>
          </p:cNvSpPr>
          <p:nvPr>
            <p:custDataLst>
              <p:tags r:id="rId23"/>
            </p:custDataLst>
          </p:nvPr>
        </p:nvSpPr>
        <p:spPr bwMode="auto">
          <a:xfrm>
            <a:off x="5487988" y="2992438"/>
            <a:ext cx="292100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169863" indent="-169863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3225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–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3088" indent="-1698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9851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2317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Bef>
                <a:spcPct val="0"/>
              </a:spcBef>
              <a:spcAft>
                <a:spcPct val="0"/>
              </a:spcAft>
              <a:buNone/>
            </a:pPr>
            <a:fld id="{33C38C67-3ECB-4159-9152-D2B315A0CC29}" type="datetime'''''''''2''''''''0''1''''''''''''''0'''''''''''''''''''">
              <a:rPr lang="en-US" altLang="en-US" sz="1000" smtClean="0"/>
              <a:pPr marL="0" lvl="1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2010</a:t>
            </a:fld>
            <a:endParaRPr lang="en-US" sz="1000" dirty="0">
              <a:sym typeface="+mn-lt"/>
            </a:endParaRPr>
          </a:p>
        </p:txBody>
      </p:sp>
      <p:sp>
        <p:nvSpPr>
          <p:cNvPr id="123" name="Text Placeholder 2"/>
          <p:cNvSpPr>
            <a:spLocks noGrp="1"/>
          </p:cNvSpPr>
          <p:nvPr>
            <p:custDataLst>
              <p:tags r:id="rId24"/>
            </p:custDataLst>
          </p:nvPr>
        </p:nvSpPr>
        <p:spPr bwMode="auto">
          <a:xfrm>
            <a:off x="4187825" y="2992438"/>
            <a:ext cx="292100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169863" indent="-169863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3225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–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3088" indent="-1698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9851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2317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Bef>
                <a:spcPct val="0"/>
              </a:spcBef>
              <a:spcAft>
                <a:spcPct val="0"/>
              </a:spcAft>
              <a:buNone/>
            </a:pPr>
            <a:fld id="{A1A078FD-5FEE-4323-9BD5-950445911C3C}" type="datetime'''''''''''''''''''''''''20''''0''''''''''''''''''8'''''''">
              <a:rPr lang="en-US" altLang="en-US" sz="1000" smtClean="0"/>
              <a:pPr marL="0" lvl="1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2008</a:t>
            </a:fld>
            <a:endParaRPr lang="en-US" sz="1000" dirty="0">
              <a:sym typeface="+mn-lt"/>
            </a:endParaRPr>
          </a:p>
        </p:txBody>
      </p:sp>
      <p:sp>
        <p:nvSpPr>
          <p:cNvPr id="127" name="Text Placeholder 2"/>
          <p:cNvSpPr>
            <a:spLocks noGrp="1"/>
          </p:cNvSpPr>
          <p:nvPr>
            <p:custDataLst>
              <p:tags r:id="rId25"/>
            </p:custDataLst>
          </p:nvPr>
        </p:nvSpPr>
        <p:spPr bwMode="auto">
          <a:xfrm>
            <a:off x="6788150" y="2992438"/>
            <a:ext cx="292100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169863" indent="-169863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3225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–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3088" indent="-1698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9851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2317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Bef>
                <a:spcPct val="0"/>
              </a:spcBef>
              <a:spcAft>
                <a:spcPct val="0"/>
              </a:spcAft>
              <a:buNone/>
            </a:pPr>
            <a:fld id="{D22075B4-FF53-46B3-BD8A-F881338EC025}" type="datetime'''''20''''''''''1''''''''''''2'''''''''''''''''''''''''''">
              <a:rPr lang="en-US" altLang="en-US" sz="1000" smtClean="0"/>
              <a:pPr marL="0" lvl="1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2012</a:t>
            </a:fld>
            <a:endParaRPr lang="en-US" sz="1000" dirty="0">
              <a:sym typeface="+mn-lt"/>
            </a:endParaRPr>
          </a:p>
        </p:txBody>
      </p:sp>
      <p:sp>
        <p:nvSpPr>
          <p:cNvPr id="128" name="Text Placeholder 2"/>
          <p:cNvSpPr>
            <a:spLocks noGrp="1"/>
          </p:cNvSpPr>
          <p:nvPr>
            <p:custDataLst>
              <p:tags r:id="rId26"/>
            </p:custDataLst>
          </p:nvPr>
        </p:nvSpPr>
        <p:spPr bwMode="auto">
          <a:xfrm>
            <a:off x="6137275" y="2992438"/>
            <a:ext cx="292100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169863" indent="-169863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3225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–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3088" indent="-1698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9851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2317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Bef>
                <a:spcPct val="0"/>
              </a:spcBef>
              <a:spcAft>
                <a:spcPct val="0"/>
              </a:spcAft>
              <a:buNone/>
            </a:pPr>
            <a:fld id="{C606472F-DC5A-4E22-AF11-CBAFF8BA0D21}" type="datetime'''''2''''''''''''''''''''''''''''''''''0''''''1''''1'''''''">
              <a:rPr lang="en-US" altLang="en-US" sz="1000" smtClean="0"/>
              <a:pPr marL="0" lvl="1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2011</a:t>
            </a:fld>
            <a:endParaRPr lang="en-US" sz="1000" dirty="0">
              <a:sym typeface="+mn-lt"/>
            </a:endParaRPr>
          </a:p>
        </p:txBody>
      </p:sp>
      <p:sp>
        <p:nvSpPr>
          <p:cNvPr id="124" name="Text Placeholder 2"/>
          <p:cNvSpPr>
            <a:spLocks noGrp="1"/>
          </p:cNvSpPr>
          <p:nvPr>
            <p:custDataLst>
              <p:tags r:id="rId27"/>
            </p:custDataLst>
          </p:nvPr>
        </p:nvSpPr>
        <p:spPr bwMode="auto">
          <a:xfrm>
            <a:off x="4837113" y="2992438"/>
            <a:ext cx="292100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169863" indent="-169863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3225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–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3088" indent="-1698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9851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2317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Bef>
                <a:spcPct val="0"/>
              </a:spcBef>
              <a:spcAft>
                <a:spcPct val="0"/>
              </a:spcAft>
              <a:buNone/>
            </a:pPr>
            <a:fld id="{D4DA7852-9C68-4D14-90F3-2DDC2D9C4A55}" type="datetime'2''''''''0''''''0''''9'''''''''''''''''">
              <a:rPr lang="en-US" altLang="en-US" sz="1000" smtClean="0"/>
              <a:pPr marL="0" lvl="1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2009</a:t>
            </a:fld>
            <a:endParaRPr lang="en-US" sz="1000" dirty="0">
              <a:sym typeface="+mn-lt"/>
            </a:endParaRPr>
          </a:p>
        </p:txBody>
      </p:sp>
      <p:sp>
        <p:nvSpPr>
          <p:cNvPr id="129" name="Text Placeholder 2"/>
          <p:cNvSpPr>
            <a:spLocks noGrp="1"/>
          </p:cNvSpPr>
          <p:nvPr>
            <p:custDataLst>
              <p:tags r:id="rId28"/>
            </p:custDataLst>
          </p:nvPr>
        </p:nvSpPr>
        <p:spPr bwMode="auto">
          <a:xfrm>
            <a:off x="7437438" y="2992438"/>
            <a:ext cx="292100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169863" indent="-169863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3225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–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3088" indent="-1698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9851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2317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Bef>
                <a:spcPct val="0"/>
              </a:spcBef>
              <a:spcAft>
                <a:spcPct val="0"/>
              </a:spcAft>
              <a:buNone/>
            </a:pPr>
            <a:fld id="{2986528F-33E7-4588-9905-1F2A433EC759}" type="datetime'''''''20''''''''''''''''''1''''''''3'''''''">
              <a:rPr lang="en-US" altLang="en-US" sz="1000" smtClean="0"/>
              <a:pPr marL="0" lvl="1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2013</a:t>
            </a:fld>
            <a:endParaRPr lang="en-US" sz="1000" dirty="0">
              <a:sym typeface="+mn-lt"/>
            </a:endParaRPr>
          </a:p>
        </p:txBody>
      </p:sp>
      <p:sp>
        <p:nvSpPr>
          <p:cNvPr id="138" name="Text Placeholder 2"/>
          <p:cNvSpPr>
            <a:spLocks noGrp="1"/>
          </p:cNvSpPr>
          <p:nvPr>
            <p:custDataLst>
              <p:tags r:id="rId29"/>
            </p:custDataLst>
          </p:nvPr>
        </p:nvSpPr>
        <p:spPr bwMode="auto">
          <a:xfrm>
            <a:off x="9388475" y="2992438"/>
            <a:ext cx="292100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169863" indent="-169863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3225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–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3088" indent="-1698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9851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2317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Bef>
                <a:spcPct val="0"/>
              </a:spcBef>
              <a:spcAft>
                <a:spcPct val="0"/>
              </a:spcAft>
              <a:buNone/>
            </a:pPr>
            <a:fld id="{82347298-0B4D-4C37-866F-DA1ED6DFD77A}" type="datetime'''''''''''20''''''1''''''''''6'''''''''">
              <a:rPr lang="en-US" altLang="en-US" sz="1000" smtClean="0"/>
              <a:pPr marL="0" lvl="1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2016</a:t>
            </a:fld>
            <a:endParaRPr lang="en-US" sz="1000" dirty="0">
              <a:sym typeface="+mn-lt"/>
            </a:endParaRPr>
          </a:p>
        </p:txBody>
      </p:sp>
      <p:sp>
        <p:nvSpPr>
          <p:cNvPr id="139" name="Text Placeholder 2"/>
          <p:cNvSpPr>
            <a:spLocks noGrp="1"/>
          </p:cNvSpPr>
          <p:nvPr>
            <p:custDataLst>
              <p:tags r:id="rId30"/>
            </p:custDataLst>
          </p:nvPr>
        </p:nvSpPr>
        <p:spPr bwMode="auto">
          <a:xfrm>
            <a:off x="10037763" y="2992438"/>
            <a:ext cx="292100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169863" indent="-169863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3225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–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3088" indent="-1698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9851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2317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Bef>
                <a:spcPct val="0"/>
              </a:spcBef>
              <a:spcAft>
                <a:spcPct val="0"/>
              </a:spcAft>
              <a:buNone/>
            </a:pPr>
            <a:fld id="{030EBFCC-6B6F-47B2-BE79-4647150068EC}" type="datetime'''''''''''''''''''2''''017'''''''''''''''''''''">
              <a:rPr lang="en-US" altLang="en-US" sz="1000" smtClean="0"/>
              <a:pPr marL="0" lvl="1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2017</a:t>
            </a:fld>
            <a:endParaRPr lang="en-US" sz="1000" dirty="0">
              <a:sym typeface="+mn-lt"/>
            </a:endParaRPr>
          </a:p>
        </p:txBody>
      </p:sp>
      <p:sp>
        <p:nvSpPr>
          <p:cNvPr id="140" name="Text Placeholder 2"/>
          <p:cNvSpPr>
            <a:spLocks noGrp="1"/>
          </p:cNvSpPr>
          <p:nvPr>
            <p:custDataLst>
              <p:tags r:id="rId31"/>
            </p:custDataLst>
          </p:nvPr>
        </p:nvSpPr>
        <p:spPr bwMode="auto">
          <a:xfrm>
            <a:off x="10688638" y="2992438"/>
            <a:ext cx="292100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169863" indent="-169863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3225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–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3088" indent="-1698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9851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2317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Bef>
                <a:spcPct val="0"/>
              </a:spcBef>
              <a:spcAft>
                <a:spcPct val="0"/>
              </a:spcAft>
              <a:buNone/>
            </a:pPr>
            <a:fld id="{3895CC79-0E4E-456D-BC4B-D517DD9F1A20}" type="datetime'''''''''20''''''''''''''''''''''''''1''''''''''''''''''''8'''">
              <a:rPr lang="en-US" altLang="en-US" sz="1000" smtClean="0"/>
              <a:pPr marL="0" lvl="1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2018</a:t>
            </a:fld>
            <a:endParaRPr lang="en-US" sz="1000" dirty="0">
              <a:sym typeface="+mn-lt"/>
            </a:endParaRPr>
          </a:p>
        </p:txBody>
      </p:sp>
      <p:sp>
        <p:nvSpPr>
          <p:cNvPr id="141" name="Text Placeholder 2"/>
          <p:cNvSpPr>
            <a:spLocks noGrp="1"/>
          </p:cNvSpPr>
          <p:nvPr>
            <p:custDataLst>
              <p:tags r:id="rId32"/>
            </p:custDataLst>
          </p:nvPr>
        </p:nvSpPr>
        <p:spPr bwMode="auto">
          <a:xfrm>
            <a:off x="11337925" y="2992438"/>
            <a:ext cx="292100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169863" indent="-169863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3225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–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3088" indent="-1698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9851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2317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Bef>
                <a:spcPct val="0"/>
              </a:spcBef>
              <a:spcAft>
                <a:spcPct val="0"/>
              </a:spcAft>
              <a:buNone/>
            </a:pPr>
            <a:fld id="{4EA21F4C-97FE-4ADF-94EC-D727FDB6BFD6}" type="datetime'''''''''''''''''''''''''''''2''''''''''''''''''019'''">
              <a:rPr lang="en-US" altLang="en-US" sz="1000" smtClean="0"/>
              <a:pPr marL="0" lvl="1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2019</a:t>
            </a:fld>
            <a:endParaRPr lang="en-US" sz="1000" dirty="0">
              <a:sym typeface="+mn-lt"/>
            </a:endParaRPr>
          </a:p>
        </p:txBody>
      </p:sp>
      <p:sp useBgFill="1">
        <p:nvSpPr>
          <p:cNvPr id="110" name="Text Placeholder 2"/>
          <p:cNvSpPr>
            <a:spLocks noGrp="1"/>
          </p:cNvSpPr>
          <p:nvPr>
            <p:custDataLst>
              <p:tags r:id="rId33"/>
            </p:custDataLst>
          </p:nvPr>
        </p:nvSpPr>
        <p:spPr bwMode="gray">
          <a:xfrm>
            <a:off x="10079038" y="2090738"/>
            <a:ext cx="209550" cy="136525"/>
          </a:xfrm>
          <a:prstGeom prst="rect">
            <a:avLst/>
          </a:prstGeom>
          <a:ln>
            <a:noFill/>
          </a:ln>
        </p:spPr>
        <p:txBody>
          <a:bodyPr vert="horz" wrap="none" lIns="17463" tIns="0" rIns="17463" bIns="0" numCol="1" spcCol="0" rtlCol="0" anchor="b" anchorCtr="0">
            <a:noAutofit/>
          </a:bodyPr>
          <a:lstStyle>
            <a:lvl1pPr marL="169863" indent="-169863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3225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–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3088" indent="-1698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9851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2317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Bef>
                <a:spcPct val="0"/>
              </a:spcBef>
              <a:spcAft>
                <a:spcPct val="0"/>
              </a:spcAft>
              <a:buNone/>
            </a:pPr>
            <a:fld id="{26D7DF1D-26D7-46EF-ACBB-2BD9EE0C0C87}" type="datetime'''''3''.''''''''''''''''''''4'''''''''''''">
              <a:rPr lang="en-US" altLang="en-US" sz="1000" smtClean="0">
                <a:sym typeface="+mn-lt"/>
              </a:rPr>
              <a:pPr marL="0" lvl="1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3.4</a:t>
            </a:fld>
            <a:endParaRPr lang="en-US" sz="1000" dirty="0">
              <a:sym typeface="+mn-lt"/>
            </a:endParaRPr>
          </a:p>
        </p:txBody>
      </p:sp>
      <p:sp useBgFill="1">
        <p:nvSpPr>
          <p:cNvPr id="109" name="Text Placeholder 2"/>
          <p:cNvSpPr>
            <a:spLocks noGrp="1"/>
          </p:cNvSpPr>
          <p:nvPr>
            <p:custDataLst>
              <p:tags r:id="rId34"/>
            </p:custDataLst>
          </p:nvPr>
        </p:nvSpPr>
        <p:spPr bwMode="gray">
          <a:xfrm>
            <a:off x="8778875" y="2109788"/>
            <a:ext cx="209550" cy="136525"/>
          </a:xfrm>
          <a:prstGeom prst="rect">
            <a:avLst/>
          </a:prstGeom>
          <a:ln>
            <a:noFill/>
          </a:ln>
        </p:spPr>
        <p:txBody>
          <a:bodyPr vert="horz" wrap="none" lIns="17463" tIns="0" rIns="17463" bIns="0" numCol="1" spcCol="0" rtlCol="0" anchor="b" anchorCtr="0">
            <a:noAutofit/>
          </a:bodyPr>
          <a:lstStyle>
            <a:lvl1pPr marL="169863" indent="-169863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3225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–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3088" indent="-1698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9851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2317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Bef>
                <a:spcPct val="0"/>
              </a:spcBef>
              <a:spcAft>
                <a:spcPct val="0"/>
              </a:spcAft>
              <a:buNone/>
            </a:pPr>
            <a:fld id="{6D5DC2D0-D929-42D8-A408-A0F94ED5921B}" type="datetime'''''''''''''3''.''''''3'''''''''''''''">
              <a:rPr lang="en-US" altLang="en-US" sz="1000" smtClean="0">
                <a:sym typeface="+mn-lt"/>
              </a:rPr>
              <a:pPr marL="0" lvl="1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3.3</a:t>
            </a:fld>
            <a:endParaRPr lang="en-US" sz="1000" dirty="0">
              <a:sym typeface="+mn-lt"/>
            </a:endParaRPr>
          </a:p>
        </p:txBody>
      </p:sp>
      <p:cxnSp>
        <p:nvCxnSpPr>
          <p:cNvPr id="132" name="Straight Connector 131"/>
          <p:cNvCxnSpPr/>
          <p:nvPr>
            <p:custDataLst>
              <p:tags r:id="rId35"/>
            </p:custDataLst>
          </p:nvPr>
        </p:nvCxnSpPr>
        <p:spPr bwMode="gray">
          <a:xfrm>
            <a:off x="6435725" y="3267075"/>
            <a:ext cx="142875" cy="0"/>
          </a:xfrm>
          <a:prstGeom prst="line">
            <a:avLst/>
          </a:prstGeom>
          <a:ln w="28575" cap="flat" cmpd="sng" algn="ctr">
            <a:solidFill>
              <a:schemeClr val="tx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/>
          <p:cNvSpPr/>
          <p:nvPr>
            <p:custDataLst>
              <p:tags r:id="rId36"/>
            </p:custDataLst>
          </p:nvPr>
        </p:nvSpPr>
        <p:spPr bwMode="auto">
          <a:xfrm>
            <a:off x="8343900" y="3200400"/>
            <a:ext cx="179388" cy="133350"/>
          </a:xfrm>
          <a:prstGeom prst="rect">
            <a:avLst/>
          </a:prstGeom>
          <a:solidFill>
            <a:srgbClr val="969696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bg2">
                    <a:lumMod val="9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solidFill>
                <a:schemeClr val="tx1"/>
              </a:solidFill>
            </a:endParaRPr>
          </a:p>
        </p:txBody>
      </p:sp>
      <p:sp>
        <p:nvSpPr>
          <p:cNvPr id="135" name="Text Placeholder 2"/>
          <p:cNvSpPr>
            <a:spLocks noGrp="1"/>
          </p:cNvSpPr>
          <p:nvPr>
            <p:custDataLst>
              <p:tags r:id="rId37"/>
            </p:custDataLst>
          </p:nvPr>
        </p:nvSpPr>
        <p:spPr bwMode="auto">
          <a:xfrm>
            <a:off x="8574088" y="3195638"/>
            <a:ext cx="1055688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169863" indent="-169863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3225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–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3088" indent="-1698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9851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2317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Bef>
                <a:spcPct val="0"/>
              </a:spcBef>
              <a:spcAft>
                <a:spcPct val="0"/>
              </a:spcAft>
              <a:buNone/>
            </a:pPr>
            <a:fld id="{E16B438B-6FA1-45E3-ACCF-6A4B7F43908E}" type="datetime'Nu''m''''b''''''''er'''' ''of'''''''' ''''''r''''''evi''ews'">
              <a:rPr lang="en-US" altLang="en-US" sz="1000" smtClean="0"/>
              <a:pPr marL="0" lvl="1" indent="0">
                <a:spcBef>
                  <a:spcPct val="0"/>
                </a:spcBef>
                <a:spcAft>
                  <a:spcPct val="0"/>
                </a:spcAft>
                <a:buNone/>
              </a:pPr>
              <a:t>Number of reviews</a:t>
            </a:fld>
            <a:endParaRPr lang="en-US" sz="1000" dirty="0">
              <a:sym typeface="+mn-lt"/>
            </a:endParaRPr>
          </a:p>
        </p:txBody>
      </p:sp>
      <p:sp>
        <p:nvSpPr>
          <p:cNvPr id="134" name="Text Placeholder 2"/>
          <p:cNvSpPr>
            <a:spLocks noGrp="1"/>
          </p:cNvSpPr>
          <p:nvPr>
            <p:custDataLst>
              <p:tags r:id="rId38"/>
            </p:custDataLst>
          </p:nvPr>
        </p:nvSpPr>
        <p:spPr bwMode="auto">
          <a:xfrm>
            <a:off x="6648450" y="3195638"/>
            <a:ext cx="1593850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169863" indent="-169863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3225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–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3088" indent="-1698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9851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2317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Bef>
                <a:spcPct val="0"/>
              </a:spcBef>
              <a:spcAft>
                <a:spcPct val="0"/>
              </a:spcAft>
              <a:buNone/>
            </a:pPr>
            <a:fld id="{BCF946DB-AC1D-4A37-9E06-D3B520E606D9}" type="datetime'''''''Av''era''''''''ge Ov''''''''erall Satisfaction'">
              <a:rPr lang="en-US" altLang="en-US" sz="1000" smtClean="0"/>
              <a:pPr marL="0" lvl="1" indent="0">
                <a:spcBef>
                  <a:spcPct val="0"/>
                </a:spcBef>
                <a:spcAft>
                  <a:spcPct val="0"/>
                </a:spcAft>
                <a:buNone/>
              </a:pPr>
              <a:t>Average Overall Satisfaction</a:t>
            </a:fld>
            <a:endParaRPr lang="en-US" sz="1000" dirty="0">
              <a:sym typeface="+mn-lt"/>
            </a:endParaRPr>
          </a:p>
        </p:txBody>
      </p:sp>
      <p:graphicFrame>
        <p:nvGraphicFramePr>
          <p:cNvPr id="198" name="Chart 197"/>
          <p:cNvGraphicFramePr/>
          <p:nvPr>
            <p:custDataLst>
              <p:tags r:id="rId39"/>
            </p:custDataLst>
            <p:extLst>
              <p:ext uri="{D42A27DB-BD31-4B8C-83A1-F6EECF244321}">
                <p14:modId xmlns:p14="http://schemas.microsoft.com/office/powerpoint/2010/main" val="1991011944"/>
              </p:ext>
            </p:extLst>
          </p:nvPr>
        </p:nvGraphicFramePr>
        <p:xfrm>
          <a:off x="5937250" y="4395788"/>
          <a:ext cx="6162675" cy="1990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6"/>
          </a:graphicData>
        </a:graphic>
      </p:graphicFrame>
      <p:sp>
        <p:nvSpPr>
          <p:cNvPr id="218" name="Text Placeholder 2"/>
          <p:cNvSpPr>
            <a:spLocks noGrp="1"/>
          </p:cNvSpPr>
          <p:nvPr>
            <p:custDataLst>
              <p:tags r:id="rId40"/>
            </p:custDataLst>
          </p:nvPr>
        </p:nvSpPr>
        <p:spPr bwMode="auto">
          <a:xfrm>
            <a:off x="9331325" y="6330950"/>
            <a:ext cx="420688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169863" indent="-169863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3225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–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3088" indent="-1698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9851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2317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Bef>
                <a:spcPct val="0"/>
              </a:spcBef>
              <a:spcAft>
                <a:spcPct val="0"/>
              </a:spcAft>
              <a:buNone/>
            </a:pPr>
            <a:fld id="{A4483FAE-1081-4898-A94B-DA5427BA3D3C}" type="datetime'5-''''''''''8'''''''''' ''Y''''''''''''''''''''''''''''''rs'">
              <a:rPr lang="en-US" altLang="en-US" sz="1000" smtClean="0"/>
              <a:pPr marL="0" lvl="1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5-8 Yrs</a:t>
            </a:fld>
            <a:endParaRPr lang="en-US" sz="1000" dirty="0">
              <a:sym typeface="+mn-lt"/>
            </a:endParaRPr>
          </a:p>
        </p:txBody>
      </p:sp>
      <p:sp>
        <p:nvSpPr>
          <p:cNvPr id="221" name="Text Placeholder 2"/>
          <p:cNvSpPr>
            <a:spLocks noGrp="1"/>
          </p:cNvSpPr>
          <p:nvPr>
            <p:custDataLst>
              <p:tags r:id="rId41"/>
            </p:custDataLst>
          </p:nvPr>
        </p:nvSpPr>
        <p:spPr bwMode="auto">
          <a:xfrm>
            <a:off x="8424863" y="6330950"/>
            <a:ext cx="420688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169863" indent="-169863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3225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–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3088" indent="-1698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9851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2317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Bef>
                <a:spcPct val="0"/>
              </a:spcBef>
              <a:spcAft>
                <a:spcPct val="0"/>
              </a:spcAft>
              <a:buNone/>
            </a:pPr>
            <a:fld id="{F3505F95-BA84-40C3-ADD1-33A12031F41F}" type="datetime'''''''''''''3''''''''''''''-''''5 Yr''''''s'''''''">
              <a:rPr lang="en-US" altLang="en-US" sz="1000" smtClean="0"/>
              <a:pPr marL="0" lvl="1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3-5 Yrs</a:t>
            </a:fld>
            <a:endParaRPr lang="en-US" sz="1000" dirty="0">
              <a:sym typeface="+mn-lt"/>
            </a:endParaRPr>
          </a:p>
        </p:txBody>
      </p:sp>
      <p:sp>
        <p:nvSpPr>
          <p:cNvPr id="216" name="Text Placeholder 2"/>
          <p:cNvSpPr>
            <a:spLocks noGrp="1"/>
          </p:cNvSpPr>
          <p:nvPr>
            <p:custDataLst>
              <p:tags r:id="rId42"/>
            </p:custDataLst>
          </p:nvPr>
        </p:nvSpPr>
        <p:spPr bwMode="auto">
          <a:xfrm>
            <a:off x="7451725" y="6330950"/>
            <a:ext cx="552450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169863" indent="-169863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3225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–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3088" indent="-1698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9851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2317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Bef>
                <a:spcPct val="0"/>
              </a:spcBef>
              <a:spcAft>
                <a:spcPct val="0"/>
              </a:spcAft>
              <a:buNone/>
            </a:pPr>
            <a:fld id="{451F6845-7B3C-4903-B0DE-BE8E58195653}" type="datetime'1'''''''' ''''t''''''''o'''' ''''''''''''''3'''' Yrs'''''''''">
              <a:rPr lang="en-US" altLang="en-US" sz="1000" smtClean="0"/>
              <a:pPr marL="0" lvl="1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1 to 3 Yrs</a:t>
            </a:fld>
            <a:endParaRPr lang="en-US" sz="1000" dirty="0">
              <a:sym typeface="+mn-lt"/>
            </a:endParaRPr>
          </a:p>
        </p:txBody>
      </p:sp>
      <p:sp>
        <p:nvSpPr>
          <p:cNvPr id="219" name="Text Placeholder 2"/>
          <p:cNvSpPr>
            <a:spLocks noGrp="1"/>
          </p:cNvSpPr>
          <p:nvPr>
            <p:custDataLst>
              <p:tags r:id="rId43"/>
            </p:custDataLst>
          </p:nvPr>
        </p:nvSpPr>
        <p:spPr bwMode="auto">
          <a:xfrm>
            <a:off x="6643688" y="6330950"/>
            <a:ext cx="354013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169863" indent="-169863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3225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–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3088" indent="-1698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9851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2317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Bef>
                <a:spcPct val="0"/>
              </a:spcBef>
              <a:spcAft>
                <a:spcPct val="0"/>
              </a:spcAft>
              <a:buNone/>
            </a:pPr>
            <a:fld id="{19E27271-AFDD-4559-9BA4-AA84BB5EAAF3}" type="datetime'&lt;'''''''''' ''1'' Y''''''''r'''''''''">
              <a:rPr lang="en-US" altLang="en-US" sz="1000" smtClean="0"/>
              <a:pPr marL="0" lvl="1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&lt; 1 Yr</a:t>
            </a:fld>
            <a:endParaRPr lang="en-US" sz="1000" dirty="0">
              <a:sym typeface="+mn-lt"/>
            </a:endParaRPr>
          </a:p>
        </p:txBody>
      </p:sp>
      <p:sp>
        <p:nvSpPr>
          <p:cNvPr id="217" name="Text Placeholder 2"/>
          <p:cNvSpPr>
            <a:spLocks noGrp="1"/>
          </p:cNvSpPr>
          <p:nvPr>
            <p:custDataLst>
              <p:tags r:id="rId44"/>
            </p:custDataLst>
          </p:nvPr>
        </p:nvSpPr>
        <p:spPr bwMode="auto">
          <a:xfrm>
            <a:off x="10204450" y="6330950"/>
            <a:ext cx="490538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169863" indent="-169863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3225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–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3088" indent="-1698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9851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2317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Bef>
                <a:spcPct val="0"/>
              </a:spcBef>
              <a:spcAft>
                <a:spcPct val="0"/>
              </a:spcAft>
              <a:buNone/>
            </a:pPr>
            <a:fld id="{D11CC1FC-A701-4966-B219-9F9AE2BED893}" type="datetime'''''''8''''''''''''-1''0'''''''''' Y''''''''''''''''rs'''">
              <a:rPr lang="en-US" altLang="en-US" sz="1000" smtClean="0"/>
              <a:pPr marL="0" lvl="1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8-10 Yrs</a:t>
            </a:fld>
            <a:endParaRPr lang="en-US" sz="1000" dirty="0">
              <a:sym typeface="+mn-lt"/>
            </a:endParaRPr>
          </a:p>
        </p:txBody>
      </p:sp>
      <p:sp>
        <p:nvSpPr>
          <p:cNvPr id="244" name="Text Placeholder 2"/>
          <p:cNvSpPr>
            <a:spLocks noGrp="1"/>
          </p:cNvSpPr>
          <p:nvPr>
            <p:custDataLst>
              <p:tags r:id="rId45"/>
            </p:custDataLst>
          </p:nvPr>
        </p:nvSpPr>
        <p:spPr bwMode="auto">
          <a:xfrm>
            <a:off x="11112500" y="6330950"/>
            <a:ext cx="487363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169863" indent="-169863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3225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–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3088" indent="-1698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9851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2317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Bef>
                <a:spcPct val="0"/>
              </a:spcBef>
              <a:spcAft>
                <a:spcPct val="0"/>
              </a:spcAft>
              <a:buNone/>
            </a:pPr>
            <a:fld id="{360384E9-767C-499F-9F6A-7AC233411D81}" type="datetime'''''''''''''&gt; 1''''''''0'''''''''''''''' Yrs'''''''''''''">
              <a:rPr lang="en-US" altLang="en-US" sz="1000" smtClean="0"/>
              <a:pPr marL="0" lvl="1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&gt; 10 Yrs</a:t>
            </a:fld>
            <a:endParaRPr lang="en-US" sz="1000" dirty="0">
              <a:sym typeface="+mn-lt"/>
            </a:endParaRPr>
          </a:p>
        </p:txBody>
      </p:sp>
      <p:sp useBgFill="1">
        <p:nvSpPr>
          <p:cNvPr id="194" name="Text Placeholder 2"/>
          <p:cNvSpPr>
            <a:spLocks noGrp="1"/>
          </p:cNvSpPr>
          <p:nvPr>
            <p:custDataLst>
              <p:tags r:id="rId46"/>
            </p:custDataLst>
          </p:nvPr>
        </p:nvSpPr>
        <p:spPr bwMode="gray">
          <a:xfrm>
            <a:off x="9183688" y="5060950"/>
            <a:ext cx="244475" cy="136525"/>
          </a:xfrm>
          <a:prstGeom prst="rect">
            <a:avLst/>
          </a:prstGeom>
          <a:ln>
            <a:noFill/>
          </a:ln>
        </p:spPr>
        <p:txBody>
          <a:bodyPr vert="horz" wrap="none" lIns="17463" tIns="0" rIns="17463" bIns="0" numCol="1" spcCol="0" rtlCol="0" anchor="b" anchorCtr="0">
            <a:noAutofit/>
          </a:bodyPr>
          <a:lstStyle>
            <a:lvl1pPr marL="169863" indent="-169863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3225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–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3088" indent="-1698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9851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2317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Bef>
                <a:spcPct val="0"/>
              </a:spcBef>
              <a:spcAft>
                <a:spcPct val="0"/>
              </a:spcAft>
              <a:buNone/>
            </a:pPr>
            <a:fld id="{AEDCEF58-3C53-43EE-8FD5-47C26F757776}" type="datetime'''''''2''''''4''0'''''''''''''''''''''''''">
              <a:rPr lang="en-US" altLang="en-US" sz="1000" smtClean="0">
                <a:sym typeface="+mn-lt"/>
              </a:rPr>
              <a:pPr marL="0" lvl="1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240</a:t>
            </a:fld>
            <a:endParaRPr lang="en-US" sz="1000" dirty="0">
              <a:sym typeface="+mn-lt"/>
            </a:endParaRPr>
          </a:p>
        </p:txBody>
      </p:sp>
      <p:cxnSp>
        <p:nvCxnSpPr>
          <p:cNvPr id="224" name="Straight Connector 223"/>
          <p:cNvCxnSpPr/>
          <p:nvPr>
            <p:custDataLst>
              <p:tags r:id="rId47"/>
            </p:custDataLst>
          </p:nvPr>
        </p:nvCxnSpPr>
        <p:spPr bwMode="gray">
          <a:xfrm>
            <a:off x="7783513" y="6534150"/>
            <a:ext cx="142875" cy="0"/>
          </a:xfrm>
          <a:prstGeom prst="line">
            <a:avLst/>
          </a:prstGeom>
          <a:ln w="28575" cap="flat" cmpd="sng" algn="ctr">
            <a:solidFill>
              <a:schemeClr val="tx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Rectangle 224"/>
          <p:cNvSpPr/>
          <p:nvPr>
            <p:custDataLst>
              <p:tags r:id="rId48"/>
            </p:custDataLst>
          </p:nvPr>
        </p:nvSpPr>
        <p:spPr bwMode="auto">
          <a:xfrm>
            <a:off x="7766050" y="6654800"/>
            <a:ext cx="179388" cy="133350"/>
          </a:xfrm>
          <a:prstGeom prst="rect">
            <a:avLst/>
          </a:prstGeom>
          <a:solidFill>
            <a:srgbClr val="969696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bg2">
                    <a:lumMod val="9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solidFill>
                <a:schemeClr val="tx1"/>
              </a:solidFill>
            </a:endParaRPr>
          </a:p>
        </p:txBody>
      </p:sp>
      <p:sp>
        <p:nvSpPr>
          <p:cNvPr id="226" name="Text Placeholder 2"/>
          <p:cNvSpPr>
            <a:spLocks noGrp="1"/>
          </p:cNvSpPr>
          <p:nvPr>
            <p:custDataLst>
              <p:tags r:id="rId49"/>
            </p:custDataLst>
          </p:nvPr>
        </p:nvSpPr>
        <p:spPr bwMode="auto">
          <a:xfrm>
            <a:off x="7996238" y="6462713"/>
            <a:ext cx="1895475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169863" indent="-169863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3225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–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3088" indent="-1698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9851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2317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Bef>
                <a:spcPct val="0"/>
              </a:spcBef>
              <a:spcAft>
                <a:spcPct val="0"/>
              </a:spcAft>
              <a:buNone/>
            </a:pPr>
            <a:fld id="{68A43285-AA1F-45BE-9963-FE4285DEF56E}" type="datetime'Ave''r''a''''ge o''ver''all satis''''''facti''on ra''''''ting'">
              <a:rPr lang="en-US" altLang="en-US" sz="1000" smtClean="0"/>
              <a:pPr marL="0" lvl="1" indent="0">
                <a:spcBef>
                  <a:spcPct val="0"/>
                </a:spcBef>
                <a:spcAft>
                  <a:spcPct val="0"/>
                </a:spcAft>
                <a:buNone/>
              </a:pPr>
              <a:t>Average overall satisfaction rating</a:t>
            </a:fld>
            <a:endParaRPr lang="en-US" sz="1000" dirty="0">
              <a:sym typeface="+mn-lt"/>
            </a:endParaRPr>
          </a:p>
        </p:txBody>
      </p:sp>
      <p:sp>
        <p:nvSpPr>
          <p:cNvPr id="227" name="Text Placeholder 2"/>
          <p:cNvSpPr>
            <a:spLocks noGrp="1"/>
          </p:cNvSpPr>
          <p:nvPr>
            <p:custDataLst>
              <p:tags r:id="rId50"/>
            </p:custDataLst>
          </p:nvPr>
        </p:nvSpPr>
        <p:spPr bwMode="auto">
          <a:xfrm>
            <a:off x="7996238" y="6650038"/>
            <a:ext cx="1055688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169863" indent="-169863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3225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–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3088" indent="-1698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9851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2317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Bef>
                <a:spcPct val="0"/>
              </a:spcBef>
              <a:spcAft>
                <a:spcPct val="0"/>
              </a:spcAft>
              <a:buNone/>
            </a:pPr>
            <a:fld id="{05206365-8F2E-48C1-9C62-DDB07C0A939E}" type="datetime'N''u''''''''''m''b''''''''''''er ''of revi''''e''''''ws'">
              <a:rPr lang="en-US" altLang="en-US" sz="1000" smtClean="0"/>
              <a:pPr marL="0" lvl="1" indent="0">
                <a:spcBef>
                  <a:spcPct val="0"/>
                </a:spcBef>
                <a:spcAft>
                  <a:spcPct val="0"/>
                </a:spcAft>
                <a:buNone/>
              </a:pPr>
              <a:t>Number of reviews</a:t>
            </a:fld>
            <a:endParaRPr lang="en-US" sz="1000" dirty="0">
              <a:sym typeface="+mn-lt"/>
            </a:endParaRPr>
          </a:p>
        </p:txBody>
      </p:sp>
      <p:sp>
        <p:nvSpPr>
          <p:cNvPr id="3" name="Right Brace 2"/>
          <p:cNvSpPr/>
          <p:nvPr/>
        </p:nvSpPr>
        <p:spPr>
          <a:xfrm rot="16200000">
            <a:off x="6184151" y="304050"/>
            <a:ext cx="176126" cy="3022599"/>
          </a:xfrm>
          <a:prstGeom prst="rightBrac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ight Brace 74"/>
          <p:cNvSpPr/>
          <p:nvPr/>
        </p:nvSpPr>
        <p:spPr>
          <a:xfrm rot="16200000">
            <a:off x="9510952" y="304050"/>
            <a:ext cx="176126" cy="3022599"/>
          </a:xfrm>
          <a:prstGeom prst="rightBrac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723198" y="1526919"/>
            <a:ext cx="1064952" cy="2003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i="1" dirty="0" smtClean="0">
                <a:solidFill>
                  <a:schemeClr val="tx1"/>
                </a:solidFill>
              </a:rPr>
              <a:t>Median = 3.0</a:t>
            </a:r>
          </a:p>
        </p:txBody>
      </p:sp>
      <p:sp>
        <p:nvSpPr>
          <p:cNvPr id="77" name="Rectangle 76"/>
          <p:cNvSpPr/>
          <p:nvPr/>
        </p:nvSpPr>
        <p:spPr>
          <a:xfrm>
            <a:off x="8943975" y="1496331"/>
            <a:ext cx="1064952" cy="2003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i="1" dirty="0" smtClean="0">
                <a:solidFill>
                  <a:schemeClr val="tx1"/>
                </a:solidFill>
              </a:rPr>
              <a:t>Median = 3.3</a:t>
            </a:r>
          </a:p>
        </p:txBody>
      </p:sp>
    </p:spTree>
    <p:extLst>
      <p:ext uri="{BB962C8B-B14F-4D97-AF65-F5344CB8AC3E}">
        <p14:creationId xmlns:p14="http://schemas.microsoft.com/office/powerpoint/2010/main" val="642308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69963552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87" name="think-cell Slide" r:id="rId72" imgW="216" imgH="216" progId="TCLayout.ActiveDocument.1">
                  <p:embed/>
                </p:oleObj>
              </mc:Choice>
              <mc:Fallback>
                <p:oleObj name="think-cell Slide" r:id="rId72" imgW="216" imgH="216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7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n-US" sz="800" dirty="0" err="1" smtClean="0">
              <a:solidFill>
                <a:schemeClr val="tx1"/>
              </a:solidFill>
              <a:sym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39" y="88904"/>
            <a:ext cx="11852788" cy="465910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Top Pros &amp; Cons</a:t>
            </a:r>
            <a:r>
              <a:rPr lang="en-US" dirty="0" smtClean="0"/>
              <a:t>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Words about the Company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7EA37-45B3-43F1-B6CD-6AAAF6E0BE4D}" type="slidenum">
              <a:rPr lang="en-US" smtClean="0"/>
              <a:t>5</a:t>
            </a:fld>
            <a:endParaRPr lang="en-US" dirty="0"/>
          </a:p>
        </p:txBody>
      </p:sp>
      <p:graphicFrame>
        <p:nvGraphicFramePr>
          <p:cNvPr id="510" name="Chart 509"/>
          <p:cNvGraphicFramePr/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1124437100"/>
              </p:ext>
            </p:extLst>
          </p:nvPr>
        </p:nvGraphicFramePr>
        <p:xfrm>
          <a:off x="112713" y="865188"/>
          <a:ext cx="11850687" cy="17494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4"/>
          </a:graphicData>
        </a:graphic>
      </p:graphicFrame>
      <p:sp>
        <p:nvSpPr>
          <p:cNvPr id="298" name="Text Placeholder 2"/>
          <p:cNvSpPr>
            <a:spLocks noGrp="1"/>
          </p:cNvSpPr>
          <p:nvPr>
            <p:custDataLst>
              <p:tags r:id="rId5"/>
            </p:custDataLst>
          </p:nvPr>
        </p:nvSpPr>
        <p:spPr bwMode="auto">
          <a:xfrm>
            <a:off x="3509963" y="2549525"/>
            <a:ext cx="109538" cy="57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vert270" wrap="none" lIns="0" tIns="0" rIns="0" bIns="0" numCol="1" spcCol="0" rtlCol="0" anchor="ctr" anchorCtr="0">
            <a:noAutofit/>
          </a:bodyPr>
          <a:lstStyle>
            <a:lvl1pPr marL="169863" indent="-169863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3225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–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3088" indent="-1698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9851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2317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r">
              <a:spcBef>
                <a:spcPct val="0"/>
              </a:spcBef>
              <a:spcAft>
                <a:spcPct val="0"/>
              </a:spcAft>
              <a:buNone/>
            </a:pPr>
            <a:fld id="{307D6459-F3A9-481A-A1E0-2E7049F121A5}" type="datetime'w''o''r''k_cul''''t''''''''''''u''''''''''''''r''e'''''''">
              <a:rPr lang="en-US" altLang="en-US" sz="800"/>
              <a:pPr marL="0" lvl="1" indent="0" algn="r">
                <a:spcBef>
                  <a:spcPct val="0"/>
                </a:spcBef>
                <a:spcAft>
                  <a:spcPct val="0"/>
                </a:spcAft>
                <a:buNone/>
              </a:pPr>
              <a:t>work_culture</a:t>
            </a:fld>
            <a:endParaRPr lang="en-US" sz="800" dirty="0">
              <a:sym typeface="+mn-lt"/>
            </a:endParaRPr>
          </a:p>
        </p:txBody>
      </p:sp>
      <p:sp>
        <p:nvSpPr>
          <p:cNvPr id="296" name="Text Placeholder 2"/>
          <p:cNvSpPr>
            <a:spLocks noGrp="1"/>
          </p:cNvSpPr>
          <p:nvPr>
            <p:custDataLst>
              <p:tags r:id="rId6"/>
            </p:custDataLst>
          </p:nvPr>
        </p:nvSpPr>
        <p:spPr bwMode="auto">
          <a:xfrm>
            <a:off x="1860550" y="2549525"/>
            <a:ext cx="109538" cy="931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vert270" wrap="none" lIns="0" tIns="0" rIns="0" bIns="0" numCol="1" spcCol="0" rtlCol="0" anchor="ctr" anchorCtr="0">
            <a:noAutofit/>
          </a:bodyPr>
          <a:lstStyle>
            <a:lvl1pPr marL="169863" indent="-169863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3225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–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3088" indent="-1698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9851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2317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r">
              <a:spcBef>
                <a:spcPct val="0"/>
              </a:spcBef>
              <a:spcAft>
                <a:spcPct val="0"/>
              </a:spcAft>
              <a:buNone/>
            </a:pPr>
            <a:fld id="{D8F6D17C-BFE8-4AF3-93E5-A828C6E30700}" type="datetime'''''''''''s''e''nio''r''_''mana''ge''m''''e''''''''n''''t'''">
              <a:rPr lang="en-US" altLang="en-US" sz="800"/>
              <a:pPr marL="0" lvl="1" indent="0" algn="r">
                <a:spcBef>
                  <a:spcPct val="0"/>
                </a:spcBef>
                <a:spcAft>
                  <a:spcPct val="0"/>
                </a:spcAft>
                <a:buNone/>
              </a:pPr>
              <a:t>senior_management</a:t>
            </a:fld>
            <a:endParaRPr lang="en-US" sz="800" dirty="0">
              <a:sym typeface="+mn-lt"/>
            </a:endParaRPr>
          </a:p>
        </p:txBody>
      </p:sp>
      <p:sp>
        <p:nvSpPr>
          <p:cNvPr id="293" name="Text Placeholder 2"/>
          <p:cNvSpPr>
            <a:spLocks noGrp="1"/>
          </p:cNvSpPr>
          <p:nvPr>
            <p:custDataLst>
              <p:tags r:id="rId7"/>
            </p:custDataLst>
          </p:nvPr>
        </p:nvSpPr>
        <p:spPr bwMode="auto">
          <a:xfrm>
            <a:off x="1311275" y="2549525"/>
            <a:ext cx="109538" cy="833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vert270" wrap="none" lIns="0" tIns="0" rIns="0" bIns="0" numCol="1" spcCol="0" rtlCol="0" anchor="ctr" anchorCtr="0">
            <a:noAutofit/>
          </a:bodyPr>
          <a:lstStyle>
            <a:lvl1pPr marL="169863" indent="-169863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3225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–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3088" indent="-1698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9851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2317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r">
              <a:spcBef>
                <a:spcPct val="0"/>
              </a:spcBef>
              <a:spcAft>
                <a:spcPct val="0"/>
              </a:spcAft>
              <a:buNone/>
            </a:pPr>
            <a:fld id="{2407422B-2A3A-4286-AFDF-38FFFDEA4D1C}" type="datetime'''''wo''rk_e''nv''ir''on''''m''''''''''e''''''n''''t'''">
              <a:rPr lang="en-US" altLang="en-US" sz="800" smtClean="0">
                <a:sym typeface="+mn-lt"/>
              </a:rPr>
              <a:pPr marL="0" lvl="1" indent="0" algn="r">
                <a:spcBef>
                  <a:spcPct val="0"/>
                </a:spcBef>
                <a:spcAft>
                  <a:spcPct val="0"/>
                </a:spcAft>
                <a:buNone/>
              </a:pPr>
              <a:t>work_environment</a:t>
            </a:fld>
            <a:endParaRPr lang="en-US" sz="800" dirty="0">
              <a:sym typeface="+mn-lt"/>
            </a:endParaRPr>
          </a:p>
        </p:txBody>
      </p:sp>
      <p:sp>
        <p:nvSpPr>
          <p:cNvPr id="295" name="Text Placeholder 2"/>
          <p:cNvSpPr>
            <a:spLocks noGrp="1"/>
          </p:cNvSpPr>
          <p:nvPr>
            <p:custDataLst>
              <p:tags r:id="rId8"/>
            </p:custDataLst>
          </p:nvPr>
        </p:nvSpPr>
        <p:spPr bwMode="auto">
          <a:xfrm>
            <a:off x="762000" y="2549525"/>
            <a:ext cx="109538" cy="42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vert270" wrap="none" lIns="0" tIns="0" rIns="0" bIns="0" numCol="1" spcCol="0" rtlCol="0" anchor="ctr" anchorCtr="0">
            <a:noAutofit/>
          </a:bodyPr>
          <a:lstStyle>
            <a:lvl1pPr marL="169863" indent="-169863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3225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–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3088" indent="-1698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9851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2317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r">
              <a:spcBef>
                <a:spcPct val="0"/>
              </a:spcBef>
              <a:spcAft>
                <a:spcPct val="0"/>
              </a:spcAft>
              <a:buNone/>
            </a:pPr>
            <a:fld id="{1EA7C807-FB00-4347-970A-25C8F0821B13}" type="datetime'''''''''''''''W''''''or''k''_''''''''''''''''li''''''''f''e'">
              <a:rPr lang="en-US" altLang="en-US" sz="800" smtClean="0">
                <a:sym typeface="+mn-lt"/>
              </a:rPr>
              <a:pPr marL="0" lvl="1" indent="0" algn="r">
                <a:spcBef>
                  <a:spcPct val="0"/>
                </a:spcBef>
                <a:spcAft>
                  <a:spcPct val="0"/>
                </a:spcAft>
                <a:buNone/>
              </a:pPr>
              <a:t>Work_life</a:t>
            </a:fld>
            <a:endParaRPr lang="en-US" sz="800" dirty="0">
              <a:sym typeface="+mn-lt"/>
            </a:endParaRPr>
          </a:p>
        </p:txBody>
      </p:sp>
      <p:sp>
        <p:nvSpPr>
          <p:cNvPr id="300" name="Text Placeholder 2"/>
          <p:cNvSpPr>
            <a:spLocks noGrp="1"/>
          </p:cNvSpPr>
          <p:nvPr>
            <p:custDataLst>
              <p:tags r:id="rId9"/>
            </p:custDataLst>
          </p:nvPr>
        </p:nvSpPr>
        <p:spPr bwMode="auto">
          <a:xfrm>
            <a:off x="5157788" y="2549525"/>
            <a:ext cx="109538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vert270" wrap="none" lIns="0" tIns="0" rIns="0" bIns="0" numCol="1" spcCol="0" rtlCol="0" anchor="ctr" anchorCtr="0">
            <a:noAutofit/>
          </a:bodyPr>
          <a:lstStyle>
            <a:lvl1pPr marL="169863" indent="-169863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3225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–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3088" indent="-1698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9851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2317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r">
              <a:spcBef>
                <a:spcPct val="0"/>
              </a:spcBef>
              <a:spcAft>
                <a:spcPct val="0"/>
              </a:spcAft>
              <a:buNone/>
            </a:pPr>
            <a:fld id="{136F062C-2D2E-4A35-8034-D587D6953F74}" type="datetime'wo''r''''k''''''''''''''''''_''''''''h''''''''''''o''me'''''''">
              <a:rPr lang="en-US" altLang="en-US" sz="800"/>
              <a:pPr marL="0" lvl="1" indent="0" algn="r">
                <a:spcBef>
                  <a:spcPct val="0"/>
                </a:spcBef>
                <a:spcAft>
                  <a:spcPct val="0"/>
                </a:spcAft>
                <a:buNone/>
              </a:pPr>
              <a:t>work_home</a:t>
            </a:fld>
            <a:endParaRPr lang="en-US" sz="800" dirty="0">
              <a:sym typeface="+mn-lt"/>
            </a:endParaRPr>
          </a:p>
        </p:txBody>
      </p:sp>
      <p:sp>
        <p:nvSpPr>
          <p:cNvPr id="297" name="Text Placeholder 2"/>
          <p:cNvSpPr>
            <a:spLocks noGrp="1"/>
          </p:cNvSpPr>
          <p:nvPr>
            <p:custDataLst>
              <p:tags r:id="rId10"/>
            </p:custDataLst>
          </p:nvPr>
        </p:nvSpPr>
        <p:spPr bwMode="auto">
          <a:xfrm>
            <a:off x="2411413" y="2549525"/>
            <a:ext cx="109538" cy="41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vert270" wrap="none" lIns="0" tIns="0" rIns="0" bIns="0" numCol="1" spcCol="0" rtlCol="0" anchor="ctr" anchorCtr="0">
            <a:noAutofit/>
          </a:bodyPr>
          <a:lstStyle>
            <a:lvl1pPr marL="169863" indent="-169863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3225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–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3088" indent="-1698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9851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2317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r">
              <a:spcBef>
                <a:spcPct val="0"/>
              </a:spcBef>
              <a:spcAft>
                <a:spcPct val="0"/>
              </a:spcAft>
              <a:buNone/>
            </a:pPr>
            <a:fld id="{315A3A5C-1005-4E76-B462-F24E54897D0B}" type="datetime'''''''''c''''o''''''''''m''p''an''''''''''''''y'">
              <a:rPr lang="en-US" altLang="en-US" sz="800"/>
              <a:pPr marL="0" lvl="1" indent="0" algn="r">
                <a:spcBef>
                  <a:spcPct val="0"/>
                </a:spcBef>
                <a:spcAft>
                  <a:spcPct val="0"/>
                </a:spcAft>
                <a:buNone/>
              </a:pPr>
              <a:t>company</a:t>
            </a:fld>
            <a:endParaRPr lang="en-US" sz="800" dirty="0">
              <a:sym typeface="+mn-lt"/>
            </a:endParaRPr>
          </a:p>
        </p:txBody>
      </p:sp>
      <p:sp useBgFill="1">
        <p:nvSpPr>
          <p:cNvPr id="322" name="Text Placeholder 2"/>
          <p:cNvSpPr>
            <a:spLocks noGrp="1"/>
          </p:cNvSpPr>
          <p:nvPr>
            <p:custDataLst>
              <p:tags r:id="rId11"/>
            </p:custDataLst>
          </p:nvPr>
        </p:nvSpPr>
        <p:spPr bwMode="gray">
          <a:xfrm>
            <a:off x="1776413" y="2057400"/>
            <a:ext cx="279400" cy="136525"/>
          </a:xfrm>
          <a:prstGeom prst="rect">
            <a:avLst/>
          </a:prstGeom>
          <a:ln>
            <a:noFill/>
          </a:ln>
        </p:spPr>
        <p:txBody>
          <a:bodyPr vert="horz" wrap="none" lIns="17463" tIns="0" rIns="17463" bIns="0" numCol="1" spcCol="0" rtlCol="0" anchor="b" anchorCtr="0">
            <a:noAutofit/>
          </a:bodyPr>
          <a:lstStyle>
            <a:lvl1pPr marL="169863" indent="-169863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3225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–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3088" indent="-1698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9851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2317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Bef>
                <a:spcPct val="0"/>
              </a:spcBef>
              <a:spcAft>
                <a:spcPct val="0"/>
              </a:spcAft>
              <a:buNone/>
            </a:pPr>
            <a:fld id="{F508D402-4CDE-4331-9EE6-D985D86E6C6F}" type="datetime'1''''9.''''''''''''''''''''''0'''''''''''''''''''''''''''''">
              <a:rPr lang="en-US" altLang="en-US" sz="1000" smtClean="0">
                <a:sym typeface="+mn-lt"/>
              </a:rPr>
              <a:pPr marL="0" lvl="1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19.0</a:t>
            </a:fld>
            <a:endParaRPr lang="en-US" sz="1000" dirty="0">
              <a:sym typeface="+mn-lt"/>
            </a:endParaRPr>
          </a:p>
        </p:txBody>
      </p:sp>
      <p:sp useBgFill="1">
        <p:nvSpPr>
          <p:cNvPr id="324" name="Text Placeholder 2"/>
          <p:cNvSpPr>
            <a:spLocks noGrp="1"/>
          </p:cNvSpPr>
          <p:nvPr>
            <p:custDataLst>
              <p:tags r:id="rId12"/>
            </p:custDataLst>
          </p:nvPr>
        </p:nvSpPr>
        <p:spPr bwMode="gray">
          <a:xfrm>
            <a:off x="4524375" y="1844675"/>
            <a:ext cx="279400" cy="136525"/>
          </a:xfrm>
          <a:prstGeom prst="rect">
            <a:avLst/>
          </a:prstGeom>
          <a:ln>
            <a:noFill/>
          </a:ln>
        </p:spPr>
        <p:txBody>
          <a:bodyPr vert="horz" wrap="none" lIns="17463" tIns="0" rIns="17463" bIns="0" numCol="1" spcCol="0" rtlCol="0" anchor="b" anchorCtr="0">
            <a:noAutofit/>
          </a:bodyPr>
          <a:lstStyle>
            <a:lvl1pPr marL="169863" indent="-169863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3225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–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3088" indent="-1698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9851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2317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Bef>
                <a:spcPct val="0"/>
              </a:spcBef>
              <a:spcAft>
                <a:spcPct val="0"/>
              </a:spcAft>
              <a:buNone/>
            </a:pPr>
            <a:fld id="{E07D2336-F15B-43B0-BEDC-9175BADE7026}" type="datetime'''3''''''''4''''''''''''''''''''.0'''''''''''''''''''''''''''">
              <a:rPr lang="en-US" altLang="en-US" sz="1000" smtClean="0">
                <a:sym typeface="+mn-lt"/>
              </a:rPr>
              <a:pPr marL="0" lvl="1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34.0</a:t>
            </a:fld>
            <a:endParaRPr lang="en-US" sz="1000" dirty="0">
              <a:sym typeface="+mn-lt"/>
            </a:endParaRPr>
          </a:p>
        </p:txBody>
      </p:sp>
      <p:sp useBgFill="1">
        <p:nvSpPr>
          <p:cNvPr id="357" name="Text Placeholder 2"/>
          <p:cNvSpPr>
            <a:spLocks noGrp="1"/>
          </p:cNvSpPr>
          <p:nvPr>
            <p:custDataLst>
              <p:tags r:id="rId13"/>
            </p:custDataLst>
          </p:nvPr>
        </p:nvSpPr>
        <p:spPr bwMode="gray">
          <a:xfrm>
            <a:off x="2876550" y="1562100"/>
            <a:ext cx="279400" cy="136525"/>
          </a:xfrm>
          <a:prstGeom prst="rect">
            <a:avLst/>
          </a:prstGeom>
          <a:ln>
            <a:noFill/>
          </a:ln>
        </p:spPr>
        <p:txBody>
          <a:bodyPr vert="horz" wrap="none" lIns="17463" tIns="0" rIns="17463" bIns="0" numCol="1" spcCol="0" rtlCol="0" anchor="b" anchorCtr="0">
            <a:noAutofit/>
          </a:bodyPr>
          <a:lstStyle>
            <a:lvl1pPr marL="169863" indent="-169863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3225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–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3088" indent="-1698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9851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2317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Bef>
                <a:spcPct val="0"/>
              </a:spcBef>
              <a:spcAft>
                <a:spcPct val="0"/>
              </a:spcAft>
              <a:buNone/>
            </a:pPr>
            <a:fld id="{E16B7DFC-00F3-43D3-80F0-E380CB3F03C7}" type="datetime'''''''''5''''''''''''''''''''''''4''''''''''''''.''''0'''''''">
              <a:rPr lang="en-US" altLang="en-US" sz="1000" smtClean="0">
                <a:sym typeface="+mn-lt"/>
              </a:rPr>
              <a:pPr marL="0" lvl="1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54.0</a:t>
            </a:fld>
            <a:endParaRPr lang="en-US" sz="1000" dirty="0">
              <a:sym typeface="+mn-lt"/>
            </a:endParaRPr>
          </a:p>
        </p:txBody>
      </p:sp>
      <p:sp>
        <p:nvSpPr>
          <p:cNvPr id="294" name="Text Placeholder 2"/>
          <p:cNvSpPr>
            <a:spLocks noGrp="1"/>
          </p:cNvSpPr>
          <p:nvPr>
            <p:custDataLst>
              <p:tags r:id="rId14"/>
            </p:custDataLst>
          </p:nvPr>
        </p:nvSpPr>
        <p:spPr bwMode="auto">
          <a:xfrm>
            <a:off x="2960688" y="2549525"/>
            <a:ext cx="109538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vert270" wrap="none" lIns="0" tIns="0" rIns="0" bIns="0" numCol="1" spcCol="0" rtlCol="0" anchor="ctr" anchorCtr="0">
            <a:noAutofit/>
          </a:bodyPr>
          <a:lstStyle>
            <a:lvl1pPr marL="169863" indent="-169863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3225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–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3088" indent="-1698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9851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2317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r">
              <a:spcBef>
                <a:spcPct val="0"/>
              </a:spcBef>
              <a:spcAft>
                <a:spcPct val="0"/>
              </a:spcAft>
              <a:buNone/>
            </a:pPr>
            <a:fld id="{231FDFA6-C716-4828-B941-D6CACD85B9A6}" type="datetime'''''''''''''''''''''''w''o''''''''r''''''k'''''''''''">
              <a:rPr lang="en-US" altLang="en-US" sz="800"/>
              <a:pPr marL="0" lvl="1" indent="0" algn="r">
                <a:spcBef>
                  <a:spcPct val="0"/>
                </a:spcBef>
                <a:spcAft>
                  <a:spcPct val="0"/>
                </a:spcAft>
                <a:buNone/>
              </a:pPr>
              <a:t>work</a:t>
            </a:fld>
            <a:endParaRPr lang="en-US" sz="800" dirty="0">
              <a:sym typeface="+mn-lt"/>
            </a:endParaRPr>
          </a:p>
        </p:txBody>
      </p:sp>
      <p:sp>
        <p:nvSpPr>
          <p:cNvPr id="292" name="Text Placeholder 2"/>
          <p:cNvSpPr>
            <a:spLocks noGrp="1"/>
          </p:cNvSpPr>
          <p:nvPr>
            <p:custDataLst>
              <p:tags r:id="rId15"/>
            </p:custDataLst>
          </p:nvPr>
        </p:nvSpPr>
        <p:spPr bwMode="auto">
          <a:xfrm>
            <a:off x="4059238" y="2549525"/>
            <a:ext cx="109538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vert270" wrap="none" lIns="0" tIns="0" rIns="0" bIns="0" numCol="1" spcCol="0" rtlCol="0" anchor="ctr" anchorCtr="0">
            <a:noAutofit/>
          </a:bodyPr>
          <a:lstStyle>
            <a:lvl1pPr marL="169863" indent="-169863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3225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–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3088" indent="-1698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9851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2317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r">
              <a:spcBef>
                <a:spcPct val="0"/>
              </a:spcBef>
              <a:spcAft>
                <a:spcPct val="0"/>
              </a:spcAft>
              <a:buNone/>
            </a:pPr>
            <a:fld id="{A095BAF3-ADEF-4F58-A74E-672CEECF14B0}" type="datetime'pl''a''''''c''''''''''e''''_''''''''''''''wo''''rk'">
              <a:rPr lang="en-US" altLang="en-US" sz="800"/>
              <a:pPr marL="0" lvl="1" indent="0" algn="r">
                <a:spcBef>
                  <a:spcPct val="0"/>
                </a:spcBef>
                <a:spcAft>
                  <a:spcPct val="0"/>
                </a:spcAft>
                <a:buNone/>
              </a:pPr>
              <a:t>place_work</a:t>
            </a:fld>
            <a:endParaRPr lang="en-US" sz="800" dirty="0">
              <a:sym typeface="+mn-lt"/>
            </a:endParaRPr>
          </a:p>
        </p:txBody>
      </p:sp>
      <p:sp>
        <p:nvSpPr>
          <p:cNvPr id="299" name="Text Placeholder 2"/>
          <p:cNvSpPr>
            <a:spLocks noGrp="1"/>
          </p:cNvSpPr>
          <p:nvPr>
            <p:custDataLst>
              <p:tags r:id="rId16"/>
            </p:custDataLst>
          </p:nvPr>
        </p:nvSpPr>
        <p:spPr bwMode="auto">
          <a:xfrm>
            <a:off x="4608513" y="2549525"/>
            <a:ext cx="109538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vert270" wrap="none" lIns="0" tIns="0" rIns="0" bIns="0" numCol="1" spcCol="0" rtlCol="0" anchor="ctr" anchorCtr="0">
            <a:noAutofit/>
          </a:bodyPr>
          <a:lstStyle>
            <a:lvl1pPr marL="169863" indent="-169863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3225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–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3088" indent="-1698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9851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2317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r">
              <a:spcBef>
                <a:spcPct val="0"/>
              </a:spcBef>
              <a:spcAft>
                <a:spcPct val="0"/>
              </a:spcAft>
              <a:buNone/>
            </a:pPr>
            <a:fld id="{618B9C18-CA50-4B08-A162-865A9365F7C9}" type="datetime'''''''''''emp''''''''''''l''''o''''y''''e''''''e''''''''s'''''">
              <a:rPr lang="en-US" altLang="en-US" sz="800"/>
              <a:pPr marL="0" lvl="1" indent="0" algn="r">
                <a:spcBef>
                  <a:spcPct val="0"/>
                </a:spcBef>
                <a:spcAft>
                  <a:spcPct val="0"/>
                </a:spcAft>
                <a:buNone/>
              </a:pPr>
              <a:t>employees</a:t>
            </a:fld>
            <a:endParaRPr lang="en-US" sz="800" dirty="0">
              <a:sym typeface="+mn-lt"/>
            </a:endParaRPr>
          </a:p>
        </p:txBody>
      </p:sp>
      <p:sp useBgFill="1">
        <p:nvSpPr>
          <p:cNvPr id="349" name="Text Placeholder 2"/>
          <p:cNvSpPr>
            <a:spLocks noGrp="1"/>
          </p:cNvSpPr>
          <p:nvPr>
            <p:custDataLst>
              <p:tags r:id="rId17"/>
            </p:custDataLst>
          </p:nvPr>
        </p:nvSpPr>
        <p:spPr bwMode="gray">
          <a:xfrm>
            <a:off x="5622925" y="1916113"/>
            <a:ext cx="279400" cy="136525"/>
          </a:xfrm>
          <a:prstGeom prst="rect">
            <a:avLst/>
          </a:prstGeom>
          <a:ln>
            <a:noFill/>
          </a:ln>
        </p:spPr>
        <p:txBody>
          <a:bodyPr vert="horz" wrap="none" lIns="17463" tIns="0" rIns="17463" bIns="0" numCol="1" spcCol="0" rtlCol="0" anchor="b" anchorCtr="0">
            <a:noAutofit/>
          </a:bodyPr>
          <a:lstStyle>
            <a:lvl1pPr marL="169863" indent="-169863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3225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–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3088" indent="-1698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9851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2317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Bef>
                <a:spcPct val="0"/>
              </a:spcBef>
              <a:spcAft>
                <a:spcPct val="0"/>
              </a:spcAft>
              <a:buNone/>
            </a:pPr>
            <a:fld id="{550AC61C-D987-4821-808B-C8F825EEDA77}" type="datetime'''''''''2''''''''''''9''.''''''''''''''0'''''''''">
              <a:rPr lang="en-US" altLang="en-US" sz="1000" smtClean="0">
                <a:sym typeface="+mn-lt"/>
              </a:rPr>
              <a:pPr marL="0" lvl="1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29.0</a:t>
            </a:fld>
            <a:endParaRPr lang="en-US" sz="1000" dirty="0">
              <a:sym typeface="+mn-lt"/>
            </a:endParaRPr>
          </a:p>
        </p:txBody>
      </p:sp>
      <p:sp>
        <p:nvSpPr>
          <p:cNvPr id="347" name="Text Placeholder 2"/>
          <p:cNvSpPr>
            <a:spLocks noGrp="1"/>
          </p:cNvSpPr>
          <p:nvPr>
            <p:custDataLst>
              <p:tags r:id="rId18"/>
            </p:custDataLst>
          </p:nvPr>
        </p:nvSpPr>
        <p:spPr bwMode="auto">
          <a:xfrm>
            <a:off x="7356475" y="2549525"/>
            <a:ext cx="109538" cy="59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vert270" wrap="none" lIns="0" tIns="0" rIns="0" bIns="0" numCol="1" spcCol="0" rtlCol="0" anchor="ctr" anchorCtr="0">
            <a:noAutofit/>
          </a:bodyPr>
          <a:lstStyle>
            <a:lvl1pPr marL="169863" indent="-169863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3225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–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3088" indent="-1698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9851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2317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r">
              <a:spcBef>
                <a:spcPct val="0"/>
              </a:spcBef>
              <a:spcAft>
                <a:spcPct val="0"/>
              </a:spcAft>
              <a:buNone/>
            </a:pPr>
            <a:fld id="{A66FCE41-288A-4F48-945B-DB45E2F87407}" type="datetime'g''''''''''''oo''''d''''''_''p''''''eop''''l''''''''''''e'">
              <a:rPr lang="en-US" altLang="en-US" sz="800"/>
              <a:pPr marL="0" lvl="1" indent="0" algn="r">
                <a:spcBef>
                  <a:spcPct val="0"/>
                </a:spcBef>
                <a:spcAft>
                  <a:spcPct val="0"/>
                </a:spcAft>
                <a:buNone/>
              </a:pPr>
              <a:t>good_people</a:t>
            </a:fld>
            <a:endParaRPr lang="en-US" sz="800" dirty="0">
              <a:sym typeface="+mn-lt"/>
            </a:endParaRPr>
          </a:p>
        </p:txBody>
      </p:sp>
      <p:sp>
        <p:nvSpPr>
          <p:cNvPr id="344" name="Text Placeholder 2"/>
          <p:cNvSpPr>
            <a:spLocks noGrp="1"/>
          </p:cNvSpPr>
          <p:nvPr>
            <p:custDataLst>
              <p:tags r:id="rId19"/>
            </p:custDataLst>
          </p:nvPr>
        </p:nvSpPr>
        <p:spPr bwMode="auto">
          <a:xfrm>
            <a:off x="5708650" y="2549525"/>
            <a:ext cx="109538" cy="59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vert270" wrap="none" lIns="0" tIns="0" rIns="0" bIns="0" numCol="1" spcCol="0" rtlCol="0" anchor="ctr" anchorCtr="0">
            <a:noAutofit/>
          </a:bodyPr>
          <a:lstStyle>
            <a:lvl1pPr marL="169863" indent="-169863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3225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–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3088" indent="-1698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9851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2317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r">
              <a:spcBef>
                <a:spcPct val="0"/>
              </a:spcBef>
              <a:spcAft>
                <a:spcPct val="0"/>
              </a:spcAft>
              <a:buNone/>
            </a:pPr>
            <a:fld id="{EC68A696-4DA0-4C44-8715-AD893C92075A}" type="datetime'''m''''''a''n''''a''''''ge''''''''''''m''''''e''nt'''''''''">
              <a:rPr lang="en-US" altLang="en-US" sz="800"/>
              <a:pPr marL="0" lvl="1" indent="0" algn="r">
                <a:spcBef>
                  <a:spcPct val="0"/>
                </a:spcBef>
                <a:spcAft>
                  <a:spcPct val="0"/>
                </a:spcAft>
                <a:buNone/>
              </a:pPr>
              <a:t>management</a:t>
            </a:fld>
            <a:endParaRPr lang="en-US" sz="800" dirty="0">
              <a:sym typeface="+mn-lt"/>
            </a:endParaRPr>
          </a:p>
        </p:txBody>
      </p:sp>
      <p:sp>
        <p:nvSpPr>
          <p:cNvPr id="345" name="Text Placeholder 2"/>
          <p:cNvSpPr>
            <a:spLocks noGrp="1"/>
          </p:cNvSpPr>
          <p:nvPr>
            <p:custDataLst>
              <p:tags r:id="rId20"/>
            </p:custDataLst>
          </p:nvPr>
        </p:nvSpPr>
        <p:spPr bwMode="auto">
          <a:xfrm>
            <a:off x="6257925" y="2549525"/>
            <a:ext cx="1095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vert270" wrap="none" lIns="0" tIns="0" rIns="0" bIns="0" numCol="1" spcCol="0" rtlCol="0" anchor="ctr" anchorCtr="0">
            <a:noAutofit/>
          </a:bodyPr>
          <a:lstStyle>
            <a:lvl1pPr marL="169863" indent="-169863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3225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–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3088" indent="-1698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9851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2317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r">
              <a:spcBef>
                <a:spcPct val="0"/>
              </a:spcBef>
              <a:spcAft>
                <a:spcPct val="0"/>
              </a:spcAft>
              <a:buNone/>
            </a:pPr>
            <a:fld id="{984A190F-8EA8-40E5-A8CD-4716781ACA59}" type="datetime'p''''e''''''o''''''''''''''''''''''''p''''''''l''''''''e'">
              <a:rPr lang="en-US" altLang="en-US" sz="800"/>
              <a:pPr marL="0" lvl="1" indent="0" algn="r">
                <a:spcBef>
                  <a:spcPct val="0"/>
                </a:spcBef>
                <a:spcAft>
                  <a:spcPct val="0"/>
                </a:spcAft>
                <a:buNone/>
              </a:pPr>
              <a:t>people</a:t>
            </a:fld>
            <a:endParaRPr lang="en-US" sz="800" dirty="0">
              <a:sym typeface="+mn-lt"/>
            </a:endParaRPr>
          </a:p>
        </p:txBody>
      </p:sp>
      <p:sp>
        <p:nvSpPr>
          <p:cNvPr id="346" name="Text Placeholder 2"/>
          <p:cNvSpPr>
            <a:spLocks noGrp="1"/>
          </p:cNvSpPr>
          <p:nvPr>
            <p:custDataLst>
              <p:tags r:id="rId21"/>
            </p:custDataLst>
          </p:nvPr>
        </p:nvSpPr>
        <p:spPr bwMode="auto">
          <a:xfrm>
            <a:off x="6807200" y="2549525"/>
            <a:ext cx="10953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vert270" wrap="none" lIns="0" tIns="0" rIns="0" bIns="0" numCol="1" spcCol="0" rtlCol="0" anchor="ctr" anchorCtr="0">
            <a:noAutofit/>
          </a:bodyPr>
          <a:lstStyle>
            <a:lvl1pPr marL="169863" indent="-169863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3225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–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3088" indent="-1698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9851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2317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r">
              <a:spcBef>
                <a:spcPct val="0"/>
              </a:spcBef>
              <a:spcAft>
                <a:spcPct val="0"/>
              </a:spcAft>
              <a:buNone/>
            </a:pPr>
            <a:fld id="{668029BF-5409-48E1-B7FA-B9DE51CD0828}" type="datetime'''''''''p''''''''eo''''''''''pl''''e_''''w''o''''r''''k'">
              <a:rPr lang="en-US" altLang="en-US" sz="800"/>
              <a:pPr marL="0" lvl="1" indent="0" algn="r">
                <a:spcBef>
                  <a:spcPct val="0"/>
                </a:spcBef>
                <a:spcAft>
                  <a:spcPct val="0"/>
                </a:spcAft>
                <a:buNone/>
              </a:pPr>
              <a:t>people_work</a:t>
            </a:fld>
            <a:endParaRPr lang="en-US" sz="800" dirty="0">
              <a:sym typeface="+mn-lt"/>
            </a:endParaRPr>
          </a:p>
        </p:txBody>
      </p:sp>
      <p:sp>
        <p:nvSpPr>
          <p:cNvPr id="355" name="Text Placeholder 2"/>
          <p:cNvSpPr>
            <a:spLocks noGrp="1"/>
          </p:cNvSpPr>
          <p:nvPr>
            <p:custDataLst>
              <p:tags r:id="rId22"/>
            </p:custDataLst>
          </p:nvPr>
        </p:nvSpPr>
        <p:spPr bwMode="auto">
          <a:xfrm>
            <a:off x="10653713" y="2549525"/>
            <a:ext cx="109538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vert270" wrap="none" lIns="0" tIns="0" rIns="0" bIns="0" numCol="1" spcCol="0" rtlCol="0" anchor="ctr" anchorCtr="0">
            <a:noAutofit/>
          </a:bodyPr>
          <a:lstStyle>
            <a:lvl1pPr marL="169863" indent="-169863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3225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–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3088" indent="-1698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9851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2317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r">
              <a:spcBef>
                <a:spcPct val="0"/>
              </a:spcBef>
              <a:spcAft>
                <a:spcPct val="0"/>
              </a:spcAft>
              <a:buNone/>
            </a:pPr>
            <a:fld id="{4C7A5BD4-10E6-42F8-9C1C-7435AD096869}" type="datetime'''''''''''o''''''ppo''''''r''''t''''''u''n''''iti''es'''''''''">
              <a:rPr lang="en-US" altLang="en-US" sz="800" smtClean="0">
                <a:sym typeface="+mn-lt"/>
              </a:rPr>
              <a:pPr marL="0" lvl="1" indent="0" algn="r">
                <a:spcBef>
                  <a:spcPct val="0"/>
                </a:spcBef>
                <a:spcAft>
                  <a:spcPct val="0"/>
                </a:spcAft>
                <a:buNone/>
              </a:pPr>
              <a:t>opportunities</a:t>
            </a:fld>
            <a:endParaRPr lang="en-US" sz="800" dirty="0">
              <a:sym typeface="+mn-lt"/>
            </a:endParaRPr>
          </a:p>
        </p:txBody>
      </p:sp>
      <p:sp>
        <p:nvSpPr>
          <p:cNvPr id="353" name="Text Placeholder 2"/>
          <p:cNvSpPr>
            <a:spLocks noGrp="1"/>
          </p:cNvSpPr>
          <p:nvPr>
            <p:custDataLst>
              <p:tags r:id="rId23"/>
            </p:custDataLst>
          </p:nvPr>
        </p:nvSpPr>
        <p:spPr bwMode="auto">
          <a:xfrm>
            <a:off x="9555163" y="2549525"/>
            <a:ext cx="109538" cy="16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vert270" wrap="none" lIns="0" tIns="0" rIns="0" bIns="0" numCol="1" spcCol="0" rtlCol="0" anchor="ctr" anchorCtr="0">
            <a:noAutofit/>
          </a:bodyPr>
          <a:lstStyle>
            <a:lvl1pPr marL="169863" indent="-169863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3225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–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3088" indent="-1698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9851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2317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r">
              <a:spcBef>
                <a:spcPct val="0"/>
              </a:spcBef>
              <a:spcAft>
                <a:spcPct val="0"/>
              </a:spcAft>
              <a:buNone/>
            </a:pPr>
            <a:fld id="{C22DBB1B-8263-4A38-B30A-639C3AFE9E0B}" type="datetime'''''''''''''''p''''''''''''''ay'''''''''''''''''''''''''''''''">
              <a:rPr lang="en-US" altLang="en-US" sz="800" smtClean="0">
                <a:sym typeface="+mn-lt"/>
              </a:rPr>
              <a:pPr marL="0" lvl="1" indent="0" algn="r">
                <a:spcBef>
                  <a:spcPct val="0"/>
                </a:spcBef>
                <a:spcAft>
                  <a:spcPct val="0"/>
                </a:spcAft>
                <a:buNone/>
              </a:pPr>
              <a:t>pay</a:t>
            </a:fld>
            <a:endParaRPr lang="en-US" sz="800" dirty="0">
              <a:sym typeface="+mn-lt"/>
            </a:endParaRPr>
          </a:p>
        </p:txBody>
      </p:sp>
      <p:sp>
        <p:nvSpPr>
          <p:cNvPr id="348" name="Text Placeholder 2"/>
          <p:cNvSpPr>
            <a:spLocks noGrp="1"/>
          </p:cNvSpPr>
          <p:nvPr>
            <p:custDataLst>
              <p:tags r:id="rId24"/>
            </p:custDataLst>
          </p:nvPr>
        </p:nvSpPr>
        <p:spPr bwMode="auto">
          <a:xfrm>
            <a:off x="7905750" y="2549525"/>
            <a:ext cx="109538" cy="271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vert270" wrap="none" lIns="0" tIns="0" rIns="0" bIns="0" numCol="1" spcCol="0" rtlCol="0" anchor="ctr" anchorCtr="0">
            <a:noAutofit/>
          </a:bodyPr>
          <a:lstStyle>
            <a:lvl1pPr marL="169863" indent="-169863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3225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–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3088" indent="-1698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9851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2317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r">
              <a:spcBef>
                <a:spcPct val="0"/>
              </a:spcBef>
              <a:spcAft>
                <a:spcPct val="0"/>
              </a:spcAft>
              <a:buNone/>
            </a:pPr>
            <a:fld id="{02BD0A27-2863-465E-88C2-2725A9034A2F}" type="datetime'''s''''''''''a''''la''''''''''''''''''r''''''y'''''''''''''">
              <a:rPr lang="en-US" altLang="en-US" sz="800"/>
              <a:pPr marL="0" lvl="1" indent="0" algn="r">
                <a:spcBef>
                  <a:spcPct val="0"/>
                </a:spcBef>
                <a:spcAft>
                  <a:spcPct val="0"/>
                </a:spcAft>
                <a:buNone/>
              </a:pPr>
              <a:t>salary</a:t>
            </a:fld>
            <a:endParaRPr lang="en-US" sz="800" dirty="0">
              <a:sym typeface="+mn-lt"/>
            </a:endParaRPr>
          </a:p>
        </p:txBody>
      </p:sp>
      <p:sp>
        <p:nvSpPr>
          <p:cNvPr id="351" name="Text Placeholder 2"/>
          <p:cNvSpPr>
            <a:spLocks noGrp="1"/>
          </p:cNvSpPr>
          <p:nvPr>
            <p:custDataLst>
              <p:tags r:id="rId25"/>
            </p:custDataLst>
          </p:nvPr>
        </p:nvSpPr>
        <p:spPr bwMode="auto">
          <a:xfrm>
            <a:off x="8455025" y="2549525"/>
            <a:ext cx="109538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vert270" wrap="none" lIns="0" tIns="0" rIns="0" bIns="0" numCol="1" spcCol="0" rtlCol="0" anchor="ctr" anchorCtr="0">
            <a:noAutofit/>
          </a:bodyPr>
          <a:lstStyle>
            <a:lvl1pPr marL="169863" indent="-169863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3225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–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3088" indent="-1698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9851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2317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r">
              <a:spcBef>
                <a:spcPct val="0"/>
              </a:spcBef>
              <a:spcAft>
                <a:spcPct val="0"/>
              </a:spcAft>
              <a:buNone/>
            </a:pPr>
            <a:fld id="{FFEF5DAA-2C34-49DF-A6F0-FA55A15C62F7}" type="datetime'''''cap''''''''i''t''''''''''''a''''l_''''''''i''''''q'">
              <a:rPr lang="en-US" altLang="en-US" sz="800"/>
              <a:pPr marL="0" lvl="1" indent="0" algn="r">
                <a:spcBef>
                  <a:spcPct val="0"/>
                </a:spcBef>
                <a:spcAft>
                  <a:spcPct val="0"/>
                </a:spcAft>
                <a:buNone/>
              </a:pPr>
              <a:t>capital_iq</a:t>
            </a:fld>
            <a:endParaRPr lang="en-US" sz="800" dirty="0">
              <a:sym typeface="+mn-lt"/>
            </a:endParaRPr>
          </a:p>
        </p:txBody>
      </p:sp>
      <p:sp>
        <p:nvSpPr>
          <p:cNvPr id="352" name="Text Placeholder 2"/>
          <p:cNvSpPr>
            <a:spLocks noGrp="1"/>
          </p:cNvSpPr>
          <p:nvPr>
            <p:custDataLst>
              <p:tags r:id="rId26"/>
            </p:custDataLst>
          </p:nvPr>
        </p:nvSpPr>
        <p:spPr bwMode="auto">
          <a:xfrm>
            <a:off x="9004300" y="2549525"/>
            <a:ext cx="109538" cy="1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vert270" wrap="none" lIns="0" tIns="0" rIns="0" bIns="0" numCol="1" spcCol="0" rtlCol="0" anchor="ctr" anchorCtr="0">
            <a:noAutofit/>
          </a:bodyPr>
          <a:lstStyle>
            <a:lvl1pPr marL="169863" indent="-169863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3225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–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3088" indent="-1698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9851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2317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r">
              <a:spcBef>
                <a:spcPct val="0"/>
              </a:spcBef>
              <a:spcAft>
                <a:spcPct val="0"/>
              </a:spcAft>
              <a:buNone/>
            </a:pPr>
            <a:fld id="{BF52B33D-B175-4BE5-BA7D-C7598BC655D0}" type="datetime'''t''''''''''''''i''''''me'''''">
              <a:rPr lang="en-US" altLang="en-US" sz="800"/>
              <a:pPr marL="0" lvl="1" indent="0" algn="r">
                <a:spcBef>
                  <a:spcPct val="0"/>
                </a:spcBef>
                <a:spcAft>
                  <a:spcPct val="0"/>
                </a:spcAft>
                <a:buNone/>
              </a:pPr>
              <a:t>time</a:t>
            </a:fld>
            <a:endParaRPr lang="en-US" sz="800" dirty="0">
              <a:sym typeface="+mn-lt"/>
            </a:endParaRPr>
          </a:p>
        </p:txBody>
      </p:sp>
      <p:sp>
        <p:nvSpPr>
          <p:cNvPr id="354" name="Text Placeholder 2"/>
          <p:cNvSpPr>
            <a:spLocks noGrp="1"/>
          </p:cNvSpPr>
          <p:nvPr>
            <p:custDataLst>
              <p:tags r:id="rId27"/>
            </p:custDataLst>
          </p:nvPr>
        </p:nvSpPr>
        <p:spPr bwMode="auto">
          <a:xfrm>
            <a:off x="10104438" y="2549525"/>
            <a:ext cx="109538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vert270" wrap="none" lIns="0" tIns="0" rIns="0" bIns="0" numCol="1" spcCol="0" rtlCol="0" anchor="ctr" anchorCtr="0">
            <a:noAutofit/>
          </a:bodyPr>
          <a:lstStyle>
            <a:lvl1pPr marL="169863" indent="-169863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3225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–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3088" indent="-1698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9851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2317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r">
              <a:spcBef>
                <a:spcPct val="0"/>
              </a:spcBef>
              <a:spcAft>
                <a:spcPct val="0"/>
              </a:spcAft>
              <a:buNone/>
            </a:pPr>
            <a:fld id="{58072385-1B78-4FB2-8313-5BC610C3618C}" type="datetime'''''''j''''''''o''''b'''''''''''''''''''''''''''''''''''''">
              <a:rPr lang="en-US" altLang="en-US" sz="800" smtClean="0">
                <a:sym typeface="+mn-lt"/>
              </a:rPr>
              <a:pPr marL="0" lvl="1" indent="0" algn="r">
                <a:spcBef>
                  <a:spcPct val="0"/>
                </a:spcBef>
                <a:spcAft>
                  <a:spcPct val="0"/>
                </a:spcAft>
                <a:buNone/>
              </a:pPr>
              <a:t>job</a:t>
            </a:fld>
            <a:endParaRPr lang="en-US" sz="800" dirty="0">
              <a:sym typeface="+mn-lt"/>
            </a:endParaRPr>
          </a:p>
        </p:txBody>
      </p:sp>
      <p:sp>
        <p:nvSpPr>
          <p:cNvPr id="356" name="Text Placeholder 2"/>
          <p:cNvSpPr>
            <a:spLocks noGrp="1"/>
          </p:cNvSpPr>
          <p:nvPr>
            <p:custDataLst>
              <p:tags r:id="rId28"/>
            </p:custDataLst>
          </p:nvPr>
        </p:nvSpPr>
        <p:spPr bwMode="auto">
          <a:xfrm>
            <a:off x="11202988" y="2549526"/>
            <a:ext cx="109538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vert270" wrap="none" lIns="0" tIns="0" rIns="0" bIns="0" numCol="1" spcCol="0" rtlCol="0" anchor="ctr" anchorCtr="0">
            <a:noAutofit/>
          </a:bodyPr>
          <a:lstStyle>
            <a:lvl1pPr marL="169863" indent="-169863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3225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–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3088" indent="-1698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9851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2317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r">
              <a:spcBef>
                <a:spcPct val="0"/>
              </a:spcBef>
              <a:spcAft>
                <a:spcPct val="0"/>
              </a:spcAft>
              <a:buNone/>
            </a:pPr>
            <a:fld id="{96203B85-BC67-4D94-9573-FF77AB1B57E6}" type="datetime'''''''''''''''''t''''''''''''''''''''ea''m''''''''''s'">
              <a:rPr lang="en-US" altLang="en-US" sz="800" smtClean="0">
                <a:sym typeface="+mn-lt"/>
              </a:rPr>
              <a:pPr marL="0" lvl="1" indent="0" algn="r">
                <a:spcBef>
                  <a:spcPct val="0"/>
                </a:spcBef>
                <a:spcAft>
                  <a:spcPct val="0"/>
                </a:spcAft>
                <a:buNone/>
              </a:pPr>
              <a:t>teams</a:t>
            </a:fld>
            <a:endParaRPr lang="en-US" sz="800" dirty="0">
              <a:sym typeface="+mn-lt"/>
            </a:endParaRPr>
          </a:p>
        </p:txBody>
      </p:sp>
      <p:sp>
        <p:nvSpPr>
          <p:cNvPr id="375" name="TextBox 32"/>
          <p:cNvSpPr txBox="1"/>
          <p:nvPr/>
        </p:nvSpPr>
        <p:spPr>
          <a:xfrm>
            <a:off x="238125" y="649288"/>
            <a:ext cx="6189663" cy="276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 smtClean="0">
                <a:latin typeface="Arial (Body)"/>
              </a:rPr>
              <a:t>Common words in Pros and Cons with Word distribution in Pros</a:t>
            </a:r>
            <a:endParaRPr lang="en-US" sz="1200" b="1" dirty="0">
              <a:latin typeface="Arial (Body)"/>
            </a:endParaRPr>
          </a:p>
        </p:txBody>
      </p:sp>
      <p:sp>
        <p:nvSpPr>
          <p:cNvPr id="509" name="TextBox 32"/>
          <p:cNvSpPr txBox="1"/>
          <p:nvPr/>
        </p:nvSpPr>
        <p:spPr>
          <a:xfrm>
            <a:off x="240903" y="3520822"/>
            <a:ext cx="4631532" cy="276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 smtClean="0">
                <a:latin typeface="Arial (Body)"/>
              </a:rPr>
              <a:t>Common words in Pros and their frequency</a:t>
            </a:r>
            <a:endParaRPr lang="en-US" sz="1200" b="1" dirty="0">
              <a:latin typeface="Arial (Body)"/>
            </a:endParaRPr>
          </a:p>
        </p:txBody>
      </p:sp>
      <p:sp>
        <p:nvSpPr>
          <p:cNvPr id="533" name="TextBox 32"/>
          <p:cNvSpPr txBox="1"/>
          <p:nvPr/>
        </p:nvSpPr>
        <p:spPr>
          <a:xfrm>
            <a:off x="6500813" y="3518333"/>
            <a:ext cx="4630738" cy="276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 smtClean="0">
                <a:latin typeface="Arial (Body)"/>
              </a:rPr>
              <a:t>Common words in Cons and their frequency</a:t>
            </a:r>
            <a:endParaRPr lang="en-US" sz="1200" b="1" dirty="0">
              <a:latin typeface="Arial (Body)"/>
            </a:endParaRPr>
          </a:p>
        </p:txBody>
      </p:sp>
      <p:graphicFrame>
        <p:nvGraphicFramePr>
          <p:cNvPr id="686" name="Chart 685"/>
          <p:cNvGraphicFramePr/>
          <p:nvPr>
            <p:custDataLst>
              <p:tags r:id="rId29"/>
            </p:custDataLst>
            <p:extLst>
              <p:ext uri="{D42A27DB-BD31-4B8C-83A1-F6EECF244321}">
                <p14:modId xmlns:p14="http://schemas.microsoft.com/office/powerpoint/2010/main" val="3149175687"/>
              </p:ext>
            </p:extLst>
          </p:nvPr>
        </p:nvGraphicFramePr>
        <p:xfrm>
          <a:off x="158750" y="3806825"/>
          <a:ext cx="5199063" cy="16748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5"/>
          </a:graphicData>
        </a:graphic>
      </p:graphicFrame>
      <p:sp>
        <p:nvSpPr>
          <p:cNvPr id="548" name="Text Placeholder 2"/>
          <p:cNvSpPr>
            <a:spLocks noGrp="1"/>
          </p:cNvSpPr>
          <p:nvPr>
            <p:custDataLst>
              <p:tags r:id="rId30"/>
            </p:custDataLst>
          </p:nvPr>
        </p:nvSpPr>
        <p:spPr bwMode="auto">
          <a:xfrm>
            <a:off x="312738" y="5432425"/>
            <a:ext cx="109538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vert270" wrap="none" lIns="0" tIns="0" rIns="0" bIns="0" numCol="1" spcCol="0" rtlCol="0" anchor="ctr" anchorCtr="0">
            <a:noAutofit/>
          </a:bodyPr>
          <a:lstStyle>
            <a:lvl1pPr marL="169863" indent="-169863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3225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–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3088" indent="-1698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9851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2317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r">
              <a:spcBef>
                <a:spcPct val="0"/>
              </a:spcBef>
              <a:spcAft>
                <a:spcPct val="0"/>
              </a:spcAft>
              <a:buNone/>
            </a:pPr>
            <a:fld id="{8904E605-606B-4FC7-8156-001574D4F40B}" type="datetime'''w''''''''''''''''''''''o''rk_''l''''''''''''i''''f''e'">
              <a:rPr lang="en-US" altLang="en-US" sz="800" smtClean="0">
                <a:sym typeface="+mn-lt"/>
              </a:rPr>
              <a:pPr marL="0" lvl="1" indent="0" algn="r">
                <a:spcBef>
                  <a:spcPct val="0"/>
                </a:spcBef>
                <a:spcAft>
                  <a:spcPct val="0"/>
                </a:spcAft>
                <a:buNone/>
              </a:pPr>
              <a:t>work_life</a:t>
            </a:fld>
            <a:endParaRPr lang="en-US" sz="800" dirty="0">
              <a:sym typeface="+mn-lt"/>
            </a:endParaRPr>
          </a:p>
        </p:txBody>
      </p:sp>
      <p:sp>
        <p:nvSpPr>
          <p:cNvPr id="556" name="Text Placeholder 2"/>
          <p:cNvSpPr>
            <a:spLocks noGrp="1"/>
          </p:cNvSpPr>
          <p:nvPr>
            <p:custDataLst>
              <p:tags r:id="rId31"/>
            </p:custDataLst>
          </p:nvPr>
        </p:nvSpPr>
        <p:spPr bwMode="auto">
          <a:xfrm>
            <a:off x="1822450" y="5432425"/>
            <a:ext cx="109538" cy="57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vert270" wrap="none" lIns="0" tIns="0" rIns="0" bIns="0" numCol="1" spcCol="0" rtlCol="0" anchor="ctr" anchorCtr="0">
            <a:noAutofit/>
          </a:bodyPr>
          <a:lstStyle>
            <a:lvl1pPr marL="169863" indent="-169863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3225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–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3088" indent="-1698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9851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2317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r">
              <a:spcBef>
                <a:spcPct val="0"/>
              </a:spcBef>
              <a:spcAft>
                <a:spcPct val="0"/>
              </a:spcAft>
              <a:buNone/>
            </a:pPr>
            <a:fld id="{56F3FE5A-00DC-4D19-9238-E0C46710E6F9}" type="datetime'wor''k''''''''''_''''cu''''lt''u''''''''''''r''e'''''">
              <a:rPr lang="en-US" altLang="en-US" sz="800" smtClean="0">
                <a:sym typeface="+mn-lt"/>
              </a:rPr>
              <a:pPr marL="0" lvl="1" indent="0" algn="r">
                <a:spcBef>
                  <a:spcPct val="0"/>
                </a:spcBef>
                <a:spcAft>
                  <a:spcPct val="0"/>
                </a:spcAft>
                <a:buNone/>
              </a:pPr>
              <a:t>work_culture</a:t>
            </a:fld>
            <a:endParaRPr lang="en-US" sz="800" dirty="0">
              <a:sym typeface="+mn-lt"/>
            </a:endParaRPr>
          </a:p>
        </p:txBody>
      </p:sp>
      <p:sp>
        <p:nvSpPr>
          <p:cNvPr id="549" name="Text Placeholder 2"/>
          <p:cNvSpPr>
            <a:spLocks noGrp="1"/>
          </p:cNvSpPr>
          <p:nvPr>
            <p:custDataLst>
              <p:tags r:id="rId32"/>
            </p:custDataLst>
          </p:nvPr>
        </p:nvSpPr>
        <p:spPr bwMode="auto">
          <a:xfrm>
            <a:off x="565150" y="5432425"/>
            <a:ext cx="109538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vert270" wrap="none" lIns="0" tIns="0" rIns="0" bIns="0" numCol="1" spcCol="0" rtlCol="0" anchor="ctr" anchorCtr="0">
            <a:noAutofit/>
          </a:bodyPr>
          <a:lstStyle>
            <a:lvl1pPr marL="169863" indent="-169863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3225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–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3088" indent="-1698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9851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2317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r">
              <a:spcBef>
                <a:spcPct val="0"/>
              </a:spcBef>
              <a:spcAft>
                <a:spcPct val="0"/>
              </a:spcAft>
              <a:buNone/>
            </a:pPr>
            <a:fld id="{0CCC33BA-7ACA-49FD-ACF2-2B5468E3ED5D}" type="datetime'''''''''''''g''''o''o''''d''_''''''''wo''''''r''''''k'''''''">
              <a:rPr lang="en-US" altLang="en-US" sz="800" smtClean="0">
                <a:sym typeface="+mn-lt"/>
              </a:rPr>
              <a:pPr marL="0" lvl="1" indent="0" algn="r">
                <a:spcBef>
                  <a:spcPct val="0"/>
                </a:spcBef>
                <a:spcAft>
                  <a:spcPct val="0"/>
                </a:spcAft>
                <a:buNone/>
              </a:pPr>
              <a:t>good_work</a:t>
            </a:fld>
            <a:endParaRPr lang="en-US" sz="800" dirty="0">
              <a:sym typeface="+mn-lt"/>
            </a:endParaRPr>
          </a:p>
        </p:txBody>
      </p:sp>
      <p:sp>
        <p:nvSpPr>
          <p:cNvPr id="555" name="Text Placeholder 2"/>
          <p:cNvSpPr>
            <a:spLocks noGrp="1"/>
          </p:cNvSpPr>
          <p:nvPr>
            <p:custDataLst>
              <p:tags r:id="rId33"/>
            </p:custDataLst>
          </p:nvPr>
        </p:nvSpPr>
        <p:spPr bwMode="auto">
          <a:xfrm>
            <a:off x="1571625" y="5432425"/>
            <a:ext cx="109538" cy="70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vert270" wrap="none" lIns="0" tIns="0" rIns="0" bIns="0" numCol="1" spcCol="0" rtlCol="0" anchor="ctr" anchorCtr="0">
            <a:noAutofit/>
          </a:bodyPr>
          <a:lstStyle>
            <a:lvl1pPr marL="169863" indent="-169863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3225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–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3088" indent="-1698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9851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2317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r">
              <a:spcBef>
                <a:spcPct val="0"/>
              </a:spcBef>
              <a:spcAft>
                <a:spcPct val="0"/>
              </a:spcAft>
              <a:buNone/>
            </a:pPr>
            <a:fld id="{E6E0031D-69DD-406C-80B4-32CDC8E9CD0F}" type="datetime'g''o''''''od''_''''com''p''''''''''''''''''''''a''ny'''''">
              <a:rPr lang="en-US" altLang="en-US" sz="800" smtClean="0">
                <a:sym typeface="+mn-lt"/>
              </a:rPr>
              <a:pPr marL="0" lvl="1" indent="0" algn="r">
                <a:spcBef>
                  <a:spcPct val="0"/>
                </a:spcBef>
                <a:spcAft>
                  <a:spcPct val="0"/>
                </a:spcAft>
                <a:buNone/>
              </a:pPr>
              <a:t>good_company</a:t>
            </a:fld>
            <a:endParaRPr lang="en-US" sz="800" dirty="0">
              <a:sym typeface="+mn-lt"/>
            </a:endParaRPr>
          </a:p>
        </p:txBody>
      </p:sp>
      <p:sp>
        <p:nvSpPr>
          <p:cNvPr id="558" name="Text Placeholder 2"/>
          <p:cNvSpPr>
            <a:spLocks noGrp="1"/>
          </p:cNvSpPr>
          <p:nvPr>
            <p:custDataLst>
              <p:tags r:id="rId34"/>
            </p:custDataLst>
          </p:nvPr>
        </p:nvSpPr>
        <p:spPr bwMode="auto">
          <a:xfrm>
            <a:off x="2325688" y="5432425"/>
            <a:ext cx="109538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vert270" wrap="none" lIns="0" tIns="0" rIns="0" bIns="0" numCol="1" spcCol="0" rtlCol="0" anchor="ctr" anchorCtr="0">
            <a:noAutofit/>
          </a:bodyPr>
          <a:lstStyle>
            <a:lvl1pPr marL="169863" indent="-169863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3225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–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3088" indent="-1698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9851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2317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r">
              <a:spcBef>
                <a:spcPct val="0"/>
              </a:spcBef>
              <a:spcAft>
                <a:spcPct val="0"/>
              </a:spcAft>
              <a:buNone/>
            </a:pPr>
            <a:fld id="{B384C2DB-DAFE-4268-BF52-8B41B1B5CD52}" type="datetime'''''''''''pl''''''''''a''''ce''_''''w''''''''o''r''k'''''''''">
              <a:rPr lang="en-US" altLang="en-US" sz="800" smtClean="0">
                <a:sym typeface="+mn-lt"/>
              </a:rPr>
              <a:pPr marL="0" lvl="1" indent="0" algn="r">
                <a:spcBef>
                  <a:spcPct val="0"/>
                </a:spcBef>
                <a:spcAft>
                  <a:spcPct val="0"/>
                </a:spcAft>
                <a:buNone/>
              </a:pPr>
              <a:t>place_work</a:t>
            </a:fld>
            <a:endParaRPr lang="en-US" sz="800" dirty="0">
              <a:sym typeface="+mn-lt"/>
            </a:endParaRPr>
          </a:p>
        </p:txBody>
      </p:sp>
      <p:sp>
        <p:nvSpPr>
          <p:cNvPr id="550" name="Text Placeholder 2"/>
          <p:cNvSpPr>
            <a:spLocks noGrp="1"/>
          </p:cNvSpPr>
          <p:nvPr>
            <p:custDataLst>
              <p:tags r:id="rId35"/>
            </p:custDataLst>
          </p:nvPr>
        </p:nvSpPr>
        <p:spPr bwMode="auto">
          <a:xfrm>
            <a:off x="815975" y="5432425"/>
            <a:ext cx="109538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vert270" wrap="none" lIns="0" tIns="0" rIns="0" bIns="0" numCol="1" spcCol="0" rtlCol="0" anchor="ctr" anchorCtr="0">
            <a:noAutofit/>
          </a:bodyPr>
          <a:lstStyle>
            <a:lvl1pPr marL="169863" indent="-169863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3225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–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3088" indent="-1698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9851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2317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r">
              <a:spcBef>
                <a:spcPct val="0"/>
              </a:spcBef>
              <a:spcAft>
                <a:spcPct val="0"/>
              </a:spcAft>
              <a:buNone/>
            </a:pPr>
            <a:fld id="{0B94AB55-0C36-4999-A4B0-A5080FEE0F3B}" type="datetime'g''''''o''o''''d''''_''''''b''''''''''''''en''''e''''''f''its'">
              <a:rPr lang="en-US" altLang="en-US" sz="800" smtClean="0">
                <a:sym typeface="+mn-lt"/>
              </a:rPr>
              <a:pPr marL="0" lvl="1" indent="0" algn="r">
                <a:spcBef>
                  <a:spcPct val="0"/>
                </a:spcBef>
                <a:spcAft>
                  <a:spcPct val="0"/>
                </a:spcAft>
                <a:buNone/>
              </a:pPr>
              <a:t>good_benefits</a:t>
            </a:fld>
            <a:endParaRPr lang="en-US" sz="800" dirty="0">
              <a:sym typeface="+mn-lt"/>
            </a:endParaRPr>
          </a:p>
        </p:txBody>
      </p:sp>
      <p:sp>
        <p:nvSpPr>
          <p:cNvPr id="557" name="Text Placeholder 2"/>
          <p:cNvSpPr>
            <a:spLocks noGrp="1"/>
          </p:cNvSpPr>
          <p:nvPr>
            <p:custDataLst>
              <p:tags r:id="rId36"/>
            </p:custDataLst>
          </p:nvPr>
        </p:nvSpPr>
        <p:spPr bwMode="auto">
          <a:xfrm>
            <a:off x="2074863" y="5432425"/>
            <a:ext cx="109538" cy="64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vert270" wrap="none" lIns="0" tIns="0" rIns="0" bIns="0" numCol="1" spcCol="0" rtlCol="0" anchor="ctr" anchorCtr="0">
            <a:noAutofit/>
          </a:bodyPr>
          <a:lstStyle>
            <a:lvl1pPr marL="169863" indent="-169863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3225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–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3088" indent="-1698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9851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2317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r">
              <a:spcBef>
                <a:spcPct val="0"/>
              </a:spcBef>
              <a:spcAft>
                <a:spcPct val="0"/>
              </a:spcAft>
              <a:buNone/>
            </a:pPr>
            <a:fld id="{476AA645-B7B2-408B-A883-840552FBF840}" type="datetime'g''r''''''eat''''''''''_''b''e''''n''''''''ef''''''''its'''">
              <a:rPr lang="en-US" altLang="en-US" sz="800" smtClean="0">
                <a:sym typeface="+mn-lt"/>
              </a:rPr>
              <a:pPr marL="0" lvl="1" indent="0" algn="r">
                <a:spcBef>
                  <a:spcPct val="0"/>
                </a:spcBef>
                <a:spcAft>
                  <a:spcPct val="0"/>
                </a:spcAft>
                <a:buNone/>
              </a:pPr>
              <a:t>great_benefits</a:t>
            </a:fld>
            <a:endParaRPr lang="en-US" sz="800" dirty="0">
              <a:sym typeface="+mn-lt"/>
            </a:endParaRPr>
          </a:p>
        </p:txBody>
      </p:sp>
      <p:sp>
        <p:nvSpPr>
          <p:cNvPr id="567" name="Text Placeholder 2"/>
          <p:cNvSpPr>
            <a:spLocks noGrp="1"/>
          </p:cNvSpPr>
          <p:nvPr>
            <p:custDataLst>
              <p:tags r:id="rId37"/>
            </p:custDataLst>
          </p:nvPr>
        </p:nvSpPr>
        <p:spPr bwMode="auto">
          <a:xfrm>
            <a:off x="4591050" y="5432425"/>
            <a:ext cx="109538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vert270" wrap="none" lIns="0" tIns="0" rIns="0" bIns="0" numCol="1" spcCol="0" rtlCol="0" anchor="ctr" anchorCtr="0">
            <a:noAutofit/>
          </a:bodyPr>
          <a:lstStyle>
            <a:lvl1pPr marL="169863" indent="-169863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3225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–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3088" indent="-1698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9851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2317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r">
              <a:spcBef>
                <a:spcPct val="0"/>
              </a:spcBef>
              <a:spcAft>
                <a:spcPct val="0"/>
              </a:spcAft>
              <a:buNone/>
            </a:pPr>
            <a:fld id="{F4ACAC9F-4212-4133-B53C-D349535B0F31}" type="datetime'''bene''''''f''i''''ts_''''''''''''''goo''d'''''''''''''''">
              <a:rPr lang="en-US" altLang="en-US" sz="800" smtClean="0">
                <a:sym typeface="+mn-lt"/>
              </a:rPr>
              <a:pPr marL="0" lvl="1" indent="0" algn="r">
                <a:spcBef>
                  <a:spcPct val="0"/>
                </a:spcBef>
                <a:spcAft>
                  <a:spcPct val="0"/>
                </a:spcAft>
                <a:buNone/>
              </a:pPr>
              <a:t>benefits_good</a:t>
            </a:fld>
            <a:endParaRPr lang="en-US" sz="800" dirty="0">
              <a:sym typeface="+mn-lt"/>
            </a:endParaRPr>
          </a:p>
        </p:txBody>
      </p:sp>
      <p:sp>
        <p:nvSpPr>
          <p:cNvPr id="564" name="Text Placeholder 2"/>
          <p:cNvSpPr>
            <a:spLocks noGrp="1"/>
          </p:cNvSpPr>
          <p:nvPr>
            <p:custDataLst>
              <p:tags r:id="rId38"/>
            </p:custDataLst>
          </p:nvPr>
        </p:nvSpPr>
        <p:spPr bwMode="auto">
          <a:xfrm>
            <a:off x="3836988" y="5432425"/>
            <a:ext cx="109538" cy="55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vert270" wrap="none" lIns="0" tIns="0" rIns="0" bIns="0" numCol="1" spcCol="0" rtlCol="0" anchor="ctr" anchorCtr="0">
            <a:noAutofit/>
          </a:bodyPr>
          <a:lstStyle>
            <a:lvl1pPr marL="169863" indent="-169863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3225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–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3088" indent="-1698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9851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2317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r">
              <a:spcBef>
                <a:spcPct val="0"/>
              </a:spcBef>
              <a:spcAft>
                <a:spcPct val="0"/>
              </a:spcAft>
              <a:buNone/>
            </a:pPr>
            <a:fld id="{69DF69E5-CF55-4F1B-8AF8-B71766E3F761}" type="datetime'g''o''o''''''''''''''d''''_''''''''s''a''l''''ary'''">
              <a:rPr lang="en-US" altLang="en-US" sz="800" smtClean="0">
                <a:sym typeface="+mn-lt"/>
              </a:rPr>
              <a:pPr marL="0" lvl="1" indent="0" algn="r">
                <a:spcBef>
                  <a:spcPct val="0"/>
                </a:spcBef>
                <a:spcAft>
                  <a:spcPct val="0"/>
                </a:spcAft>
                <a:buNone/>
              </a:pPr>
              <a:t>good_salary</a:t>
            </a:fld>
            <a:endParaRPr lang="en-US" sz="800" dirty="0">
              <a:sym typeface="+mn-lt"/>
            </a:endParaRPr>
          </a:p>
        </p:txBody>
      </p:sp>
      <p:sp>
        <p:nvSpPr>
          <p:cNvPr id="553" name="Text Placeholder 2"/>
          <p:cNvSpPr>
            <a:spLocks noGrp="1"/>
          </p:cNvSpPr>
          <p:nvPr>
            <p:custDataLst>
              <p:tags r:id="rId39"/>
            </p:custDataLst>
          </p:nvPr>
        </p:nvSpPr>
        <p:spPr bwMode="auto">
          <a:xfrm>
            <a:off x="1068388" y="5432425"/>
            <a:ext cx="109538" cy="833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vert270" wrap="none" lIns="0" tIns="0" rIns="0" bIns="0" numCol="1" spcCol="0" rtlCol="0" anchor="ctr" anchorCtr="0">
            <a:noAutofit/>
          </a:bodyPr>
          <a:lstStyle>
            <a:lvl1pPr marL="169863" indent="-169863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3225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–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3088" indent="-1698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9851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2317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r">
              <a:spcBef>
                <a:spcPct val="0"/>
              </a:spcBef>
              <a:spcAft>
                <a:spcPct val="0"/>
              </a:spcAft>
              <a:buNone/>
            </a:pPr>
            <a:fld id="{286EB1E3-35F9-433F-A680-1386AAF9C811}" type="datetime'''wo''''''''''''''''rk_e''''''''''nv''iro''''n''''m''e''nt'''">
              <a:rPr lang="en-US" altLang="en-US" sz="800" smtClean="0">
                <a:sym typeface="+mn-lt"/>
              </a:rPr>
              <a:pPr marL="0" lvl="1" indent="0" algn="r">
                <a:spcBef>
                  <a:spcPct val="0"/>
                </a:spcBef>
                <a:spcAft>
                  <a:spcPct val="0"/>
                </a:spcAft>
                <a:buNone/>
              </a:pPr>
              <a:t>work_environment</a:t>
            </a:fld>
            <a:endParaRPr lang="en-US" sz="800" dirty="0">
              <a:sym typeface="+mn-lt"/>
            </a:endParaRPr>
          </a:p>
        </p:txBody>
      </p:sp>
      <p:sp>
        <p:nvSpPr>
          <p:cNvPr id="554" name="Text Placeholder 2"/>
          <p:cNvSpPr>
            <a:spLocks noGrp="1"/>
          </p:cNvSpPr>
          <p:nvPr>
            <p:custDataLst>
              <p:tags r:id="rId40"/>
            </p:custDataLst>
          </p:nvPr>
        </p:nvSpPr>
        <p:spPr bwMode="auto">
          <a:xfrm>
            <a:off x="1319213" y="5432425"/>
            <a:ext cx="109538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vert270" wrap="none" lIns="0" tIns="0" rIns="0" bIns="0" numCol="1" spcCol="0" rtlCol="0" anchor="ctr" anchorCtr="0">
            <a:noAutofit/>
          </a:bodyPr>
          <a:lstStyle>
            <a:lvl1pPr marL="169863" indent="-169863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3225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–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3088" indent="-1698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9851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2317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r">
              <a:spcBef>
                <a:spcPct val="0"/>
              </a:spcBef>
              <a:spcAft>
                <a:spcPct val="0"/>
              </a:spcAft>
              <a:buNone/>
            </a:pPr>
            <a:fld id="{128EA479-028D-4F4E-9889-10CD8346BA43}" type="datetime'''''''''g''o''''''''''''''od''_p''''''''''ay'">
              <a:rPr lang="en-US" altLang="en-US" sz="800" smtClean="0">
                <a:sym typeface="+mn-lt"/>
              </a:rPr>
              <a:pPr marL="0" lvl="1" indent="0" algn="r">
                <a:spcBef>
                  <a:spcPct val="0"/>
                </a:spcBef>
                <a:spcAft>
                  <a:spcPct val="0"/>
                </a:spcAft>
                <a:buNone/>
              </a:pPr>
              <a:t>good_pay</a:t>
            </a:fld>
            <a:endParaRPr lang="en-US" sz="800" dirty="0">
              <a:sym typeface="+mn-lt"/>
            </a:endParaRPr>
          </a:p>
        </p:txBody>
      </p:sp>
      <p:sp>
        <p:nvSpPr>
          <p:cNvPr id="559" name="Text Placeholder 2"/>
          <p:cNvSpPr>
            <a:spLocks noGrp="1"/>
          </p:cNvSpPr>
          <p:nvPr>
            <p:custDataLst>
              <p:tags r:id="rId41"/>
            </p:custDataLst>
          </p:nvPr>
        </p:nvSpPr>
        <p:spPr bwMode="auto">
          <a:xfrm>
            <a:off x="2578100" y="5432425"/>
            <a:ext cx="109538" cy="598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vert270" wrap="none" lIns="0" tIns="0" rIns="0" bIns="0" numCol="1" spcCol="0" rtlCol="0" anchor="ctr" anchorCtr="0">
            <a:noAutofit/>
          </a:bodyPr>
          <a:lstStyle>
            <a:lvl1pPr marL="169863" indent="-169863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3225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–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3088" indent="-1698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9851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2317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r">
              <a:spcBef>
                <a:spcPct val="0"/>
              </a:spcBef>
              <a:spcAft>
                <a:spcPct val="0"/>
              </a:spcAft>
              <a:buNone/>
            </a:pPr>
            <a:fld id="{B70D0C90-3BE8-4C29-AB7F-FA34E75E435D}" type="datetime'''gr''e''''a''''''t''''''''''_''''p''''e''''op''l''''e'''''''">
              <a:rPr lang="en-US" altLang="en-US" sz="800" smtClean="0">
                <a:sym typeface="+mn-lt"/>
              </a:rPr>
              <a:pPr marL="0" lvl="1" indent="0" algn="r">
                <a:spcBef>
                  <a:spcPct val="0"/>
                </a:spcBef>
                <a:spcAft>
                  <a:spcPct val="0"/>
                </a:spcAft>
                <a:buNone/>
              </a:pPr>
              <a:t>great_people</a:t>
            </a:fld>
            <a:endParaRPr lang="en-US" sz="800" dirty="0">
              <a:sym typeface="+mn-lt"/>
            </a:endParaRPr>
          </a:p>
        </p:txBody>
      </p:sp>
      <p:sp>
        <p:nvSpPr>
          <p:cNvPr id="562" name="Text Placeholder 2"/>
          <p:cNvSpPr>
            <a:spLocks noGrp="1"/>
          </p:cNvSpPr>
          <p:nvPr>
            <p:custDataLst>
              <p:tags r:id="rId42"/>
            </p:custDataLst>
          </p:nvPr>
        </p:nvSpPr>
        <p:spPr bwMode="auto">
          <a:xfrm>
            <a:off x="3333750" y="5432425"/>
            <a:ext cx="109538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vert270" wrap="none" lIns="0" tIns="0" rIns="0" bIns="0" numCol="1" spcCol="0" rtlCol="0" anchor="ctr" anchorCtr="0">
            <a:noAutofit/>
          </a:bodyPr>
          <a:lstStyle>
            <a:lvl1pPr marL="169863" indent="-169863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3225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–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3088" indent="-1698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9851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2317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r">
              <a:spcBef>
                <a:spcPct val="0"/>
              </a:spcBef>
              <a:spcAft>
                <a:spcPct val="0"/>
              </a:spcAft>
              <a:buNone/>
            </a:pPr>
            <a:fld id="{317F4302-FC09-41C2-A093-138B0149388E}" type="datetime'''''''''''''''''''''w''''''''o''''r''''''''''k'''''''''">
              <a:rPr lang="en-US" altLang="en-US" sz="800" smtClean="0">
                <a:sym typeface="+mn-lt"/>
              </a:rPr>
              <a:pPr marL="0" lvl="1" indent="0" algn="r">
                <a:spcBef>
                  <a:spcPct val="0"/>
                </a:spcBef>
                <a:spcAft>
                  <a:spcPct val="0"/>
                </a:spcAft>
                <a:buNone/>
              </a:pPr>
              <a:t>work</a:t>
            </a:fld>
            <a:endParaRPr lang="en-US" sz="800" dirty="0">
              <a:sym typeface="+mn-lt"/>
            </a:endParaRPr>
          </a:p>
        </p:txBody>
      </p:sp>
      <p:sp>
        <p:nvSpPr>
          <p:cNvPr id="560" name="Text Placeholder 2"/>
          <p:cNvSpPr>
            <a:spLocks noGrp="1"/>
          </p:cNvSpPr>
          <p:nvPr>
            <p:custDataLst>
              <p:tags r:id="rId43"/>
            </p:custDataLst>
          </p:nvPr>
        </p:nvSpPr>
        <p:spPr bwMode="auto">
          <a:xfrm>
            <a:off x="2830513" y="5432425"/>
            <a:ext cx="109538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vert270" wrap="none" lIns="0" tIns="0" rIns="0" bIns="0" numCol="1" spcCol="0" rtlCol="0" anchor="ctr" anchorCtr="0">
            <a:noAutofit/>
          </a:bodyPr>
          <a:lstStyle>
            <a:lvl1pPr marL="169863" indent="-169863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3225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–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3088" indent="-1698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9851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2317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r">
              <a:spcBef>
                <a:spcPct val="0"/>
              </a:spcBef>
              <a:spcAft>
                <a:spcPct val="0"/>
              </a:spcAft>
              <a:buNone/>
            </a:pPr>
            <a:fld id="{EBE47633-40E7-4D82-AD2C-C5EB4323681A}" type="datetime'''''wo''''''''''r''''''''''k_''''''''h''''''''''''''''ome'">
              <a:rPr lang="en-US" altLang="en-US" sz="800" smtClean="0">
                <a:sym typeface="+mn-lt"/>
              </a:rPr>
              <a:pPr marL="0" lvl="1" indent="0" algn="r">
                <a:spcBef>
                  <a:spcPct val="0"/>
                </a:spcBef>
                <a:spcAft>
                  <a:spcPct val="0"/>
                </a:spcAft>
                <a:buNone/>
              </a:pPr>
              <a:t>work_home</a:t>
            </a:fld>
            <a:endParaRPr lang="en-US" sz="800" dirty="0">
              <a:sym typeface="+mn-lt"/>
            </a:endParaRPr>
          </a:p>
        </p:txBody>
      </p:sp>
      <p:sp>
        <p:nvSpPr>
          <p:cNvPr id="561" name="Text Placeholder 2"/>
          <p:cNvSpPr>
            <a:spLocks noGrp="1"/>
          </p:cNvSpPr>
          <p:nvPr>
            <p:custDataLst>
              <p:tags r:id="rId44"/>
            </p:custDataLst>
          </p:nvPr>
        </p:nvSpPr>
        <p:spPr bwMode="auto">
          <a:xfrm>
            <a:off x="3081338" y="5432425"/>
            <a:ext cx="109538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vert270" wrap="none" lIns="0" tIns="0" rIns="0" bIns="0" numCol="1" spcCol="0" rtlCol="0" anchor="ctr" anchorCtr="0">
            <a:noAutofit/>
          </a:bodyPr>
          <a:lstStyle>
            <a:lvl1pPr marL="169863" indent="-169863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3225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–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3088" indent="-1698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9851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2317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r">
              <a:spcBef>
                <a:spcPct val="0"/>
              </a:spcBef>
              <a:spcAft>
                <a:spcPct val="0"/>
              </a:spcAft>
              <a:buNone/>
            </a:pPr>
            <a:fld id="{0F172BA8-72C3-4416-A639-A26EA60C4511}" type="datetime'ba''l''''an''ce''''_''g''''o''''''o''''''''''d'">
              <a:rPr lang="en-US" altLang="en-US" sz="800" smtClean="0">
                <a:sym typeface="+mn-lt"/>
              </a:rPr>
              <a:pPr marL="0" lvl="1" indent="0" algn="r">
                <a:spcBef>
                  <a:spcPct val="0"/>
                </a:spcBef>
                <a:spcAft>
                  <a:spcPct val="0"/>
                </a:spcAft>
                <a:buNone/>
              </a:pPr>
              <a:t>balance_good</a:t>
            </a:fld>
            <a:endParaRPr lang="en-US" sz="800" dirty="0">
              <a:sym typeface="+mn-lt"/>
            </a:endParaRPr>
          </a:p>
        </p:txBody>
      </p:sp>
      <p:sp>
        <p:nvSpPr>
          <p:cNvPr id="563" name="Text Placeholder 2"/>
          <p:cNvSpPr>
            <a:spLocks noGrp="1"/>
          </p:cNvSpPr>
          <p:nvPr>
            <p:custDataLst>
              <p:tags r:id="rId45"/>
            </p:custDataLst>
          </p:nvPr>
        </p:nvSpPr>
        <p:spPr bwMode="auto">
          <a:xfrm>
            <a:off x="3584575" y="5432425"/>
            <a:ext cx="109538" cy="969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vert270" wrap="none" lIns="0" tIns="0" rIns="0" bIns="0" numCol="1" spcCol="0" rtlCol="0" anchor="ctr" anchorCtr="0">
            <a:noAutofit/>
          </a:bodyPr>
          <a:lstStyle>
            <a:lvl1pPr marL="169863" indent="-169863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3225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–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3088" indent="-1698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9851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2317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r">
              <a:spcBef>
                <a:spcPct val="0"/>
              </a:spcBef>
              <a:spcAft>
                <a:spcPct val="0"/>
              </a:spcAft>
              <a:buNone/>
            </a:pPr>
            <a:fld id="{90265687-3B19-4DEA-AC5D-3CAB7BD11BF6}" type="datetime'''''wo''''''r''''''''''king''_en''viron''m''''en''t'">
              <a:rPr lang="en-US" altLang="en-US" sz="800" smtClean="0">
                <a:sym typeface="+mn-lt"/>
              </a:rPr>
              <a:pPr marL="0" lvl="1" indent="0" algn="r">
                <a:spcBef>
                  <a:spcPct val="0"/>
                </a:spcBef>
                <a:spcAft>
                  <a:spcPct val="0"/>
                </a:spcAft>
                <a:buNone/>
              </a:pPr>
              <a:t>working_environment</a:t>
            </a:fld>
            <a:endParaRPr lang="en-US" sz="800" dirty="0">
              <a:sym typeface="+mn-lt"/>
            </a:endParaRPr>
          </a:p>
        </p:txBody>
      </p:sp>
      <p:sp>
        <p:nvSpPr>
          <p:cNvPr id="565" name="Text Placeholder 2"/>
          <p:cNvSpPr>
            <a:spLocks noGrp="1"/>
          </p:cNvSpPr>
          <p:nvPr>
            <p:custDataLst>
              <p:tags r:id="rId46"/>
            </p:custDataLst>
          </p:nvPr>
        </p:nvSpPr>
        <p:spPr bwMode="auto">
          <a:xfrm>
            <a:off x="4087813" y="5432425"/>
            <a:ext cx="109538" cy="658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vert270" wrap="none" lIns="0" tIns="0" rIns="0" bIns="0" numCol="1" spcCol="0" rtlCol="0" anchor="ctr" anchorCtr="0">
            <a:noAutofit/>
          </a:bodyPr>
          <a:lstStyle>
            <a:lvl1pPr marL="169863" indent="-169863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3225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–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3088" indent="-1698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9851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2317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r">
              <a:spcBef>
                <a:spcPct val="0"/>
              </a:spcBef>
              <a:spcAft>
                <a:spcPct val="0"/>
              </a:spcAft>
              <a:buNone/>
            </a:pPr>
            <a:fld id="{9E3F989E-824F-475D-B046-BB99958D2C7A}" type="datetime'n''''ic''''''''e''''_''co''''''''''''m''''p''a''''''''n''''y'">
              <a:rPr lang="en-US" altLang="en-US" sz="800" smtClean="0">
                <a:sym typeface="+mn-lt"/>
              </a:rPr>
              <a:pPr marL="0" lvl="1" indent="0" algn="r">
                <a:spcBef>
                  <a:spcPct val="0"/>
                </a:spcBef>
                <a:spcAft>
                  <a:spcPct val="0"/>
                </a:spcAft>
                <a:buNone/>
              </a:pPr>
              <a:t>nice_company</a:t>
            </a:fld>
            <a:endParaRPr lang="en-US" sz="800" dirty="0">
              <a:sym typeface="+mn-lt"/>
            </a:endParaRPr>
          </a:p>
        </p:txBody>
      </p:sp>
      <p:sp>
        <p:nvSpPr>
          <p:cNvPr id="566" name="Text Placeholder 2"/>
          <p:cNvSpPr>
            <a:spLocks noGrp="1"/>
          </p:cNvSpPr>
          <p:nvPr>
            <p:custDataLst>
              <p:tags r:id="rId47"/>
            </p:custDataLst>
          </p:nvPr>
        </p:nvSpPr>
        <p:spPr bwMode="auto">
          <a:xfrm>
            <a:off x="4340225" y="5432425"/>
            <a:ext cx="109538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vert270" wrap="none" lIns="0" tIns="0" rIns="0" bIns="0" numCol="1" spcCol="0" rtlCol="0" anchor="ctr" anchorCtr="0">
            <a:noAutofit/>
          </a:bodyPr>
          <a:lstStyle>
            <a:lvl1pPr marL="169863" indent="-169863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3225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–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3088" indent="-1698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9851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2317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r">
              <a:spcBef>
                <a:spcPct val="0"/>
              </a:spcBef>
              <a:spcAft>
                <a:spcPct val="0"/>
              </a:spcAft>
              <a:buNone/>
            </a:pPr>
            <a:fld id="{7DE8A2FB-5E7C-45F2-AEC5-D4301FAF6970}" type="datetime'''g''''oo''d''''''_''''''''''p''''''''''l''a''''c''''e'">
              <a:rPr lang="en-US" altLang="en-US" sz="800" smtClean="0">
                <a:sym typeface="+mn-lt"/>
              </a:rPr>
              <a:pPr marL="0" lvl="1" indent="0" algn="r">
                <a:spcBef>
                  <a:spcPct val="0"/>
                </a:spcBef>
                <a:spcAft>
                  <a:spcPct val="0"/>
                </a:spcAft>
                <a:buNone/>
              </a:pPr>
              <a:t>good_place</a:t>
            </a:fld>
            <a:endParaRPr lang="en-US" sz="800" dirty="0">
              <a:sym typeface="+mn-lt"/>
            </a:endParaRPr>
          </a:p>
        </p:txBody>
      </p:sp>
      <p:sp>
        <p:nvSpPr>
          <p:cNvPr id="568" name="Text Placeholder 2"/>
          <p:cNvSpPr>
            <a:spLocks noGrp="1"/>
          </p:cNvSpPr>
          <p:nvPr>
            <p:custDataLst>
              <p:tags r:id="rId48"/>
            </p:custDataLst>
          </p:nvPr>
        </p:nvSpPr>
        <p:spPr bwMode="auto">
          <a:xfrm>
            <a:off x="4843463" y="5432425"/>
            <a:ext cx="109538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vert270" wrap="none" lIns="0" tIns="0" rIns="0" bIns="0" numCol="1" spcCol="0" rtlCol="0" anchor="ctr" anchorCtr="0">
            <a:noAutofit/>
          </a:bodyPr>
          <a:lstStyle>
            <a:lvl1pPr marL="169863" indent="-169863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3225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–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3088" indent="-1698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9851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2317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r">
              <a:spcBef>
                <a:spcPct val="0"/>
              </a:spcBef>
              <a:spcAft>
                <a:spcPct val="0"/>
              </a:spcAft>
              <a:buNone/>
            </a:pPr>
            <a:fld id="{DBD8D4D7-A5B1-4CC2-8AAD-91B2D802915D}" type="datetime'''m''''''''cg''''r''''a''''w''''''''''''''''_''h''ill'''''">
              <a:rPr lang="en-US" altLang="en-US" sz="800" smtClean="0">
                <a:sym typeface="+mn-lt"/>
              </a:rPr>
              <a:pPr marL="0" lvl="1" indent="0" algn="r">
                <a:spcBef>
                  <a:spcPct val="0"/>
                </a:spcBef>
                <a:spcAft>
                  <a:spcPct val="0"/>
                </a:spcAft>
                <a:buNone/>
              </a:pPr>
              <a:t>mcgraw_hill</a:t>
            </a:fld>
            <a:endParaRPr lang="en-US" sz="800" dirty="0">
              <a:sym typeface="+mn-lt"/>
            </a:endParaRPr>
          </a:p>
        </p:txBody>
      </p:sp>
      <p:sp>
        <p:nvSpPr>
          <p:cNvPr id="569" name="Text Placeholder 2"/>
          <p:cNvSpPr>
            <a:spLocks noGrp="1"/>
          </p:cNvSpPr>
          <p:nvPr>
            <p:custDataLst>
              <p:tags r:id="rId49"/>
            </p:custDataLst>
          </p:nvPr>
        </p:nvSpPr>
        <p:spPr bwMode="auto">
          <a:xfrm>
            <a:off x="5094288" y="5432425"/>
            <a:ext cx="109538" cy="588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vert270" wrap="none" lIns="0" tIns="0" rIns="0" bIns="0" numCol="1" spcCol="0" rtlCol="0" anchor="ctr" anchorCtr="0">
            <a:noAutofit/>
          </a:bodyPr>
          <a:lstStyle>
            <a:lvl1pPr marL="169863" indent="-169863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3225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–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3088" indent="-1698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9851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2317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r">
              <a:spcBef>
                <a:spcPct val="0"/>
              </a:spcBef>
              <a:spcAft>
                <a:spcPct val="0"/>
              </a:spcAft>
              <a:buNone/>
            </a:pPr>
            <a:fld id="{12908EA9-02C0-48A1-90DE-06FD09018145}" type="datetime'''''''''''''''f''le''x''''i''bl''''''''e''''_''w''''ork'''''''">
              <a:rPr lang="en-US" altLang="en-US" sz="800" smtClean="0">
                <a:sym typeface="+mn-lt"/>
              </a:rPr>
              <a:pPr marL="0" lvl="1" indent="0" algn="r">
                <a:spcBef>
                  <a:spcPct val="0"/>
                </a:spcBef>
                <a:spcAft>
                  <a:spcPct val="0"/>
                </a:spcAft>
                <a:buNone/>
              </a:pPr>
              <a:t>flexible_work</a:t>
            </a:fld>
            <a:endParaRPr lang="en-US" sz="800" dirty="0">
              <a:sym typeface="+mn-lt"/>
            </a:endParaRPr>
          </a:p>
        </p:txBody>
      </p:sp>
      <p:graphicFrame>
        <p:nvGraphicFramePr>
          <p:cNvPr id="711" name="Chart 710"/>
          <p:cNvGraphicFramePr/>
          <p:nvPr>
            <p:custDataLst>
              <p:tags r:id="rId50"/>
            </p:custDataLst>
            <p:extLst>
              <p:ext uri="{D42A27DB-BD31-4B8C-83A1-F6EECF244321}">
                <p14:modId xmlns:p14="http://schemas.microsoft.com/office/powerpoint/2010/main" val="1465203479"/>
              </p:ext>
            </p:extLst>
          </p:nvPr>
        </p:nvGraphicFramePr>
        <p:xfrm>
          <a:off x="5856288" y="3806825"/>
          <a:ext cx="5199062" cy="16748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6"/>
          </a:graphicData>
        </a:graphic>
      </p:graphicFrame>
      <p:sp>
        <p:nvSpPr>
          <p:cNvPr id="697" name="Text Placeholder 2"/>
          <p:cNvSpPr>
            <a:spLocks noGrp="1"/>
          </p:cNvSpPr>
          <p:nvPr>
            <p:custDataLst>
              <p:tags r:id="rId51"/>
            </p:custDataLst>
          </p:nvPr>
        </p:nvSpPr>
        <p:spPr bwMode="auto">
          <a:xfrm>
            <a:off x="6765925" y="5432425"/>
            <a:ext cx="109538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vert270" wrap="none" lIns="0" tIns="0" rIns="0" bIns="0" numCol="1" spcCol="0" rtlCol="0" anchor="ctr" anchorCtr="0">
            <a:noAutofit/>
          </a:bodyPr>
          <a:lstStyle>
            <a:lvl1pPr marL="169863" indent="-169863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3225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–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3088" indent="-1698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9851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2317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r">
              <a:spcBef>
                <a:spcPct val="0"/>
              </a:spcBef>
              <a:spcAft>
                <a:spcPct val="0"/>
              </a:spcAft>
              <a:buNone/>
            </a:pPr>
            <a:fld id="{B26D09E6-0B6E-4DB9-A5C5-B2D48AD22991}" type="datetime'''''''''''wo''''''''r''''''''k''''''_''''''''li''''''fe'">
              <a:rPr lang="en-US" altLang="en-US" sz="800" smtClean="0"/>
              <a:pPr marL="0" lvl="1" indent="0" algn="r">
                <a:spcBef>
                  <a:spcPct val="0"/>
                </a:spcBef>
                <a:spcAft>
                  <a:spcPct val="0"/>
                </a:spcAft>
                <a:buNone/>
              </a:pPr>
              <a:t>work_life</a:t>
            </a:fld>
            <a:endParaRPr lang="en-US" sz="800" dirty="0">
              <a:sym typeface="+mn-lt"/>
            </a:endParaRPr>
          </a:p>
        </p:txBody>
      </p:sp>
      <p:sp>
        <p:nvSpPr>
          <p:cNvPr id="688" name="Text Placeholder 2"/>
          <p:cNvSpPr>
            <a:spLocks noGrp="1"/>
          </p:cNvSpPr>
          <p:nvPr>
            <p:custDataLst>
              <p:tags r:id="rId52"/>
            </p:custDataLst>
          </p:nvPr>
        </p:nvSpPr>
        <p:spPr bwMode="auto">
          <a:xfrm>
            <a:off x="6010275" y="5432425"/>
            <a:ext cx="109538" cy="931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vert270" wrap="none" lIns="0" tIns="0" rIns="0" bIns="0" numCol="1" spcCol="0" rtlCol="0" anchor="ctr" anchorCtr="0">
            <a:noAutofit/>
          </a:bodyPr>
          <a:lstStyle>
            <a:lvl1pPr marL="169863" indent="-169863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3225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–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3088" indent="-1698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9851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2317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r">
              <a:spcBef>
                <a:spcPct val="0"/>
              </a:spcBef>
              <a:spcAft>
                <a:spcPct val="0"/>
              </a:spcAft>
              <a:buNone/>
            </a:pPr>
            <a:fld id="{8AAFCCC8-9DD6-477A-9AFF-02F7CBDBFB69}" type="datetime'''''''''s''enio''''''r_''m''a''n''''''''''''age''''''me''nt'''">
              <a:rPr lang="en-US" altLang="en-US" sz="800" smtClean="0"/>
              <a:pPr marL="0" lvl="1" indent="0" algn="r">
                <a:spcBef>
                  <a:spcPct val="0"/>
                </a:spcBef>
                <a:spcAft>
                  <a:spcPct val="0"/>
                </a:spcAft>
                <a:buNone/>
              </a:pPr>
              <a:t>senior_management</a:t>
            </a:fld>
            <a:endParaRPr lang="en-US" sz="800" dirty="0">
              <a:sym typeface="+mn-lt"/>
            </a:endParaRPr>
          </a:p>
        </p:txBody>
      </p:sp>
      <p:sp>
        <p:nvSpPr>
          <p:cNvPr id="691" name="Text Placeholder 2"/>
          <p:cNvSpPr>
            <a:spLocks noGrp="1"/>
          </p:cNvSpPr>
          <p:nvPr>
            <p:custDataLst>
              <p:tags r:id="rId53"/>
            </p:custDataLst>
          </p:nvPr>
        </p:nvSpPr>
        <p:spPr bwMode="auto">
          <a:xfrm>
            <a:off x="7269163" y="5432426"/>
            <a:ext cx="109538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vert270" wrap="none" lIns="0" tIns="0" rIns="0" bIns="0" numCol="1" spcCol="0" rtlCol="0" anchor="ctr" anchorCtr="0">
            <a:noAutofit/>
          </a:bodyPr>
          <a:lstStyle>
            <a:lvl1pPr marL="169863" indent="-169863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3225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–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3088" indent="-1698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9851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2317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r">
              <a:spcBef>
                <a:spcPct val="0"/>
              </a:spcBef>
              <a:spcAft>
                <a:spcPct val="0"/>
              </a:spcAft>
              <a:buNone/>
            </a:pPr>
            <a:fld id="{BEDAB44B-4D48-436B-BF16-5E448F35D0DA}" type="datetime'''w''''''''o''''''''''''rk'''''''''''''">
              <a:rPr lang="en-US" altLang="en-US" sz="800" smtClean="0"/>
              <a:pPr marL="0" lvl="1" indent="0" algn="r">
                <a:spcBef>
                  <a:spcPct val="0"/>
                </a:spcBef>
                <a:spcAft>
                  <a:spcPct val="0"/>
                </a:spcAft>
                <a:buNone/>
              </a:pPr>
              <a:t>work</a:t>
            </a:fld>
            <a:endParaRPr lang="en-US" sz="800" dirty="0">
              <a:sym typeface="+mn-lt"/>
            </a:endParaRPr>
          </a:p>
        </p:txBody>
      </p:sp>
      <p:sp>
        <p:nvSpPr>
          <p:cNvPr id="698" name="Text Placeholder 2"/>
          <p:cNvSpPr>
            <a:spLocks noGrp="1"/>
          </p:cNvSpPr>
          <p:nvPr>
            <p:custDataLst>
              <p:tags r:id="rId54"/>
            </p:custDataLst>
          </p:nvPr>
        </p:nvSpPr>
        <p:spPr bwMode="auto">
          <a:xfrm>
            <a:off x="7016750" y="5432425"/>
            <a:ext cx="109538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vert270" wrap="none" lIns="0" tIns="0" rIns="0" bIns="0" numCol="1" spcCol="0" rtlCol="0" anchor="ctr" anchorCtr="0">
            <a:noAutofit/>
          </a:bodyPr>
          <a:lstStyle>
            <a:lvl1pPr marL="169863" indent="-169863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3225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–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3088" indent="-1698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9851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2317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r">
              <a:spcBef>
                <a:spcPct val="0"/>
              </a:spcBef>
              <a:spcAft>
                <a:spcPct val="0"/>
              </a:spcAft>
              <a:buNone/>
            </a:pPr>
            <a:fld id="{F98DDAF1-4493-4622-AC87-89ED08C1D3C1}" type="datetime'''''''''''''''''''''e''''m''''''''p''''''l''o''''yee''''''''s'">
              <a:rPr lang="en-US" altLang="en-US" sz="800" smtClean="0"/>
              <a:pPr marL="0" lvl="1" indent="0" algn="r">
                <a:spcBef>
                  <a:spcPct val="0"/>
                </a:spcBef>
                <a:spcAft>
                  <a:spcPct val="0"/>
                </a:spcAft>
                <a:buNone/>
              </a:pPr>
              <a:t>employees</a:t>
            </a:fld>
            <a:endParaRPr lang="en-US" sz="800" dirty="0">
              <a:sym typeface="+mn-lt"/>
            </a:endParaRPr>
          </a:p>
        </p:txBody>
      </p:sp>
      <p:sp>
        <p:nvSpPr>
          <p:cNvPr id="690" name="Text Placeholder 2"/>
          <p:cNvSpPr>
            <a:spLocks noGrp="1"/>
          </p:cNvSpPr>
          <p:nvPr>
            <p:custDataLst>
              <p:tags r:id="rId55"/>
            </p:custDataLst>
          </p:nvPr>
        </p:nvSpPr>
        <p:spPr bwMode="auto">
          <a:xfrm>
            <a:off x="6262688" y="5432424"/>
            <a:ext cx="109538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vert270" wrap="none" lIns="0" tIns="0" rIns="0" bIns="0" numCol="1" spcCol="0" rtlCol="0" anchor="ctr" anchorCtr="0">
            <a:noAutofit/>
          </a:bodyPr>
          <a:lstStyle>
            <a:lvl1pPr marL="169863" indent="-169863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3225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–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3088" indent="-1698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9851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2317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r">
              <a:spcBef>
                <a:spcPct val="0"/>
              </a:spcBef>
              <a:spcAft>
                <a:spcPct val="0"/>
              </a:spcAft>
              <a:buNone/>
            </a:pPr>
            <a:fld id="{D3B4FD50-E238-4452-A405-8D65294F3298}" type="datetime'u''''pp''''''''''e''''''''r_m''''a''na''''g''''''ement'''''">
              <a:rPr lang="en-US" altLang="en-US" sz="800" smtClean="0"/>
              <a:pPr marL="0" lvl="1" indent="0" algn="r">
                <a:spcBef>
                  <a:spcPct val="0"/>
                </a:spcBef>
                <a:spcAft>
                  <a:spcPct val="0"/>
                </a:spcAft>
                <a:buNone/>
              </a:pPr>
              <a:t>upper_management</a:t>
            </a:fld>
            <a:endParaRPr lang="en-US" sz="800" dirty="0">
              <a:sym typeface="+mn-lt"/>
            </a:endParaRPr>
          </a:p>
        </p:txBody>
      </p:sp>
      <p:sp>
        <p:nvSpPr>
          <p:cNvPr id="689" name="Text Placeholder 2"/>
          <p:cNvSpPr>
            <a:spLocks noGrp="1"/>
          </p:cNvSpPr>
          <p:nvPr>
            <p:custDataLst>
              <p:tags r:id="rId56"/>
            </p:custDataLst>
          </p:nvPr>
        </p:nvSpPr>
        <p:spPr bwMode="auto">
          <a:xfrm>
            <a:off x="7519988" y="5432425"/>
            <a:ext cx="109538" cy="59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vert270" wrap="none" lIns="0" tIns="0" rIns="0" bIns="0" numCol="1" spcCol="0" rtlCol="0" anchor="ctr" anchorCtr="0">
            <a:noAutofit/>
          </a:bodyPr>
          <a:lstStyle>
            <a:lvl1pPr marL="169863" indent="-169863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3225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–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3088" indent="-1698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9851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2317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r">
              <a:spcBef>
                <a:spcPct val="0"/>
              </a:spcBef>
              <a:spcAft>
                <a:spcPct val="0"/>
              </a:spcAft>
              <a:buNone/>
            </a:pPr>
            <a:fld id="{47C85A70-EC08-47CA-87FC-CCE46DFF9243}" type="datetime'''ma''''''na''''''g''e''''''m''e''''''''''nt'''''''">
              <a:rPr lang="en-US" altLang="en-US" sz="800" smtClean="0"/>
              <a:pPr marL="0" lvl="1" indent="0" algn="r">
                <a:spcBef>
                  <a:spcPct val="0"/>
                </a:spcBef>
                <a:spcAft>
                  <a:spcPct val="0"/>
                </a:spcAft>
                <a:buNone/>
              </a:pPr>
              <a:t>management</a:t>
            </a:fld>
            <a:endParaRPr lang="en-US" sz="800" dirty="0">
              <a:sym typeface="+mn-lt"/>
            </a:endParaRPr>
          </a:p>
        </p:txBody>
      </p:sp>
      <p:sp>
        <p:nvSpPr>
          <p:cNvPr id="693" name="Text Placeholder 2"/>
          <p:cNvSpPr>
            <a:spLocks noGrp="1"/>
          </p:cNvSpPr>
          <p:nvPr>
            <p:custDataLst>
              <p:tags r:id="rId57"/>
            </p:custDataLst>
          </p:nvPr>
        </p:nvSpPr>
        <p:spPr bwMode="auto">
          <a:xfrm>
            <a:off x="6513513" y="5432425"/>
            <a:ext cx="109538" cy="41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vert270" wrap="none" lIns="0" tIns="0" rIns="0" bIns="0" numCol="1" spcCol="0" rtlCol="0" anchor="ctr" anchorCtr="0">
            <a:noAutofit/>
          </a:bodyPr>
          <a:lstStyle>
            <a:lvl1pPr marL="169863" indent="-169863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3225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–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3088" indent="-1698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9851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2317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r">
              <a:spcBef>
                <a:spcPct val="0"/>
              </a:spcBef>
              <a:spcAft>
                <a:spcPct val="0"/>
              </a:spcAft>
              <a:buNone/>
            </a:pPr>
            <a:fld id="{A791C328-B132-4C44-A6CB-D2A322BE25D1}" type="datetime'''''c''''''''''''om''''''''''p''''''an''''''y'''''''''''''">
              <a:rPr lang="en-US" altLang="en-US" sz="800" smtClean="0"/>
              <a:pPr marL="0" lvl="1" indent="0" algn="r">
                <a:spcBef>
                  <a:spcPct val="0"/>
                </a:spcBef>
                <a:spcAft>
                  <a:spcPct val="0"/>
                </a:spcAft>
                <a:buNone/>
              </a:pPr>
              <a:t>company</a:t>
            </a:fld>
            <a:endParaRPr lang="en-US" sz="800" dirty="0">
              <a:sym typeface="+mn-lt"/>
            </a:endParaRPr>
          </a:p>
        </p:txBody>
      </p:sp>
      <p:sp>
        <p:nvSpPr>
          <p:cNvPr id="694" name="Text Placeholder 2"/>
          <p:cNvSpPr>
            <a:spLocks noGrp="1"/>
          </p:cNvSpPr>
          <p:nvPr>
            <p:custDataLst>
              <p:tags r:id="rId58"/>
            </p:custDataLst>
          </p:nvPr>
        </p:nvSpPr>
        <p:spPr bwMode="auto">
          <a:xfrm>
            <a:off x="7772400" y="5432425"/>
            <a:ext cx="109538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vert270" wrap="none" lIns="0" tIns="0" rIns="0" bIns="0" numCol="1" spcCol="0" rtlCol="0" anchor="ctr" anchorCtr="0">
            <a:noAutofit/>
          </a:bodyPr>
          <a:lstStyle>
            <a:lvl1pPr marL="169863" indent="-169863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3225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–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3088" indent="-1698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9851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2317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r">
              <a:spcBef>
                <a:spcPct val="0"/>
              </a:spcBef>
              <a:spcAft>
                <a:spcPct val="0"/>
              </a:spcAft>
              <a:buNone/>
            </a:pPr>
            <a:fld id="{75D53FF3-666D-407F-B8CC-05FC644ED776}" type="datetime'''''m''''onot''o''''''''''n''ous''_''wo''''r''k'''''''''''''">
              <a:rPr lang="en-US" altLang="en-US" sz="800" smtClean="0"/>
              <a:pPr marL="0" lvl="1" indent="0" algn="r">
                <a:spcBef>
                  <a:spcPct val="0"/>
                </a:spcBef>
                <a:spcAft>
                  <a:spcPct val="0"/>
                </a:spcAft>
                <a:buNone/>
              </a:pPr>
              <a:t>monotonous_work</a:t>
            </a:fld>
            <a:endParaRPr lang="en-US" sz="800" dirty="0">
              <a:sym typeface="+mn-lt"/>
            </a:endParaRPr>
          </a:p>
        </p:txBody>
      </p:sp>
      <p:sp>
        <p:nvSpPr>
          <p:cNvPr id="706" name="Text Placeholder 2"/>
          <p:cNvSpPr>
            <a:spLocks noGrp="1"/>
          </p:cNvSpPr>
          <p:nvPr>
            <p:custDataLst>
              <p:tags r:id="rId59"/>
            </p:custDataLst>
          </p:nvPr>
        </p:nvSpPr>
        <p:spPr bwMode="auto">
          <a:xfrm>
            <a:off x="10541000" y="5432424"/>
            <a:ext cx="109538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vert270" wrap="none" lIns="0" tIns="0" rIns="0" bIns="0" numCol="1" spcCol="0" rtlCol="0" anchor="ctr" anchorCtr="0">
            <a:noAutofit/>
          </a:bodyPr>
          <a:lstStyle>
            <a:lvl1pPr marL="169863" indent="-169863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3225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–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3088" indent="-1698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9851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2317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r">
              <a:spcBef>
                <a:spcPct val="0"/>
              </a:spcBef>
              <a:spcAft>
                <a:spcPct val="0"/>
              </a:spcAft>
              <a:buNone/>
            </a:pPr>
            <a:fld id="{F234C9EA-BD30-4413-8365-55AECB26D7F6}" type="datetime'''mi''ddle''''''_''''m''a''''n''a''''''ge''m''e''n''t'''''">
              <a:rPr lang="en-US" altLang="en-US" sz="800" smtClean="0"/>
              <a:pPr marL="0" lvl="1" indent="0" algn="r">
                <a:spcBef>
                  <a:spcPct val="0"/>
                </a:spcBef>
                <a:spcAft>
                  <a:spcPct val="0"/>
                </a:spcAft>
                <a:buNone/>
              </a:pPr>
              <a:t>middle_management</a:t>
            </a:fld>
            <a:endParaRPr lang="en-US" sz="800" dirty="0">
              <a:sym typeface="+mn-lt"/>
            </a:endParaRPr>
          </a:p>
        </p:txBody>
      </p:sp>
      <p:sp>
        <p:nvSpPr>
          <p:cNvPr id="692" name="Text Placeholder 2"/>
          <p:cNvSpPr>
            <a:spLocks noGrp="1"/>
          </p:cNvSpPr>
          <p:nvPr>
            <p:custDataLst>
              <p:tags r:id="rId60"/>
            </p:custDataLst>
          </p:nvPr>
        </p:nvSpPr>
        <p:spPr bwMode="auto">
          <a:xfrm>
            <a:off x="8023225" y="5432425"/>
            <a:ext cx="109538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vert270" wrap="none" lIns="0" tIns="0" rIns="0" bIns="0" numCol="1" spcCol="0" rtlCol="0" anchor="ctr" anchorCtr="0">
            <a:noAutofit/>
          </a:bodyPr>
          <a:lstStyle>
            <a:lvl1pPr marL="169863" indent="-169863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3225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–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3088" indent="-1698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9851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2317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r">
              <a:spcBef>
                <a:spcPct val="0"/>
              </a:spcBef>
              <a:spcAft>
                <a:spcPct val="0"/>
              </a:spcAft>
              <a:buNone/>
            </a:pPr>
            <a:fld id="{F5C6F555-26ED-464B-A6DD-17B52BC165B0}" type="datetime'''''''g''''''''''''''''o''''''''''o''''''''''d'''''''''''">
              <a:rPr lang="en-US" altLang="en-US" sz="800" smtClean="0"/>
              <a:pPr marL="0" lvl="1" indent="0" algn="r">
                <a:spcBef>
                  <a:spcPct val="0"/>
                </a:spcBef>
                <a:spcAft>
                  <a:spcPct val="0"/>
                </a:spcAft>
                <a:buNone/>
              </a:pPr>
              <a:t>good</a:t>
            </a:fld>
            <a:endParaRPr lang="en-US" sz="800" dirty="0">
              <a:sym typeface="+mn-lt"/>
            </a:endParaRPr>
          </a:p>
        </p:txBody>
      </p:sp>
      <p:sp>
        <p:nvSpPr>
          <p:cNvPr id="695" name="Text Placeholder 2"/>
          <p:cNvSpPr>
            <a:spLocks noGrp="1"/>
          </p:cNvSpPr>
          <p:nvPr>
            <p:custDataLst>
              <p:tags r:id="rId61"/>
            </p:custDataLst>
          </p:nvPr>
        </p:nvSpPr>
        <p:spPr bwMode="auto">
          <a:xfrm>
            <a:off x="10288588" y="5432424"/>
            <a:ext cx="109538" cy="858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vert270" wrap="none" lIns="0" tIns="0" rIns="0" bIns="0" numCol="1" spcCol="0" rtlCol="0" anchor="ctr" anchorCtr="0">
            <a:noAutofit/>
          </a:bodyPr>
          <a:lstStyle>
            <a:lvl1pPr marL="169863" indent="-169863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3225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–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3088" indent="-1698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9851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2317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r">
              <a:spcBef>
                <a:spcPct val="0"/>
              </a:spcBef>
              <a:spcAft>
                <a:spcPct val="0"/>
              </a:spcAft>
              <a:buNone/>
            </a:pPr>
            <a:fld id="{195D3363-AB8D-48FC-A8AC-7C1153C119B5}" type="datetime'po''or''''_''''m''''''a''''n''a''''''g''''e''m''e''nt'''''''''">
              <a:rPr lang="en-US" altLang="en-US" sz="800" smtClean="0"/>
              <a:pPr marL="0" lvl="1" indent="0" algn="r">
                <a:spcBef>
                  <a:spcPct val="0"/>
                </a:spcBef>
                <a:spcAft>
                  <a:spcPct val="0"/>
                </a:spcAft>
                <a:buNone/>
              </a:pPr>
              <a:t>poor_management</a:t>
            </a:fld>
            <a:endParaRPr lang="en-US" sz="800" dirty="0">
              <a:sym typeface="+mn-lt"/>
            </a:endParaRPr>
          </a:p>
        </p:txBody>
      </p:sp>
      <p:sp>
        <p:nvSpPr>
          <p:cNvPr id="699" name="Text Placeholder 2"/>
          <p:cNvSpPr>
            <a:spLocks noGrp="1"/>
          </p:cNvSpPr>
          <p:nvPr>
            <p:custDataLst>
              <p:tags r:id="rId62"/>
            </p:custDataLst>
          </p:nvPr>
        </p:nvSpPr>
        <p:spPr bwMode="auto">
          <a:xfrm>
            <a:off x="8275638" y="5432425"/>
            <a:ext cx="109538" cy="94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vert270" wrap="none" lIns="0" tIns="0" rIns="0" bIns="0" numCol="1" spcCol="0" rtlCol="0" anchor="ctr" anchorCtr="0">
            <a:noAutofit/>
          </a:bodyPr>
          <a:lstStyle>
            <a:lvl1pPr marL="169863" indent="-169863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3225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–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3088" indent="-1698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9851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2317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r">
              <a:spcBef>
                <a:spcPct val="0"/>
              </a:spcBef>
              <a:spcAft>
                <a:spcPct val="0"/>
              </a:spcAft>
              <a:buNone/>
            </a:pPr>
            <a:fld id="{25DBE0E5-357B-4AE6-8677-04907D8C53C0}" type="datetime'g''r''''''owt''h_''op''po''''''''rt''''u''''''nities'">
              <a:rPr lang="en-US" altLang="en-US" sz="800" smtClean="0"/>
              <a:pPr marL="0" lvl="1" indent="0" algn="r">
                <a:spcBef>
                  <a:spcPct val="0"/>
                </a:spcBef>
                <a:spcAft>
                  <a:spcPct val="0"/>
                </a:spcAft>
                <a:buNone/>
              </a:pPr>
              <a:t>growth_opportunities</a:t>
            </a:fld>
            <a:endParaRPr lang="en-US" sz="800" dirty="0">
              <a:sym typeface="+mn-lt"/>
            </a:endParaRPr>
          </a:p>
        </p:txBody>
      </p:sp>
      <p:sp>
        <p:nvSpPr>
          <p:cNvPr id="701" name="Text Placeholder 2"/>
          <p:cNvSpPr>
            <a:spLocks noGrp="1"/>
          </p:cNvSpPr>
          <p:nvPr>
            <p:custDataLst>
              <p:tags r:id="rId63"/>
            </p:custDataLst>
          </p:nvPr>
        </p:nvSpPr>
        <p:spPr bwMode="auto">
          <a:xfrm>
            <a:off x="8528050" y="5432426"/>
            <a:ext cx="109538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vert270" wrap="none" lIns="0" tIns="0" rIns="0" bIns="0" numCol="1" spcCol="0" rtlCol="0" anchor="ctr" anchorCtr="0">
            <a:noAutofit/>
          </a:bodyPr>
          <a:lstStyle>
            <a:lvl1pPr marL="169863" indent="-169863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3225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–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3088" indent="-1698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9851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2317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r">
              <a:spcBef>
                <a:spcPct val="0"/>
              </a:spcBef>
              <a:spcAft>
                <a:spcPct val="0"/>
              </a:spcAft>
              <a:buNone/>
            </a:pPr>
            <a:fld id="{E378D325-EA39-4F9A-9A47-6ACFB88DA586}" type="datetime'''''la''''''''''''''''''''''''''c''''''k'''''''''''''''">
              <a:rPr lang="en-US" altLang="en-US" sz="800" smtClean="0"/>
              <a:pPr marL="0" lvl="1" indent="0" algn="r">
                <a:spcBef>
                  <a:spcPct val="0"/>
                </a:spcBef>
                <a:spcAft>
                  <a:spcPct val="0"/>
                </a:spcAft>
                <a:buNone/>
              </a:pPr>
              <a:t>lack</a:t>
            </a:fld>
            <a:endParaRPr lang="en-US" sz="800" dirty="0">
              <a:sym typeface="+mn-lt"/>
            </a:endParaRPr>
          </a:p>
        </p:txBody>
      </p:sp>
      <p:sp>
        <p:nvSpPr>
          <p:cNvPr id="702" name="Text Placeholder 2"/>
          <p:cNvSpPr>
            <a:spLocks noGrp="1"/>
          </p:cNvSpPr>
          <p:nvPr>
            <p:custDataLst>
              <p:tags r:id="rId64"/>
            </p:custDataLst>
          </p:nvPr>
        </p:nvSpPr>
        <p:spPr bwMode="auto">
          <a:xfrm>
            <a:off x="8778875" y="5432425"/>
            <a:ext cx="109538" cy="652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vert270" wrap="none" lIns="0" tIns="0" rIns="0" bIns="0" numCol="1" spcCol="0" rtlCol="0" anchor="ctr" anchorCtr="0">
            <a:noAutofit/>
          </a:bodyPr>
          <a:lstStyle>
            <a:lvl1pPr marL="169863" indent="-169863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3225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–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3088" indent="-1698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9851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2317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r">
              <a:spcBef>
                <a:spcPct val="0"/>
              </a:spcBef>
              <a:spcAft>
                <a:spcPct val="0"/>
              </a:spcAft>
              <a:buNone/>
            </a:pPr>
            <a:fld id="{407001DF-70C2-43FE-BF69-82785284E6D7}" type="datetime'c''a''''''r''''e''''er''''''''''''''''_''''''g''ro''w''th'">
              <a:rPr lang="en-US" altLang="en-US" sz="800" smtClean="0"/>
              <a:pPr marL="0" lvl="1" indent="0" algn="r">
                <a:spcBef>
                  <a:spcPct val="0"/>
                </a:spcBef>
                <a:spcAft>
                  <a:spcPct val="0"/>
                </a:spcAft>
                <a:buNone/>
              </a:pPr>
              <a:t>career_growth</a:t>
            </a:fld>
            <a:endParaRPr lang="en-US" sz="800" dirty="0">
              <a:sym typeface="+mn-lt"/>
            </a:endParaRPr>
          </a:p>
        </p:txBody>
      </p:sp>
      <p:sp>
        <p:nvSpPr>
          <p:cNvPr id="700" name="Text Placeholder 2"/>
          <p:cNvSpPr>
            <a:spLocks noGrp="1"/>
          </p:cNvSpPr>
          <p:nvPr>
            <p:custDataLst>
              <p:tags r:id="rId65"/>
            </p:custDataLst>
          </p:nvPr>
        </p:nvSpPr>
        <p:spPr bwMode="auto">
          <a:xfrm>
            <a:off x="9031288" y="5432424"/>
            <a:ext cx="10953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vert270" wrap="none" lIns="0" tIns="0" rIns="0" bIns="0" numCol="1" spcCol="0" rtlCol="0" anchor="ctr" anchorCtr="0">
            <a:noAutofit/>
          </a:bodyPr>
          <a:lstStyle>
            <a:lvl1pPr marL="169863" indent="-169863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3225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–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3088" indent="-1698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9851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2317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r">
              <a:spcBef>
                <a:spcPct val="0"/>
              </a:spcBef>
              <a:spcAft>
                <a:spcPct val="0"/>
              </a:spcAft>
              <a:buNone/>
            </a:pPr>
            <a:fld id="{5D847243-560D-4A5B-8C94-8B528CA27671}" type="datetime'''''''''''''''''''''''''co''''''n''s'''''''''">
              <a:rPr lang="en-US" altLang="en-US" sz="800" smtClean="0"/>
              <a:pPr marL="0" lvl="1" indent="0" algn="r">
                <a:spcBef>
                  <a:spcPct val="0"/>
                </a:spcBef>
                <a:spcAft>
                  <a:spcPct val="0"/>
                </a:spcAft>
                <a:buNone/>
              </a:pPr>
              <a:t>cons</a:t>
            </a:fld>
            <a:endParaRPr lang="en-US" sz="800" dirty="0">
              <a:sym typeface="+mn-lt"/>
            </a:endParaRPr>
          </a:p>
        </p:txBody>
      </p:sp>
      <p:sp>
        <p:nvSpPr>
          <p:cNvPr id="703" name="Text Placeholder 2"/>
          <p:cNvSpPr>
            <a:spLocks noGrp="1"/>
          </p:cNvSpPr>
          <p:nvPr>
            <p:custDataLst>
              <p:tags r:id="rId66"/>
            </p:custDataLst>
          </p:nvPr>
        </p:nvSpPr>
        <p:spPr bwMode="auto">
          <a:xfrm>
            <a:off x="9282113" y="5432425"/>
            <a:ext cx="109538" cy="833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vert270" wrap="none" lIns="0" tIns="0" rIns="0" bIns="0" numCol="1" spcCol="0" rtlCol="0" anchor="ctr" anchorCtr="0">
            <a:noAutofit/>
          </a:bodyPr>
          <a:lstStyle>
            <a:lvl1pPr marL="169863" indent="-169863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3225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–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3088" indent="-1698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9851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2317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r">
              <a:spcBef>
                <a:spcPct val="0"/>
              </a:spcBef>
              <a:spcAft>
                <a:spcPct val="0"/>
              </a:spcAft>
              <a:buNone/>
            </a:pPr>
            <a:fld id="{886D57E2-4CC0-4DCB-9226-2A5A0CBBA93B}" type="datetime'w''o''''r''k''_''e''n''''v''''''i''''''ro''''''nm''e''''nt'''">
              <a:rPr lang="en-US" altLang="en-US" sz="800" smtClean="0"/>
              <a:pPr marL="0" lvl="1" indent="0" algn="r">
                <a:spcBef>
                  <a:spcPct val="0"/>
                </a:spcBef>
                <a:spcAft>
                  <a:spcPct val="0"/>
                </a:spcAft>
                <a:buNone/>
              </a:pPr>
              <a:t>work_environment</a:t>
            </a:fld>
            <a:endParaRPr lang="en-US" sz="800" dirty="0">
              <a:sym typeface="+mn-lt"/>
            </a:endParaRPr>
          </a:p>
        </p:txBody>
      </p:sp>
      <p:sp>
        <p:nvSpPr>
          <p:cNvPr id="696" name="Text Placeholder 2"/>
          <p:cNvSpPr>
            <a:spLocks noGrp="1"/>
          </p:cNvSpPr>
          <p:nvPr>
            <p:custDataLst>
              <p:tags r:id="rId67"/>
            </p:custDataLst>
          </p:nvPr>
        </p:nvSpPr>
        <p:spPr bwMode="auto">
          <a:xfrm>
            <a:off x="9534525" y="5432425"/>
            <a:ext cx="109538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vert270" wrap="none" lIns="0" tIns="0" rIns="0" bIns="0" numCol="1" spcCol="0" rtlCol="0" anchor="ctr" anchorCtr="0">
            <a:noAutofit/>
          </a:bodyPr>
          <a:lstStyle>
            <a:lvl1pPr marL="169863" indent="-169863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3225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–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3088" indent="-1698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9851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2317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r">
              <a:spcBef>
                <a:spcPct val="0"/>
              </a:spcBef>
              <a:spcAft>
                <a:spcPct val="0"/>
              </a:spcAft>
              <a:buNone/>
            </a:pPr>
            <a:fld id="{EF146C37-CCC1-4517-AF5A-36D1FBFEB4AF}" type="datetime'm''''''''c''''gra''''''w''''''''''_hi''''''l''''''''l'''">
              <a:rPr lang="en-US" altLang="en-US" sz="800" smtClean="0"/>
              <a:pPr marL="0" lvl="1" indent="0" algn="r">
                <a:spcBef>
                  <a:spcPct val="0"/>
                </a:spcBef>
                <a:spcAft>
                  <a:spcPct val="0"/>
                </a:spcAft>
                <a:buNone/>
              </a:pPr>
              <a:t>mcgraw_hill</a:t>
            </a:fld>
            <a:endParaRPr lang="en-US" sz="800" dirty="0">
              <a:sym typeface="+mn-lt"/>
            </a:endParaRPr>
          </a:p>
        </p:txBody>
      </p:sp>
      <p:sp>
        <p:nvSpPr>
          <p:cNvPr id="704" name="Text Placeholder 2"/>
          <p:cNvSpPr>
            <a:spLocks noGrp="1"/>
          </p:cNvSpPr>
          <p:nvPr>
            <p:custDataLst>
              <p:tags r:id="rId68"/>
            </p:custDataLst>
          </p:nvPr>
        </p:nvSpPr>
        <p:spPr bwMode="auto">
          <a:xfrm>
            <a:off x="9785350" y="5432425"/>
            <a:ext cx="109538" cy="204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vert270" wrap="none" lIns="0" tIns="0" rIns="0" bIns="0" numCol="1" spcCol="0" rtlCol="0" anchor="ctr" anchorCtr="0">
            <a:noAutofit/>
          </a:bodyPr>
          <a:lstStyle>
            <a:lvl1pPr marL="169863" indent="-169863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3225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–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3088" indent="-1698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9851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2317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r">
              <a:spcBef>
                <a:spcPct val="0"/>
              </a:spcBef>
              <a:spcAft>
                <a:spcPct val="0"/>
              </a:spcAft>
              <a:buNone/>
            </a:pPr>
            <a:fld id="{5C23D021-A07F-4A45-86CC-6EB87D797F7F}" type="datetime'p''''''''oo''''''''''''''''r'''''''''''''''''''''''''''">
              <a:rPr lang="en-US" altLang="en-US" sz="800" smtClean="0"/>
              <a:pPr marL="0" lvl="1" indent="0" algn="r">
                <a:spcBef>
                  <a:spcPct val="0"/>
                </a:spcBef>
                <a:spcAft>
                  <a:spcPct val="0"/>
                </a:spcAft>
                <a:buNone/>
              </a:pPr>
              <a:t>poor</a:t>
            </a:fld>
            <a:endParaRPr lang="en-US" sz="800" dirty="0">
              <a:sym typeface="+mn-lt"/>
            </a:endParaRPr>
          </a:p>
        </p:txBody>
      </p:sp>
      <p:sp>
        <p:nvSpPr>
          <p:cNvPr id="705" name="Text Placeholder 2"/>
          <p:cNvSpPr>
            <a:spLocks noGrp="1"/>
          </p:cNvSpPr>
          <p:nvPr>
            <p:custDataLst>
              <p:tags r:id="rId69"/>
            </p:custDataLst>
          </p:nvPr>
        </p:nvSpPr>
        <p:spPr bwMode="auto">
          <a:xfrm>
            <a:off x="10037763" y="5432425"/>
            <a:ext cx="109538" cy="293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vert270" wrap="none" lIns="0" tIns="0" rIns="0" bIns="0" numCol="1" spcCol="0" rtlCol="0" anchor="ctr" anchorCtr="0">
            <a:noAutofit/>
          </a:bodyPr>
          <a:lstStyle>
            <a:lvl1pPr marL="169863" indent="-169863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3225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–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3088" indent="-1698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9851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2317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r">
              <a:spcBef>
                <a:spcPct val="0"/>
              </a:spcBef>
              <a:spcAft>
                <a:spcPct val="0"/>
              </a:spcAft>
              <a:buNone/>
            </a:pPr>
            <a:fld id="{9D129CED-ECED-4C65-904C-26730E0136C4}" type="datetime'li''''mi''''''''''''''''''te''''''d'''''''''''''''">
              <a:rPr lang="en-US" altLang="en-US" sz="800" smtClean="0"/>
              <a:pPr marL="0" lvl="1" indent="0" algn="r">
                <a:spcBef>
                  <a:spcPct val="0"/>
                </a:spcBef>
                <a:spcAft>
                  <a:spcPct val="0"/>
                </a:spcAft>
                <a:buNone/>
              </a:pPr>
              <a:t>limited</a:t>
            </a:fld>
            <a:endParaRPr lang="en-US" sz="800" dirty="0">
              <a:sym typeface="+mn-lt"/>
            </a:endParaRPr>
          </a:p>
        </p:txBody>
      </p:sp>
      <p:sp>
        <p:nvSpPr>
          <p:cNvPr id="707" name="Text Placeholder 2"/>
          <p:cNvSpPr>
            <a:spLocks noGrp="1"/>
          </p:cNvSpPr>
          <p:nvPr>
            <p:custDataLst>
              <p:tags r:id="rId70"/>
            </p:custDataLst>
          </p:nvPr>
        </p:nvSpPr>
        <p:spPr bwMode="auto">
          <a:xfrm>
            <a:off x="10791825" y="5432425"/>
            <a:ext cx="1095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vert270" wrap="none" lIns="0" tIns="0" rIns="0" bIns="0" numCol="1" spcCol="0" rtlCol="0" anchor="ctr" anchorCtr="0">
            <a:noAutofit/>
          </a:bodyPr>
          <a:lstStyle>
            <a:lvl1pPr marL="169863" indent="-169863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3225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–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3088" indent="-1698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9851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2317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r">
              <a:spcBef>
                <a:spcPct val="0"/>
              </a:spcBef>
              <a:spcAft>
                <a:spcPct val="0"/>
              </a:spcAft>
              <a:buNone/>
            </a:pPr>
            <a:fld id="{35D098C2-5F1A-4B2C-BF4F-5BE8FC69D649}" type="datetime'pe''''''''''''''''''''o''p''l''e'''''''''''''''''''''''''">
              <a:rPr lang="en-US" altLang="en-US" sz="800" smtClean="0"/>
              <a:pPr marL="0" lvl="1" indent="0" algn="r">
                <a:spcBef>
                  <a:spcPct val="0"/>
                </a:spcBef>
                <a:spcAft>
                  <a:spcPct val="0"/>
                </a:spcAft>
                <a:buNone/>
              </a:pPr>
              <a:t>people</a:t>
            </a:fld>
            <a:endParaRPr lang="en-US" sz="800" dirty="0"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26780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43467485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019" name="think-cell Slide" r:id="rId45" imgW="216" imgH="216" progId="TCLayout.ActiveDocument.1">
                  <p:embed/>
                </p:oleObj>
              </mc:Choice>
              <mc:Fallback>
                <p:oleObj name="think-cell Slide" r:id="rId45" imgW="216" imgH="216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4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n-US" sz="800" dirty="0" err="1" smtClean="0">
              <a:solidFill>
                <a:schemeClr val="tx1"/>
              </a:solidFill>
              <a:sym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39" y="88904"/>
            <a:ext cx="11852788" cy="465910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Slicing &amp; Dicing Rating w.r.t. Tenure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7EA37-45B3-43F1-B6CD-6AAAF6E0BE4D}" type="slidenum">
              <a:rPr lang="en-US" smtClean="0"/>
              <a:t>6</a:t>
            </a:fld>
            <a:endParaRPr lang="en-US" dirty="0"/>
          </a:p>
        </p:txBody>
      </p:sp>
      <p:sp>
        <p:nvSpPr>
          <p:cNvPr id="375" name="TextBox 32"/>
          <p:cNvSpPr txBox="1"/>
          <p:nvPr/>
        </p:nvSpPr>
        <p:spPr>
          <a:xfrm>
            <a:off x="238126" y="649288"/>
            <a:ext cx="42816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 smtClean="0">
                <a:latin typeface="Arial (Body)"/>
              </a:rPr>
              <a:t>Each segment rating difference between Current and </a:t>
            </a:r>
          </a:p>
          <a:p>
            <a:r>
              <a:rPr lang="en-US" sz="1200" b="1" dirty="0" smtClean="0">
                <a:latin typeface="Arial (Body)"/>
              </a:rPr>
              <a:t>Former Employees w.r.t. their tenure </a:t>
            </a:r>
            <a:endParaRPr lang="en-US" sz="1200" b="1" dirty="0">
              <a:latin typeface="Arial (Body)"/>
            </a:endParaRPr>
          </a:p>
        </p:txBody>
      </p:sp>
      <p:graphicFrame>
        <p:nvGraphicFramePr>
          <p:cNvPr id="418" name="Chart 417"/>
          <p:cNvGraphicFramePr/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742556766"/>
              </p:ext>
            </p:extLst>
          </p:nvPr>
        </p:nvGraphicFramePr>
        <p:xfrm>
          <a:off x="155575" y="1171575"/>
          <a:ext cx="4638675" cy="18907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7"/>
          </a:graphicData>
        </a:graphic>
      </p:graphicFrame>
      <p:cxnSp>
        <p:nvCxnSpPr>
          <p:cNvPr id="46" name="Straight Connector 45"/>
          <p:cNvCxnSpPr/>
          <p:nvPr>
            <p:custDataLst>
              <p:tags r:id="rId5"/>
            </p:custDataLst>
          </p:nvPr>
        </p:nvCxnSpPr>
        <p:spPr bwMode="auto">
          <a:xfrm flipH="1">
            <a:off x="4749800" y="2193924"/>
            <a:ext cx="79375" cy="69850"/>
          </a:xfrm>
          <a:prstGeom prst="line">
            <a:avLst/>
          </a:prstGeom>
          <a:ln w="63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 Placeholder 2"/>
          <p:cNvSpPr>
            <a:spLocks noGrp="1"/>
          </p:cNvSpPr>
          <p:nvPr>
            <p:custDataLst>
              <p:tags r:id="rId6"/>
            </p:custDataLst>
          </p:nvPr>
        </p:nvSpPr>
        <p:spPr bwMode="auto">
          <a:xfrm>
            <a:off x="4854575" y="2727325"/>
            <a:ext cx="1154113" cy="109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169863" indent="-169863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3225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–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3088" indent="-1698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9851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2317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Bef>
                <a:spcPct val="0"/>
              </a:spcBef>
              <a:spcAft>
                <a:spcPct val="0"/>
              </a:spcAft>
              <a:buNone/>
            </a:pPr>
            <a:fld id="{738D61B0-3C48-49F3-8B14-68D632546B3C}" type="datetime'Co''mp''en''''''sation'''' ''&amp; ''''Ben''e''f''''''''''its'">
              <a:rPr lang="en-US" altLang="en-US" sz="800" smtClean="0"/>
              <a:pPr marL="0" lvl="1" indent="0">
                <a:spcBef>
                  <a:spcPct val="0"/>
                </a:spcBef>
                <a:spcAft>
                  <a:spcPct val="0"/>
                </a:spcAft>
                <a:buNone/>
              </a:pPr>
              <a:t>Compensation &amp; Benefits</a:t>
            </a:fld>
            <a:endParaRPr lang="en-US" sz="800" dirty="0">
              <a:sym typeface="+mn-lt"/>
            </a:endParaRPr>
          </a:p>
        </p:txBody>
      </p:sp>
      <p:sp>
        <p:nvSpPr>
          <p:cNvPr id="263" name="Text Placeholder 2"/>
          <p:cNvSpPr>
            <a:spLocks noGrp="1"/>
          </p:cNvSpPr>
          <p:nvPr>
            <p:custDataLst>
              <p:tags r:id="rId7"/>
            </p:custDataLst>
          </p:nvPr>
        </p:nvSpPr>
        <p:spPr bwMode="auto">
          <a:xfrm>
            <a:off x="1308100" y="3011488"/>
            <a:ext cx="109538" cy="4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vert270" wrap="none" lIns="0" tIns="0" rIns="0" bIns="0" numCol="1" spcCol="0" rtlCol="0" anchor="ctr" anchorCtr="0">
            <a:noAutofit/>
          </a:bodyPr>
          <a:lstStyle>
            <a:lvl1pPr marL="169863" indent="-169863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3225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–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3088" indent="-1698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9851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2317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r">
              <a:spcBef>
                <a:spcPct val="0"/>
              </a:spcBef>
              <a:spcAft>
                <a:spcPct val="0"/>
              </a:spcAft>
              <a:buNone/>
            </a:pPr>
            <a:fld id="{5D024974-4714-41A3-A922-84BC967A2D28}" type="datetime'''''''1'''''' ''''''''''t''o'''''' ''''''''''''3 ''y''rs'">
              <a:rPr lang="en-US" altLang="en-US" sz="800" smtClean="0">
                <a:sym typeface="+mn-lt"/>
              </a:rPr>
              <a:pPr marL="0" lvl="1" indent="0" algn="r">
                <a:spcBef>
                  <a:spcPct val="0"/>
                </a:spcBef>
                <a:spcAft>
                  <a:spcPct val="0"/>
                </a:spcAft>
                <a:buNone/>
              </a:pPr>
              <a:t>1 to 3 yrs</a:t>
            </a:fld>
            <a:endParaRPr lang="en-US" sz="800" dirty="0">
              <a:sym typeface="+mn-lt"/>
            </a:endParaRPr>
          </a:p>
        </p:txBody>
      </p:sp>
      <p:sp>
        <p:nvSpPr>
          <p:cNvPr id="99" name="Text Placeholder 2"/>
          <p:cNvSpPr>
            <a:spLocks noGrp="1"/>
          </p:cNvSpPr>
          <p:nvPr>
            <p:custDataLst>
              <p:tags r:id="rId8"/>
            </p:custDataLst>
          </p:nvPr>
        </p:nvSpPr>
        <p:spPr bwMode="auto">
          <a:xfrm>
            <a:off x="4854575" y="2139950"/>
            <a:ext cx="947738" cy="109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169863" indent="-169863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3225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–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3088" indent="-1698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9851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2317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Bef>
                <a:spcPct val="0"/>
              </a:spcBef>
              <a:spcAft>
                <a:spcPct val="0"/>
              </a:spcAft>
              <a:buNone/>
            </a:pPr>
            <a:fld id="{B35EB94C-BED1-490E-A340-B32F35CAAB94}" type="datetime'C''''ar''e''er O''''''''''p''''''''por''''tu''ni''ti''es'">
              <a:rPr lang="en-US" altLang="en-US" sz="800" smtClean="0"/>
              <a:pPr marL="0" lvl="1" indent="0">
                <a:spcBef>
                  <a:spcPct val="0"/>
                </a:spcBef>
                <a:spcAft>
                  <a:spcPct val="0"/>
                </a:spcAft>
                <a:buNone/>
              </a:pPr>
              <a:t>Career Opportunities</a:t>
            </a:fld>
            <a:endParaRPr lang="en-US" sz="800" dirty="0">
              <a:sym typeface="+mn-lt"/>
            </a:endParaRPr>
          </a:p>
        </p:txBody>
      </p:sp>
      <p:sp>
        <p:nvSpPr>
          <p:cNvPr id="109" name="Text Placeholder 2"/>
          <p:cNvSpPr>
            <a:spLocks noGrp="1"/>
          </p:cNvSpPr>
          <p:nvPr>
            <p:custDataLst>
              <p:tags r:id="rId9"/>
            </p:custDataLst>
          </p:nvPr>
        </p:nvSpPr>
        <p:spPr bwMode="auto">
          <a:xfrm>
            <a:off x="4854575" y="1897063"/>
            <a:ext cx="830263" cy="109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169863" indent="-169863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3225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–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3088" indent="-1698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9851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2317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Bef>
                <a:spcPct val="0"/>
              </a:spcBef>
              <a:spcAft>
                <a:spcPct val="0"/>
              </a:spcAft>
              <a:buNone/>
            </a:pPr>
            <a:fld id="{D27A9559-0A2E-4AB5-AF1B-9C5FAED90CC9}" type="datetime'''''''''''Se''''''''nior'' ''''''''''''L''e''ad''''ersh''ip'''">
              <a:rPr lang="en-US" altLang="en-US" sz="800" smtClean="0"/>
              <a:pPr marL="0" lvl="1" indent="0">
                <a:spcBef>
                  <a:spcPct val="0"/>
                </a:spcBef>
                <a:spcAft>
                  <a:spcPct val="0"/>
                </a:spcAft>
                <a:buNone/>
              </a:pPr>
              <a:t>Senior Leadership</a:t>
            </a:fld>
            <a:endParaRPr lang="en-US" sz="800" dirty="0">
              <a:sym typeface="+mn-lt"/>
            </a:endParaRPr>
          </a:p>
        </p:txBody>
      </p:sp>
      <p:sp>
        <p:nvSpPr>
          <p:cNvPr id="110" name="Text Placeholder 2"/>
          <p:cNvSpPr>
            <a:spLocks noGrp="1"/>
          </p:cNvSpPr>
          <p:nvPr>
            <p:custDataLst>
              <p:tags r:id="rId10"/>
            </p:custDataLst>
          </p:nvPr>
        </p:nvSpPr>
        <p:spPr bwMode="auto">
          <a:xfrm>
            <a:off x="4854575" y="2300288"/>
            <a:ext cx="828675" cy="109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169863" indent="-169863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3225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–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3088" indent="-1698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9851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2317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Bef>
                <a:spcPct val="0"/>
              </a:spcBef>
              <a:spcAft>
                <a:spcPct val="0"/>
              </a:spcAft>
              <a:buNone/>
            </a:pPr>
            <a:fld id="{CE1EC75D-D6EC-4122-98AF-7DED480FFEC6}" type="datetime'Work ''L''''i''''''''''''f''e'''' Bal''a''''''nc''''e'">
              <a:rPr lang="en-US" altLang="en-US" sz="800" smtClean="0"/>
              <a:pPr marL="0" lvl="1" indent="0">
                <a:spcBef>
                  <a:spcPct val="0"/>
                </a:spcBef>
                <a:spcAft>
                  <a:spcPct val="0"/>
                </a:spcAft>
                <a:buNone/>
              </a:pPr>
              <a:t>Work Life Balance</a:t>
            </a:fld>
            <a:endParaRPr lang="en-US" sz="800" dirty="0">
              <a:sym typeface="+mn-lt"/>
            </a:endParaRPr>
          </a:p>
        </p:txBody>
      </p:sp>
      <p:sp>
        <p:nvSpPr>
          <p:cNvPr id="111" name="Text Placeholder 2"/>
          <p:cNvSpPr>
            <a:spLocks noGrp="1"/>
          </p:cNvSpPr>
          <p:nvPr>
            <p:custDataLst>
              <p:tags r:id="rId11"/>
            </p:custDataLst>
          </p:nvPr>
        </p:nvSpPr>
        <p:spPr bwMode="auto">
          <a:xfrm>
            <a:off x="4854575" y="1736725"/>
            <a:ext cx="715963" cy="109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169863" indent="-169863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3225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–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3088" indent="-1698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9851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2317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Bef>
                <a:spcPct val="0"/>
              </a:spcBef>
              <a:spcAft>
                <a:spcPct val="0"/>
              </a:spcAft>
              <a:buNone/>
            </a:pPr>
            <a:fld id="{80D6E849-BD8E-488E-82B6-8BDCDA0CA522}" type="datetime'''''''''Cul''''tu''''re ''''''''''''&amp; ''''''''Val''ue'">
              <a:rPr lang="en-US" altLang="en-US" sz="800" smtClean="0"/>
              <a:pPr marL="0" lvl="1" indent="0">
                <a:spcBef>
                  <a:spcPct val="0"/>
                </a:spcBef>
                <a:spcAft>
                  <a:spcPct val="0"/>
                </a:spcAft>
                <a:buNone/>
              </a:pPr>
              <a:t>Culture &amp; Value</a:t>
            </a:fld>
            <a:endParaRPr lang="en-US" sz="800" dirty="0">
              <a:sym typeface="+mn-lt"/>
            </a:endParaRPr>
          </a:p>
        </p:txBody>
      </p:sp>
      <p:sp>
        <p:nvSpPr>
          <p:cNvPr id="271" name="Text Placeholder 2"/>
          <p:cNvSpPr>
            <a:spLocks noGrp="1"/>
          </p:cNvSpPr>
          <p:nvPr>
            <p:custDataLst>
              <p:tags r:id="rId12"/>
            </p:custDataLst>
          </p:nvPr>
        </p:nvSpPr>
        <p:spPr bwMode="auto">
          <a:xfrm>
            <a:off x="4657725" y="3011488"/>
            <a:ext cx="109538" cy="382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vert270" wrap="none" lIns="0" tIns="0" rIns="0" bIns="0" numCol="1" spcCol="0" rtlCol="0" anchor="ctr" anchorCtr="0">
            <a:noAutofit/>
          </a:bodyPr>
          <a:lstStyle>
            <a:lvl1pPr marL="169863" indent="-169863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3225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–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3088" indent="-1698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9851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2317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r">
              <a:spcBef>
                <a:spcPct val="0"/>
              </a:spcBef>
              <a:spcAft>
                <a:spcPct val="0"/>
              </a:spcAft>
              <a:buNone/>
            </a:pPr>
            <a:fld id="{73E086BC-1095-4AC4-ABDD-F8AFEBB54424}" type="datetime'''''''''''&gt;'''''''' ''''''10 ''''Y''''''''''''''''r''''s'''">
              <a:rPr lang="en-US" altLang="en-US" sz="800" smtClean="0">
                <a:sym typeface="+mn-lt"/>
              </a:rPr>
              <a:pPr marL="0" lvl="1" indent="0" algn="r">
                <a:spcBef>
                  <a:spcPct val="0"/>
                </a:spcBef>
                <a:spcAft>
                  <a:spcPct val="0"/>
                </a:spcAft>
                <a:buNone/>
              </a:pPr>
              <a:t>&gt; 10 Yrs</a:t>
            </a:fld>
            <a:endParaRPr lang="en-US" sz="800" dirty="0">
              <a:sym typeface="+mn-lt"/>
            </a:endParaRPr>
          </a:p>
        </p:txBody>
      </p:sp>
      <p:sp>
        <p:nvSpPr>
          <p:cNvPr id="261" name="Text Placeholder 2"/>
          <p:cNvSpPr>
            <a:spLocks noGrp="1"/>
          </p:cNvSpPr>
          <p:nvPr>
            <p:custDataLst>
              <p:tags r:id="rId13"/>
            </p:custDataLst>
          </p:nvPr>
        </p:nvSpPr>
        <p:spPr bwMode="auto">
          <a:xfrm>
            <a:off x="469900" y="3011488"/>
            <a:ext cx="1095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vert270" wrap="none" lIns="0" tIns="0" rIns="0" bIns="0" numCol="1" spcCol="0" rtlCol="0" anchor="ctr" anchorCtr="0">
            <a:noAutofit/>
          </a:bodyPr>
          <a:lstStyle>
            <a:lvl1pPr marL="169863" indent="-169863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3225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–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3088" indent="-1698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9851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2317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r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800" dirty="0" smtClean="0">
                <a:sym typeface="+mn-lt"/>
              </a:rPr>
              <a:t>&lt; 1 </a:t>
            </a:r>
            <a:r>
              <a:rPr lang="en-US" sz="800" dirty="0" err="1" smtClean="0">
                <a:sym typeface="+mn-lt"/>
              </a:rPr>
              <a:t>Yr</a:t>
            </a:r>
            <a:endParaRPr lang="en-US" sz="800" dirty="0">
              <a:sym typeface="+mn-lt"/>
            </a:endParaRPr>
          </a:p>
        </p:txBody>
      </p:sp>
      <p:sp>
        <p:nvSpPr>
          <p:cNvPr id="265" name="Text Placeholder 2"/>
          <p:cNvSpPr>
            <a:spLocks noGrp="1"/>
          </p:cNvSpPr>
          <p:nvPr>
            <p:custDataLst>
              <p:tags r:id="rId14"/>
            </p:custDataLst>
          </p:nvPr>
        </p:nvSpPr>
        <p:spPr bwMode="auto">
          <a:xfrm>
            <a:off x="2144713" y="3011488"/>
            <a:ext cx="109538" cy="4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vert270" wrap="none" lIns="0" tIns="0" rIns="0" bIns="0" numCol="1" spcCol="0" rtlCol="0" anchor="ctr" anchorCtr="0">
            <a:noAutofit/>
          </a:bodyPr>
          <a:lstStyle>
            <a:lvl1pPr marL="169863" indent="-169863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3225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–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3088" indent="-1698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9851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2317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r">
              <a:spcBef>
                <a:spcPct val="0"/>
              </a:spcBef>
              <a:spcAft>
                <a:spcPct val="0"/>
              </a:spcAft>
              <a:buNone/>
            </a:pPr>
            <a:fld id="{6681AF0D-0F92-4482-B307-63A2EE99D13E}" type="datetime'3'''''''''''''' ''''''''''t''o 5 ''y''''''''r''s'''''''''''''">
              <a:rPr lang="en-US" altLang="en-US" sz="800" smtClean="0">
                <a:sym typeface="+mn-lt"/>
              </a:rPr>
              <a:pPr marL="0" lvl="1" indent="0" algn="r">
                <a:spcBef>
                  <a:spcPct val="0"/>
                </a:spcBef>
                <a:spcAft>
                  <a:spcPct val="0"/>
                </a:spcAft>
                <a:buNone/>
              </a:pPr>
              <a:t>3 to 5 yrs</a:t>
            </a:fld>
            <a:endParaRPr lang="en-US" sz="800" dirty="0">
              <a:sym typeface="+mn-lt"/>
            </a:endParaRPr>
          </a:p>
        </p:txBody>
      </p:sp>
      <p:sp>
        <p:nvSpPr>
          <p:cNvPr id="267" name="Text Placeholder 2"/>
          <p:cNvSpPr>
            <a:spLocks noGrp="1"/>
          </p:cNvSpPr>
          <p:nvPr>
            <p:custDataLst>
              <p:tags r:id="rId15"/>
            </p:custDataLst>
          </p:nvPr>
        </p:nvSpPr>
        <p:spPr bwMode="auto">
          <a:xfrm>
            <a:off x="2982913" y="3011488"/>
            <a:ext cx="109538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vert270" wrap="none" lIns="0" tIns="0" rIns="0" bIns="0" numCol="1" spcCol="0" rtlCol="0" anchor="ctr" anchorCtr="0">
            <a:noAutofit/>
          </a:bodyPr>
          <a:lstStyle>
            <a:lvl1pPr marL="169863" indent="-169863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3225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–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3088" indent="-1698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9851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2317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r">
              <a:spcBef>
                <a:spcPct val="0"/>
              </a:spcBef>
              <a:spcAft>
                <a:spcPct val="0"/>
              </a:spcAft>
              <a:buNone/>
            </a:pPr>
            <a:fld id="{542E88DD-4BBD-43C1-AAB1-355C7B363DED}" type="datetime'5 to'''''''''''''''' ''8'''''''' ''''Yr''''''''''s'''''''''''">
              <a:rPr lang="en-US" altLang="en-US" sz="800" smtClean="0">
                <a:sym typeface="+mn-lt"/>
              </a:rPr>
              <a:pPr marL="0" lvl="1" indent="0" algn="r">
                <a:spcBef>
                  <a:spcPct val="0"/>
                </a:spcBef>
                <a:spcAft>
                  <a:spcPct val="0"/>
                </a:spcAft>
                <a:buNone/>
              </a:pPr>
              <a:t>5 to 8 Yrs</a:t>
            </a:fld>
            <a:endParaRPr lang="en-US" sz="800" dirty="0">
              <a:sym typeface="+mn-lt"/>
            </a:endParaRPr>
          </a:p>
        </p:txBody>
      </p:sp>
      <p:sp>
        <p:nvSpPr>
          <p:cNvPr id="269" name="Text Placeholder 2"/>
          <p:cNvSpPr>
            <a:spLocks noGrp="1"/>
          </p:cNvSpPr>
          <p:nvPr>
            <p:custDataLst>
              <p:tags r:id="rId16"/>
            </p:custDataLst>
          </p:nvPr>
        </p:nvSpPr>
        <p:spPr bwMode="auto">
          <a:xfrm>
            <a:off x="3819525" y="3011488"/>
            <a:ext cx="109538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vert270" wrap="none" lIns="0" tIns="0" rIns="0" bIns="0" numCol="1" spcCol="0" rtlCol="0" anchor="ctr" anchorCtr="0">
            <a:noAutofit/>
          </a:bodyPr>
          <a:lstStyle>
            <a:lvl1pPr marL="169863" indent="-169863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3225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–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3088" indent="-1698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9851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2317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r">
              <a:spcBef>
                <a:spcPct val="0"/>
              </a:spcBef>
              <a:spcAft>
                <a:spcPct val="0"/>
              </a:spcAft>
              <a:buNone/>
            </a:pPr>
            <a:fld id="{14E78C2D-076F-4243-81C2-87FBB6A24B42}" type="datetime'''8 ''to ''1''0 ''''''''''''''''''''''''''''Yr''''''s'">
              <a:rPr lang="en-US" altLang="en-US" sz="800" smtClean="0">
                <a:sym typeface="+mn-lt"/>
              </a:rPr>
              <a:pPr marL="0" lvl="1" indent="0" algn="r">
                <a:spcBef>
                  <a:spcPct val="0"/>
                </a:spcBef>
                <a:spcAft>
                  <a:spcPct val="0"/>
                </a:spcAft>
                <a:buNone/>
              </a:pPr>
              <a:t>8 to 10 Yrs</a:t>
            </a:fld>
            <a:endParaRPr lang="en-US" sz="800" dirty="0">
              <a:sym typeface="+mn-lt"/>
            </a:endParaRPr>
          </a:p>
        </p:txBody>
      </p:sp>
      <p:sp>
        <p:nvSpPr>
          <p:cNvPr id="372" name="TextBox 32"/>
          <p:cNvSpPr txBox="1"/>
          <p:nvPr/>
        </p:nvSpPr>
        <p:spPr>
          <a:xfrm>
            <a:off x="6637338" y="649288"/>
            <a:ext cx="4281488" cy="4619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 smtClean="0">
                <a:latin typeface="Arial (Body)"/>
              </a:rPr>
              <a:t>Each segment rating difference between Current and </a:t>
            </a:r>
          </a:p>
          <a:p>
            <a:r>
              <a:rPr lang="en-US" sz="1200" b="1" dirty="0" smtClean="0">
                <a:latin typeface="Arial (Body)"/>
              </a:rPr>
              <a:t>Former Employees w.r.t. their tenure for US</a:t>
            </a:r>
            <a:endParaRPr lang="en-US" sz="1200" b="1" dirty="0">
              <a:latin typeface="Arial (Body)"/>
            </a:endParaRPr>
          </a:p>
        </p:txBody>
      </p:sp>
      <p:graphicFrame>
        <p:nvGraphicFramePr>
          <p:cNvPr id="411" name="Chart 410"/>
          <p:cNvGraphicFramePr/>
          <p:nvPr>
            <p:custDataLst>
              <p:tags r:id="rId17"/>
            </p:custDataLst>
            <p:extLst>
              <p:ext uri="{D42A27DB-BD31-4B8C-83A1-F6EECF244321}">
                <p14:modId xmlns:p14="http://schemas.microsoft.com/office/powerpoint/2010/main" val="2509821511"/>
              </p:ext>
            </p:extLst>
          </p:nvPr>
        </p:nvGraphicFramePr>
        <p:xfrm>
          <a:off x="6554788" y="1171575"/>
          <a:ext cx="3716337" cy="18907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8"/>
          </a:graphicData>
        </a:graphic>
      </p:graphicFrame>
      <p:sp>
        <p:nvSpPr>
          <p:cNvPr id="384" name="Text Placeholder 2"/>
          <p:cNvSpPr>
            <a:spLocks noGrp="1"/>
          </p:cNvSpPr>
          <p:nvPr>
            <p:custDataLst>
              <p:tags r:id="rId18"/>
            </p:custDataLst>
          </p:nvPr>
        </p:nvSpPr>
        <p:spPr bwMode="auto">
          <a:xfrm>
            <a:off x="8828088" y="3011488"/>
            <a:ext cx="109538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vert270" wrap="none" lIns="0" tIns="0" rIns="0" bIns="0" numCol="1" spcCol="0" rtlCol="0" anchor="ctr" anchorCtr="0">
            <a:noAutofit/>
          </a:bodyPr>
          <a:lstStyle>
            <a:lvl1pPr marL="169863" indent="-169863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3225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–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3088" indent="-1698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9851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2317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r">
              <a:spcBef>
                <a:spcPct val="0"/>
              </a:spcBef>
              <a:spcAft>
                <a:spcPct val="0"/>
              </a:spcAft>
              <a:buNone/>
            </a:pPr>
            <a:fld id="{DEE066F7-79D0-4DA7-A813-031865A694AF}" type="datetime'''''''''''''5'''''''' t''''o ''8'''''''''''''' Y''r''''''s'''">
              <a:rPr lang="en-US" altLang="en-US" sz="800" smtClean="0"/>
              <a:pPr marL="0" lvl="1" indent="0" algn="r">
                <a:spcBef>
                  <a:spcPct val="0"/>
                </a:spcBef>
                <a:spcAft>
                  <a:spcPct val="0"/>
                </a:spcAft>
                <a:buNone/>
              </a:pPr>
              <a:t>5 to 8 Yrs</a:t>
            </a:fld>
            <a:endParaRPr lang="en-US" sz="800" dirty="0">
              <a:sym typeface="+mn-lt"/>
            </a:endParaRPr>
          </a:p>
        </p:txBody>
      </p:sp>
      <p:sp>
        <p:nvSpPr>
          <p:cNvPr id="377" name="Text Placeholder 2"/>
          <p:cNvSpPr>
            <a:spLocks noGrp="1"/>
          </p:cNvSpPr>
          <p:nvPr>
            <p:custDataLst>
              <p:tags r:id="rId19"/>
            </p:custDataLst>
          </p:nvPr>
        </p:nvSpPr>
        <p:spPr bwMode="auto">
          <a:xfrm>
            <a:off x="10331450" y="2332038"/>
            <a:ext cx="947738" cy="109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169863" indent="-169863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3225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–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3088" indent="-1698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9851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2317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Bef>
                <a:spcPct val="0"/>
              </a:spcBef>
              <a:spcAft>
                <a:spcPct val="0"/>
              </a:spcAft>
              <a:buNone/>
            </a:pPr>
            <a:fld id="{7A5869A5-59A8-4E18-B88C-99A3AB726DD9}" type="datetime'''C''''''''ar''''''e''e''r Opp''or''tun''''it''i''''''es'''''">
              <a:rPr lang="en-US" altLang="en-US" sz="800" smtClean="0"/>
              <a:pPr marL="0" lvl="1" indent="0">
                <a:spcBef>
                  <a:spcPct val="0"/>
                </a:spcBef>
                <a:spcAft>
                  <a:spcPct val="0"/>
                </a:spcAft>
                <a:buNone/>
              </a:pPr>
              <a:t>Career Opportunities</a:t>
            </a:fld>
            <a:endParaRPr lang="en-US" sz="800" dirty="0">
              <a:sym typeface="+mn-lt"/>
            </a:endParaRPr>
          </a:p>
        </p:txBody>
      </p:sp>
      <p:sp>
        <p:nvSpPr>
          <p:cNvPr id="382" name="Text Placeholder 2"/>
          <p:cNvSpPr>
            <a:spLocks noGrp="1"/>
          </p:cNvSpPr>
          <p:nvPr>
            <p:custDataLst>
              <p:tags r:id="rId20"/>
            </p:custDataLst>
          </p:nvPr>
        </p:nvSpPr>
        <p:spPr bwMode="auto">
          <a:xfrm>
            <a:off x="6869113" y="3011488"/>
            <a:ext cx="109538" cy="757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vert270" wrap="none" lIns="0" tIns="0" rIns="0" bIns="0" numCol="1" spcCol="0" rtlCol="0" anchor="ctr" anchorCtr="0">
            <a:noAutofit/>
          </a:bodyPr>
          <a:lstStyle>
            <a:lvl1pPr marL="169863" indent="-169863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3225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–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3088" indent="-1698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9851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2317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r">
              <a:spcBef>
                <a:spcPct val="0"/>
              </a:spcBef>
              <a:spcAft>
                <a:spcPct val="0"/>
              </a:spcAft>
              <a:buNone/>
            </a:pPr>
            <a:fld id="{A1002813-A424-4329-8FCF-4688524CE07C}" type="datetime'''Less'' ''''''th''''''''''''a''''''n a y''e''''''''a''r'''''">
              <a:rPr lang="en-US" altLang="en-US" sz="800" smtClean="0"/>
              <a:pPr marL="0" lvl="1" indent="0" algn="r">
                <a:spcBef>
                  <a:spcPct val="0"/>
                </a:spcBef>
                <a:spcAft>
                  <a:spcPct val="0"/>
                </a:spcAft>
                <a:buNone/>
              </a:pPr>
              <a:t>Less than a year</a:t>
            </a:fld>
            <a:endParaRPr lang="en-US" sz="800" dirty="0">
              <a:sym typeface="+mn-lt"/>
            </a:endParaRPr>
          </a:p>
        </p:txBody>
      </p:sp>
      <p:sp>
        <p:nvSpPr>
          <p:cNvPr id="376" name="Text Placeholder 2"/>
          <p:cNvSpPr>
            <a:spLocks noGrp="1"/>
          </p:cNvSpPr>
          <p:nvPr>
            <p:custDataLst>
              <p:tags r:id="rId21"/>
            </p:custDataLst>
          </p:nvPr>
        </p:nvSpPr>
        <p:spPr bwMode="auto">
          <a:xfrm>
            <a:off x="7521575" y="3011488"/>
            <a:ext cx="109538" cy="4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vert270" wrap="none" lIns="0" tIns="0" rIns="0" bIns="0" numCol="1" spcCol="0" rtlCol="0" anchor="ctr" anchorCtr="0">
            <a:noAutofit/>
          </a:bodyPr>
          <a:lstStyle>
            <a:lvl1pPr marL="169863" indent="-169863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3225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–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3088" indent="-1698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9851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2317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r">
              <a:spcBef>
                <a:spcPct val="0"/>
              </a:spcBef>
              <a:spcAft>
                <a:spcPct val="0"/>
              </a:spcAft>
              <a:buNone/>
            </a:pPr>
            <a:fld id="{F75205E3-325E-401D-9085-792A49169457}" type="datetime'''1'' t''''''o'' ''''''''3 ''''''y''''''''''r''''''''s'''''">
              <a:rPr lang="en-US" altLang="en-US" sz="800" smtClean="0"/>
              <a:pPr marL="0" lvl="1" indent="0" algn="r">
                <a:spcBef>
                  <a:spcPct val="0"/>
                </a:spcBef>
                <a:spcAft>
                  <a:spcPct val="0"/>
                </a:spcAft>
                <a:buNone/>
              </a:pPr>
              <a:t>1 to 3 yrs</a:t>
            </a:fld>
            <a:endParaRPr lang="en-US" sz="800" dirty="0">
              <a:sym typeface="+mn-lt"/>
            </a:endParaRPr>
          </a:p>
        </p:txBody>
      </p:sp>
      <p:sp>
        <p:nvSpPr>
          <p:cNvPr id="381" name="Text Placeholder 2"/>
          <p:cNvSpPr>
            <a:spLocks noGrp="1"/>
          </p:cNvSpPr>
          <p:nvPr>
            <p:custDataLst>
              <p:tags r:id="rId22"/>
            </p:custDataLst>
          </p:nvPr>
        </p:nvSpPr>
        <p:spPr bwMode="auto">
          <a:xfrm>
            <a:off x="10134600" y="3011488"/>
            <a:ext cx="109538" cy="382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vert270" wrap="none" lIns="0" tIns="0" rIns="0" bIns="0" numCol="1" spcCol="0" rtlCol="0" anchor="ctr" anchorCtr="0">
            <a:noAutofit/>
          </a:bodyPr>
          <a:lstStyle>
            <a:lvl1pPr marL="169863" indent="-169863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3225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–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3088" indent="-1698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9851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2317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r">
              <a:spcBef>
                <a:spcPct val="0"/>
              </a:spcBef>
              <a:spcAft>
                <a:spcPct val="0"/>
              </a:spcAft>
              <a:buNone/>
            </a:pPr>
            <a:fld id="{35BC7AA2-DF2F-48F7-83D1-3AC6F94B9381}" type="datetime'''&gt;'''''''' ''''10'''' ''''''Y''''''''''r''''''''''s'''''">
              <a:rPr lang="en-US" altLang="en-US" sz="800" smtClean="0"/>
              <a:pPr marL="0" lvl="1" indent="0" algn="r">
                <a:spcBef>
                  <a:spcPct val="0"/>
                </a:spcBef>
                <a:spcAft>
                  <a:spcPct val="0"/>
                </a:spcAft>
                <a:buNone/>
              </a:pPr>
              <a:t>&gt; 10 Yrs</a:t>
            </a:fld>
            <a:endParaRPr lang="en-US" sz="800" dirty="0">
              <a:sym typeface="+mn-lt"/>
            </a:endParaRPr>
          </a:p>
        </p:txBody>
      </p:sp>
      <p:sp>
        <p:nvSpPr>
          <p:cNvPr id="383" name="Text Placeholder 2"/>
          <p:cNvSpPr>
            <a:spLocks noGrp="1"/>
          </p:cNvSpPr>
          <p:nvPr>
            <p:custDataLst>
              <p:tags r:id="rId23"/>
            </p:custDataLst>
          </p:nvPr>
        </p:nvSpPr>
        <p:spPr bwMode="auto">
          <a:xfrm>
            <a:off x="8175625" y="3011488"/>
            <a:ext cx="109538" cy="4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vert270" wrap="none" lIns="0" tIns="0" rIns="0" bIns="0" numCol="1" spcCol="0" rtlCol="0" anchor="ctr" anchorCtr="0">
            <a:noAutofit/>
          </a:bodyPr>
          <a:lstStyle>
            <a:lvl1pPr marL="169863" indent="-169863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3225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–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3088" indent="-1698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9851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2317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r">
              <a:spcBef>
                <a:spcPct val="0"/>
              </a:spcBef>
              <a:spcAft>
                <a:spcPct val="0"/>
              </a:spcAft>
              <a:buNone/>
            </a:pPr>
            <a:fld id="{C1B2182B-84F9-404F-9E1A-FA0CA499048F}" type="datetime'3'''' ''to'' ''''''''''''''''''''''''''5'' y''rs'''''''''''''">
              <a:rPr lang="en-US" altLang="en-US" sz="800" smtClean="0"/>
              <a:pPr marL="0" lvl="1" indent="0" algn="r">
                <a:spcBef>
                  <a:spcPct val="0"/>
                </a:spcBef>
                <a:spcAft>
                  <a:spcPct val="0"/>
                </a:spcAft>
                <a:buNone/>
              </a:pPr>
              <a:t>3 to 5 yrs</a:t>
            </a:fld>
            <a:endParaRPr lang="en-US" sz="800" dirty="0">
              <a:sym typeface="+mn-lt"/>
            </a:endParaRPr>
          </a:p>
        </p:txBody>
      </p:sp>
      <p:sp>
        <p:nvSpPr>
          <p:cNvPr id="385" name="Text Placeholder 2"/>
          <p:cNvSpPr>
            <a:spLocks noGrp="1"/>
          </p:cNvSpPr>
          <p:nvPr>
            <p:custDataLst>
              <p:tags r:id="rId24"/>
            </p:custDataLst>
          </p:nvPr>
        </p:nvSpPr>
        <p:spPr bwMode="auto">
          <a:xfrm>
            <a:off x="9482138" y="3011488"/>
            <a:ext cx="109538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vert270" wrap="none" lIns="0" tIns="0" rIns="0" bIns="0" numCol="1" spcCol="0" rtlCol="0" anchor="ctr" anchorCtr="0">
            <a:noAutofit/>
          </a:bodyPr>
          <a:lstStyle>
            <a:lvl1pPr marL="169863" indent="-169863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3225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–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3088" indent="-1698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9851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2317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r">
              <a:spcBef>
                <a:spcPct val="0"/>
              </a:spcBef>
              <a:spcAft>
                <a:spcPct val="0"/>
              </a:spcAft>
              <a:buNone/>
            </a:pPr>
            <a:fld id="{252A1376-B8CD-431F-8F2C-8B88C6DE4BFB}" type="datetime'''8'''''''''' t''''o'''' ''10'' Y''''''''''r''''s'''''''''''''">
              <a:rPr lang="en-US" altLang="en-US" sz="800" smtClean="0"/>
              <a:pPr marL="0" lvl="1" indent="0" algn="r">
                <a:spcBef>
                  <a:spcPct val="0"/>
                </a:spcBef>
                <a:spcAft>
                  <a:spcPct val="0"/>
                </a:spcAft>
                <a:buNone/>
              </a:pPr>
              <a:t>8 to 10 Yrs</a:t>
            </a:fld>
            <a:endParaRPr lang="en-US" sz="800" dirty="0">
              <a:sym typeface="+mn-lt"/>
            </a:endParaRPr>
          </a:p>
        </p:txBody>
      </p:sp>
      <p:sp>
        <p:nvSpPr>
          <p:cNvPr id="374" name="Text Placeholder 2"/>
          <p:cNvSpPr>
            <a:spLocks noGrp="1"/>
          </p:cNvSpPr>
          <p:nvPr>
            <p:custDataLst>
              <p:tags r:id="rId25"/>
            </p:custDataLst>
          </p:nvPr>
        </p:nvSpPr>
        <p:spPr bwMode="auto">
          <a:xfrm>
            <a:off x="10331450" y="2830513"/>
            <a:ext cx="1154113" cy="109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169863" indent="-169863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3225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–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3088" indent="-1698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9851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2317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Bef>
                <a:spcPct val="0"/>
              </a:spcBef>
              <a:spcAft>
                <a:spcPct val="0"/>
              </a:spcAft>
              <a:buNone/>
            </a:pPr>
            <a:fld id="{D814E63F-C7D4-4016-B846-342E0820A9D0}" type="datetime'''''''''''''C''om''''pensa''''''t''''io''n ''''&amp; Benefit''''s'">
              <a:rPr lang="en-US" altLang="en-US" sz="800" smtClean="0"/>
              <a:pPr marL="0" lvl="1" indent="0">
                <a:spcBef>
                  <a:spcPct val="0"/>
                </a:spcBef>
                <a:spcAft>
                  <a:spcPct val="0"/>
                </a:spcAft>
                <a:buNone/>
              </a:pPr>
              <a:t>Compensation &amp; Benefits</a:t>
            </a:fld>
            <a:endParaRPr lang="en-US" sz="800" dirty="0">
              <a:sym typeface="+mn-lt"/>
            </a:endParaRPr>
          </a:p>
        </p:txBody>
      </p:sp>
      <p:sp>
        <p:nvSpPr>
          <p:cNvPr id="378" name="Text Placeholder 2"/>
          <p:cNvSpPr>
            <a:spLocks noGrp="1"/>
          </p:cNvSpPr>
          <p:nvPr>
            <p:custDataLst>
              <p:tags r:id="rId26"/>
            </p:custDataLst>
          </p:nvPr>
        </p:nvSpPr>
        <p:spPr bwMode="auto">
          <a:xfrm>
            <a:off x="10331450" y="1876425"/>
            <a:ext cx="830263" cy="109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169863" indent="-169863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3225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–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3088" indent="-1698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9851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2317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Bef>
                <a:spcPct val="0"/>
              </a:spcBef>
              <a:spcAft>
                <a:spcPct val="0"/>
              </a:spcAft>
              <a:buNone/>
            </a:pPr>
            <a:fld id="{1A07E220-ED37-436F-BEA4-E0E22BA61C70}" type="datetime'''S''e''n''ior'' L''e''a''''de''''rs''''''''hi''''''''p'">
              <a:rPr lang="en-US" altLang="en-US" sz="800" smtClean="0"/>
              <a:pPr marL="0" lvl="1" indent="0">
                <a:spcBef>
                  <a:spcPct val="0"/>
                </a:spcBef>
                <a:spcAft>
                  <a:spcPct val="0"/>
                </a:spcAft>
                <a:buNone/>
              </a:pPr>
              <a:t>Senior Leadership</a:t>
            </a:fld>
            <a:endParaRPr lang="en-US" sz="800" dirty="0">
              <a:sym typeface="+mn-lt"/>
            </a:endParaRPr>
          </a:p>
        </p:txBody>
      </p:sp>
      <p:sp>
        <p:nvSpPr>
          <p:cNvPr id="379" name="Text Placeholder 2"/>
          <p:cNvSpPr>
            <a:spLocks noGrp="1"/>
          </p:cNvSpPr>
          <p:nvPr>
            <p:custDataLst>
              <p:tags r:id="rId27"/>
            </p:custDataLst>
          </p:nvPr>
        </p:nvSpPr>
        <p:spPr bwMode="auto">
          <a:xfrm>
            <a:off x="10331450" y="2171700"/>
            <a:ext cx="828675" cy="109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169863" indent="-169863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3225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–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3088" indent="-1698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9851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2317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Bef>
                <a:spcPct val="0"/>
              </a:spcBef>
              <a:spcAft>
                <a:spcPct val="0"/>
              </a:spcAft>
              <a:buNone/>
            </a:pPr>
            <a:fld id="{22A8671C-C355-4406-B441-F1E94C0B9350}" type="datetime'''''W''o''''rk L''''if''''e ''''''Ba''''''''l''''''a''n''c''e'">
              <a:rPr lang="en-US" altLang="en-US" sz="800" smtClean="0"/>
              <a:pPr marL="0" lvl="1" indent="0">
                <a:spcBef>
                  <a:spcPct val="0"/>
                </a:spcBef>
                <a:spcAft>
                  <a:spcPct val="0"/>
                </a:spcAft>
                <a:buNone/>
              </a:pPr>
              <a:t>Work Life Balance</a:t>
            </a:fld>
            <a:endParaRPr lang="en-US" sz="800" dirty="0">
              <a:sym typeface="+mn-lt"/>
            </a:endParaRPr>
          </a:p>
        </p:txBody>
      </p:sp>
      <p:sp>
        <p:nvSpPr>
          <p:cNvPr id="380" name="Text Placeholder 2"/>
          <p:cNvSpPr>
            <a:spLocks noGrp="1"/>
          </p:cNvSpPr>
          <p:nvPr>
            <p:custDataLst>
              <p:tags r:id="rId28"/>
            </p:custDataLst>
          </p:nvPr>
        </p:nvSpPr>
        <p:spPr bwMode="auto">
          <a:xfrm>
            <a:off x="10331450" y="1716088"/>
            <a:ext cx="715963" cy="109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169863" indent="-169863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3225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–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3088" indent="-1698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9851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2317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Bef>
                <a:spcPct val="0"/>
              </a:spcBef>
              <a:spcAft>
                <a:spcPct val="0"/>
              </a:spcAft>
              <a:buNone/>
            </a:pPr>
            <a:fld id="{D7BE3543-2140-466C-8872-07FD9569504B}" type="datetime'''''''Cu''lt''ure'' ''''''&amp; V''a''''''''''''''l''''''ue'">
              <a:rPr lang="en-US" altLang="en-US" sz="800" smtClean="0"/>
              <a:pPr marL="0" lvl="1" indent="0">
                <a:spcBef>
                  <a:spcPct val="0"/>
                </a:spcBef>
                <a:spcAft>
                  <a:spcPct val="0"/>
                </a:spcAft>
                <a:buNone/>
              </a:pPr>
              <a:t>Culture &amp; Value</a:t>
            </a:fld>
            <a:endParaRPr lang="en-US" sz="800" dirty="0">
              <a:sym typeface="+mn-lt"/>
            </a:endParaRPr>
          </a:p>
        </p:txBody>
      </p:sp>
      <p:sp>
        <p:nvSpPr>
          <p:cNvPr id="393" name="TextBox 32"/>
          <p:cNvSpPr txBox="1"/>
          <p:nvPr/>
        </p:nvSpPr>
        <p:spPr>
          <a:xfrm>
            <a:off x="2551113" y="3927475"/>
            <a:ext cx="4281488" cy="4619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 smtClean="0">
                <a:latin typeface="Arial (Body)"/>
              </a:rPr>
              <a:t>Each segment rating difference between Current and </a:t>
            </a:r>
          </a:p>
          <a:p>
            <a:r>
              <a:rPr lang="en-US" sz="1200" b="1" dirty="0" smtClean="0">
                <a:latin typeface="Arial (Body)"/>
              </a:rPr>
              <a:t>Former Employees w.r.t. their tenure for India</a:t>
            </a:r>
            <a:endParaRPr lang="en-US" sz="1200" b="1" dirty="0">
              <a:latin typeface="Arial (Body)"/>
            </a:endParaRPr>
          </a:p>
        </p:txBody>
      </p:sp>
      <p:graphicFrame>
        <p:nvGraphicFramePr>
          <p:cNvPr id="420" name="Chart 419"/>
          <p:cNvGraphicFramePr/>
          <p:nvPr>
            <p:custDataLst>
              <p:tags r:id="rId29"/>
            </p:custDataLst>
            <p:extLst>
              <p:ext uri="{D42A27DB-BD31-4B8C-83A1-F6EECF244321}">
                <p14:modId xmlns:p14="http://schemas.microsoft.com/office/powerpoint/2010/main" val="4016669821"/>
              </p:ext>
            </p:extLst>
          </p:nvPr>
        </p:nvGraphicFramePr>
        <p:xfrm>
          <a:off x="2468563" y="4449763"/>
          <a:ext cx="3716337" cy="17732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9"/>
          </a:graphicData>
        </a:graphic>
      </p:graphicFrame>
      <p:cxnSp>
        <p:nvCxnSpPr>
          <p:cNvPr id="44" name="Straight Connector 43"/>
          <p:cNvCxnSpPr/>
          <p:nvPr>
            <p:custDataLst>
              <p:tags r:id="rId30"/>
            </p:custDataLst>
          </p:nvPr>
        </p:nvCxnSpPr>
        <p:spPr bwMode="auto">
          <a:xfrm flipH="1">
            <a:off x="6140450" y="4802187"/>
            <a:ext cx="79375" cy="76200"/>
          </a:xfrm>
          <a:prstGeom prst="line">
            <a:avLst/>
          </a:prstGeom>
          <a:ln w="63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>
            <p:custDataLst>
              <p:tags r:id="rId31"/>
            </p:custDataLst>
          </p:nvPr>
        </p:nvCxnSpPr>
        <p:spPr bwMode="auto">
          <a:xfrm flipH="1">
            <a:off x="6140450" y="5200650"/>
            <a:ext cx="79375" cy="79375"/>
          </a:xfrm>
          <a:prstGeom prst="line">
            <a:avLst/>
          </a:prstGeom>
          <a:ln w="63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>
            <p:custDataLst>
              <p:tags r:id="rId32"/>
            </p:custDataLst>
          </p:nvPr>
        </p:nvCxnSpPr>
        <p:spPr bwMode="auto">
          <a:xfrm flipH="1" flipV="1">
            <a:off x="6140450" y="5280025"/>
            <a:ext cx="79375" cy="80963"/>
          </a:xfrm>
          <a:prstGeom prst="line">
            <a:avLst/>
          </a:prstGeom>
          <a:ln w="63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5" name="Text Placeholder 2"/>
          <p:cNvSpPr>
            <a:spLocks noGrp="1"/>
          </p:cNvSpPr>
          <p:nvPr>
            <p:custDataLst>
              <p:tags r:id="rId33"/>
            </p:custDataLst>
          </p:nvPr>
        </p:nvSpPr>
        <p:spPr bwMode="auto">
          <a:xfrm>
            <a:off x="4741863" y="6172200"/>
            <a:ext cx="109538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vert270" wrap="none" lIns="0" tIns="0" rIns="0" bIns="0" numCol="1" spcCol="0" rtlCol="0" anchor="ctr" anchorCtr="0">
            <a:noAutofit/>
          </a:bodyPr>
          <a:lstStyle>
            <a:lvl1pPr marL="169863" indent="-169863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3225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–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3088" indent="-1698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9851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2317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r">
              <a:spcBef>
                <a:spcPct val="0"/>
              </a:spcBef>
              <a:spcAft>
                <a:spcPct val="0"/>
              </a:spcAft>
              <a:buNone/>
            </a:pPr>
            <a:fld id="{0C3B630C-46C5-464C-BAFC-E4FD600C0280}" type="datetime'''5'''''' t''''''''''''o 8'''''''''''' Y''r''''''''''s'''''">
              <a:rPr lang="en-US" altLang="en-US" sz="800" smtClean="0"/>
              <a:pPr marL="0" lvl="1" indent="0" algn="r">
                <a:spcBef>
                  <a:spcPct val="0"/>
                </a:spcBef>
                <a:spcAft>
                  <a:spcPct val="0"/>
                </a:spcAft>
                <a:buNone/>
              </a:pPr>
              <a:t>5 to 8 Yrs</a:t>
            </a:fld>
            <a:endParaRPr lang="en-US" sz="800" dirty="0">
              <a:sym typeface="+mn-lt"/>
            </a:endParaRPr>
          </a:p>
        </p:txBody>
      </p:sp>
      <p:sp>
        <p:nvSpPr>
          <p:cNvPr id="396" name="Text Placeholder 2"/>
          <p:cNvSpPr>
            <a:spLocks noGrp="1"/>
          </p:cNvSpPr>
          <p:nvPr>
            <p:custDataLst>
              <p:tags r:id="rId34"/>
            </p:custDataLst>
          </p:nvPr>
        </p:nvSpPr>
        <p:spPr bwMode="auto">
          <a:xfrm>
            <a:off x="6245225" y="5146675"/>
            <a:ext cx="947738" cy="109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169863" indent="-169863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3225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–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3088" indent="-1698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9851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2317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Bef>
                <a:spcPct val="0"/>
              </a:spcBef>
              <a:spcAft>
                <a:spcPct val="0"/>
              </a:spcAft>
              <a:buNone/>
            </a:pPr>
            <a:fld id="{37318D13-243A-4954-A501-94715FFED5B5}" type="datetime'Car''e''e''''''''r'''''''''' ''''''''Op''po''r''''tu''nities'">
              <a:rPr lang="en-US" altLang="en-US" sz="800" smtClean="0"/>
              <a:pPr marL="0" lvl="1" indent="0">
                <a:spcBef>
                  <a:spcPct val="0"/>
                </a:spcBef>
                <a:spcAft>
                  <a:spcPct val="0"/>
                </a:spcAft>
                <a:buNone/>
              </a:pPr>
              <a:t>Career Opportunities</a:t>
            </a:fld>
            <a:endParaRPr lang="en-US" sz="800" dirty="0">
              <a:sym typeface="+mn-lt"/>
            </a:endParaRPr>
          </a:p>
        </p:txBody>
      </p:sp>
      <p:sp>
        <p:nvSpPr>
          <p:cNvPr id="397" name="Text Placeholder 2"/>
          <p:cNvSpPr>
            <a:spLocks noGrp="1"/>
          </p:cNvSpPr>
          <p:nvPr>
            <p:custDataLst>
              <p:tags r:id="rId35"/>
            </p:custDataLst>
          </p:nvPr>
        </p:nvSpPr>
        <p:spPr bwMode="auto">
          <a:xfrm>
            <a:off x="2782888" y="6172200"/>
            <a:ext cx="1095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vert270" wrap="none" lIns="0" tIns="0" rIns="0" bIns="0" numCol="1" spcCol="0" rtlCol="0" anchor="ctr" anchorCtr="0">
            <a:noAutofit/>
          </a:bodyPr>
          <a:lstStyle>
            <a:lvl1pPr marL="169863" indent="-169863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3225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–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3088" indent="-1698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9851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2317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r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800" dirty="0" smtClean="0">
                <a:sym typeface="+mn-lt"/>
              </a:rPr>
              <a:t>&lt; 1 </a:t>
            </a:r>
            <a:r>
              <a:rPr lang="en-US" sz="800" dirty="0" err="1" smtClean="0">
                <a:sym typeface="+mn-lt"/>
              </a:rPr>
              <a:t>Yr</a:t>
            </a:r>
            <a:endParaRPr lang="en-US" sz="800" dirty="0">
              <a:sym typeface="+mn-lt"/>
            </a:endParaRPr>
          </a:p>
        </p:txBody>
      </p:sp>
      <p:sp>
        <p:nvSpPr>
          <p:cNvPr id="398" name="Text Placeholder 2"/>
          <p:cNvSpPr>
            <a:spLocks noGrp="1"/>
          </p:cNvSpPr>
          <p:nvPr>
            <p:custDataLst>
              <p:tags r:id="rId36"/>
            </p:custDataLst>
          </p:nvPr>
        </p:nvSpPr>
        <p:spPr bwMode="auto">
          <a:xfrm>
            <a:off x="3435350" y="6172200"/>
            <a:ext cx="109538" cy="4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vert270" wrap="none" lIns="0" tIns="0" rIns="0" bIns="0" numCol="1" spcCol="0" rtlCol="0" anchor="ctr" anchorCtr="0">
            <a:noAutofit/>
          </a:bodyPr>
          <a:lstStyle>
            <a:lvl1pPr marL="169863" indent="-169863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3225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–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3088" indent="-1698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9851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2317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r">
              <a:spcBef>
                <a:spcPct val="0"/>
              </a:spcBef>
              <a:spcAft>
                <a:spcPct val="0"/>
              </a:spcAft>
              <a:buNone/>
            </a:pPr>
            <a:fld id="{EDBDADF2-8CB5-47F9-9AD4-CBFAA0BBD0F9}" type="datetime'''1 ''to'''''''''''''''''''''''''''' ''''''''''3'' y''''rs'">
              <a:rPr lang="en-US" altLang="en-US" sz="800" smtClean="0"/>
              <a:pPr marL="0" lvl="1" indent="0" algn="r">
                <a:spcBef>
                  <a:spcPct val="0"/>
                </a:spcBef>
                <a:spcAft>
                  <a:spcPct val="0"/>
                </a:spcAft>
                <a:buNone/>
              </a:pPr>
              <a:t>1 to 3 yrs</a:t>
            </a:fld>
            <a:endParaRPr lang="en-US" sz="800" dirty="0">
              <a:sym typeface="+mn-lt"/>
            </a:endParaRPr>
          </a:p>
        </p:txBody>
      </p:sp>
      <p:sp>
        <p:nvSpPr>
          <p:cNvPr id="402" name="Text Placeholder 2"/>
          <p:cNvSpPr>
            <a:spLocks noGrp="1"/>
          </p:cNvSpPr>
          <p:nvPr>
            <p:custDataLst>
              <p:tags r:id="rId37"/>
            </p:custDataLst>
          </p:nvPr>
        </p:nvSpPr>
        <p:spPr bwMode="auto">
          <a:xfrm>
            <a:off x="6245225" y="5972175"/>
            <a:ext cx="1154113" cy="109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169863" indent="-169863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3225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–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3088" indent="-1698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9851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2317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Bef>
                <a:spcPct val="0"/>
              </a:spcBef>
              <a:spcAft>
                <a:spcPct val="0"/>
              </a:spcAft>
              <a:buNone/>
            </a:pPr>
            <a:fld id="{A0BE5EC7-9822-48E3-B5C9-BFF9C097564C}" type="datetime'''''Com''''pensa''''''''''''tion'' ''''&amp; B''enef''i''t''''s'''">
              <a:rPr lang="en-US" altLang="en-US" sz="800" smtClean="0"/>
              <a:pPr marL="0" lvl="1" indent="0">
                <a:spcBef>
                  <a:spcPct val="0"/>
                </a:spcBef>
                <a:spcAft>
                  <a:spcPct val="0"/>
                </a:spcAft>
                <a:buNone/>
              </a:pPr>
              <a:t>Compensation &amp; Benefits</a:t>
            </a:fld>
            <a:endParaRPr lang="en-US" sz="800" dirty="0">
              <a:sym typeface="+mn-lt"/>
            </a:endParaRPr>
          </a:p>
        </p:txBody>
      </p:sp>
      <p:sp>
        <p:nvSpPr>
          <p:cNvPr id="400" name="Text Placeholder 2"/>
          <p:cNvSpPr>
            <a:spLocks noGrp="1"/>
          </p:cNvSpPr>
          <p:nvPr>
            <p:custDataLst>
              <p:tags r:id="rId38"/>
            </p:custDataLst>
          </p:nvPr>
        </p:nvSpPr>
        <p:spPr bwMode="auto">
          <a:xfrm>
            <a:off x="4089400" y="6172200"/>
            <a:ext cx="109538" cy="4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vert270" wrap="none" lIns="0" tIns="0" rIns="0" bIns="0" numCol="1" spcCol="0" rtlCol="0" anchor="ctr" anchorCtr="0">
            <a:noAutofit/>
          </a:bodyPr>
          <a:lstStyle>
            <a:lvl1pPr marL="169863" indent="-169863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3225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–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3088" indent="-1698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9851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2317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r">
              <a:spcBef>
                <a:spcPct val="0"/>
              </a:spcBef>
              <a:spcAft>
                <a:spcPct val="0"/>
              </a:spcAft>
              <a:buNone/>
            </a:pPr>
            <a:fld id="{C0EC2508-AF50-4E7B-A6FB-2934531725D8}" type="datetime'''''''''''''''''''''''''3'''' t''''o ''''5'' ''yr''''s'">
              <a:rPr lang="en-US" altLang="en-US" sz="800" smtClean="0"/>
              <a:pPr marL="0" lvl="1" indent="0" algn="r">
                <a:spcBef>
                  <a:spcPct val="0"/>
                </a:spcBef>
                <a:spcAft>
                  <a:spcPct val="0"/>
                </a:spcAft>
                <a:buNone/>
              </a:pPr>
              <a:t>3 to 5 yrs</a:t>
            </a:fld>
            <a:endParaRPr lang="en-US" sz="800" dirty="0">
              <a:sym typeface="+mn-lt"/>
            </a:endParaRPr>
          </a:p>
        </p:txBody>
      </p:sp>
      <p:sp>
        <p:nvSpPr>
          <p:cNvPr id="401" name="Text Placeholder 2"/>
          <p:cNvSpPr>
            <a:spLocks noGrp="1"/>
          </p:cNvSpPr>
          <p:nvPr>
            <p:custDataLst>
              <p:tags r:id="rId39"/>
            </p:custDataLst>
          </p:nvPr>
        </p:nvSpPr>
        <p:spPr bwMode="auto">
          <a:xfrm>
            <a:off x="5395913" y="6172200"/>
            <a:ext cx="109538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vert270" wrap="none" lIns="0" tIns="0" rIns="0" bIns="0" numCol="1" spcCol="0" rtlCol="0" anchor="ctr" anchorCtr="0">
            <a:noAutofit/>
          </a:bodyPr>
          <a:lstStyle>
            <a:lvl1pPr marL="169863" indent="-169863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3225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–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3088" indent="-1698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9851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2317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r">
              <a:spcBef>
                <a:spcPct val="0"/>
              </a:spcBef>
              <a:spcAft>
                <a:spcPct val="0"/>
              </a:spcAft>
              <a:buNone/>
            </a:pPr>
            <a:fld id="{8B1DFB82-A613-477C-9559-CC0A02323D27}" type="datetime'''''''8'' ''t''o'' 1''0'''''''''' ''''''Y''r''s'''''''''''''''">
              <a:rPr lang="en-US" altLang="en-US" sz="800" smtClean="0"/>
              <a:pPr marL="0" lvl="1" indent="0" algn="r">
                <a:spcBef>
                  <a:spcPct val="0"/>
                </a:spcBef>
                <a:spcAft>
                  <a:spcPct val="0"/>
                </a:spcAft>
                <a:buNone/>
              </a:pPr>
              <a:t>8 to 10 Yrs</a:t>
            </a:fld>
            <a:endParaRPr lang="en-US" sz="800" dirty="0">
              <a:sym typeface="+mn-lt"/>
            </a:endParaRPr>
          </a:p>
        </p:txBody>
      </p:sp>
      <p:sp>
        <p:nvSpPr>
          <p:cNvPr id="399" name="Text Placeholder 2"/>
          <p:cNvSpPr>
            <a:spLocks noGrp="1"/>
          </p:cNvSpPr>
          <p:nvPr>
            <p:custDataLst>
              <p:tags r:id="rId40"/>
            </p:custDataLst>
          </p:nvPr>
        </p:nvSpPr>
        <p:spPr bwMode="auto">
          <a:xfrm>
            <a:off x="6048375" y="6172200"/>
            <a:ext cx="109538" cy="382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vert270" wrap="none" lIns="0" tIns="0" rIns="0" bIns="0" numCol="1" spcCol="0" rtlCol="0" anchor="ctr" anchorCtr="0">
            <a:noAutofit/>
          </a:bodyPr>
          <a:lstStyle>
            <a:lvl1pPr marL="169863" indent="-169863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3225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–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3088" indent="-1698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9851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2317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r">
              <a:spcBef>
                <a:spcPct val="0"/>
              </a:spcBef>
              <a:spcAft>
                <a:spcPct val="0"/>
              </a:spcAft>
              <a:buNone/>
            </a:pPr>
            <a:fld id="{45C43B94-8523-4250-BC97-36B194C89B25}" type="datetime'&gt; ''''''''''''10 ''''''''''Y''r''''''''''''''''''s'''''''''''">
              <a:rPr lang="en-US" altLang="en-US" sz="800" smtClean="0"/>
              <a:pPr marL="0" lvl="1" indent="0" algn="r">
                <a:spcBef>
                  <a:spcPct val="0"/>
                </a:spcBef>
                <a:spcAft>
                  <a:spcPct val="0"/>
                </a:spcAft>
                <a:buNone/>
              </a:pPr>
              <a:t>&gt; 10 Yrs</a:t>
            </a:fld>
            <a:endParaRPr lang="en-US" sz="800" dirty="0">
              <a:sym typeface="+mn-lt"/>
            </a:endParaRPr>
          </a:p>
        </p:txBody>
      </p:sp>
      <p:sp>
        <p:nvSpPr>
          <p:cNvPr id="403" name="Text Placeholder 2"/>
          <p:cNvSpPr>
            <a:spLocks noGrp="1"/>
          </p:cNvSpPr>
          <p:nvPr>
            <p:custDataLst>
              <p:tags r:id="rId41"/>
            </p:custDataLst>
          </p:nvPr>
        </p:nvSpPr>
        <p:spPr bwMode="auto">
          <a:xfrm>
            <a:off x="6245225" y="4748213"/>
            <a:ext cx="830263" cy="109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169863" indent="-169863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3225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–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3088" indent="-1698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9851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2317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Bef>
                <a:spcPct val="0"/>
              </a:spcBef>
              <a:spcAft>
                <a:spcPct val="0"/>
              </a:spcAft>
              <a:buNone/>
            </a:pPr>
            <a:fld id="{D94B4A4B-D166-4691-A6ED-35A657617441}" type="datetime'''''''S''e''nior'' ''L''ead''''''e''''''''''rs''''hi''''p'''''">
              <a:rPr lang="en-US" altLang="en-US" sz="800" smtClean="0"/>
              <a:pPr marL="0" lvl="1" indent="0">
                <a:spcBef>
                  <a:spcPct val="0"/>
                </a:spcBef>
                <a:spcAft>
                  <a:spcPct val="0"/>
                </a:spcAft>
                <a:buNone/>
              </a:pPr>
              <a:t>Senior Leadership</a:t>
            </a:fld>
            <a:endParaRPr lang="en-US" sz="800" dirty="0">
              <a:sym typeface="+mn-lt"/>
            </a:endParaRPr>
          </a:p>
        </p:txBody>
      </p:sp>
      <p:sp>
        <p:nvSpPr>
          <p:cNvPr id="404" name="Text Placeholder 2"/>
          <p:cNvSpPr>
            <a:spLocks noGrp="1"/>
          </p:cNvSpPr>
          <p:nvPr>
            <p:custDataLst>
              <p:tags r:id="rId42"/>
            </p:custDataLst>
          </p:nvPr>
        </p:nvSpPr>
        <p:spPr bwMode="auto">
          <a:xfrm>
            <a:off x="6245225" y="5307013"/>
            <a:ext cx="828675" cy="109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169863" indent="-169863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3225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–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3088" indent="-1698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9851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2317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Bef>
                <a:spcPct val="0"/>
              </a:spcBef>
              <a:spcAft>
                <a:spcPct val="0"/>
              </a:spcAft>
              <a:buNone/>
            </a:pPr>
            <a:fld id="{CE1E273A-08C8-45F9-9D8C-22CD9EDDA471}" type="datetime'''W''o''''r''''''''''''k ''Li''''''f''''e'' ''B''al''''ance'''">
              <a:rPr lang="en-US" altLang="en-US" sz="800" smtClean="0"/>
              <a:pPr marL="0" lvl="1" indent="0">
                <a:spcBef>
                  <a:spcPct val="0"/>
                </a:spcBef>
                <a:spcAft>
                  <a:spcPct val="0"/>
                </a:spcAft>
                <a:buNone/>
              </a:pPr>
              <a:t>Work Life Balance</a:t>
            </a:fld>
            <a:endParaRPr lang="en-US" sz="800" dirty="0">
              <a:sym typeface="+mn-lt"/>
            </a:endParaRPr>
          </a:p>
        </p:txBody>
      </p:sp>
      <p:sp>
        <p:nvSpPr>
          <p:cNvPr id="405" name="Text Placeholder 2"/>
          <p:cNvSpPr>
            <a:spLocks noGrp="1"/>
          </p:cNvSpPr>
          <p:nvPr>
            <p:custDataLst>
              <p:tags r:id="rId43"/>
            </p:custDataLst>
          </p:nvPr>
        </p:nvSpPr>
        <p:spPr bwMode="auto">
          <a:xfrm>
            <a:off x="6245225" y="4986338"/>
            <a:ext cx="715963" cy="109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169863" indent="-169863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3225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–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3088" indent="-1698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9851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2317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Bef>
                <a:spcPct val="0"/>
              </a:spcBef>
              <a:spcAft>
                <a:spcPct val="0"/>
              </a:spcAft>
              <a:buNone/>
            </a:pPr>
            <a:fld id="{FB60D026-4CFA-4CCA-B3F4-920926CDDE1A}" type="datetime'''''''''''''C''u''''l''''tu''r''''e ''''''''&amp;'' Valu''e'">
              <a:rPr lang="en-US" altLang="en-US" sz="800" smtClean="0"/>
              <a:pPr marL="0" lvl="1" indent="0">
                <a:spcBef>
                  <a:spcPct val="0"/>
                </a:spcBef>
                <a:spcAft>
                  <a:spcPct val="0"/>
                </a:spcAft>
                <a:buNone/>
              </a:pPr>
              <a:t>Culture &amp; Value</a:t>
            </a:fld>
            <a:endParaRPr lang="en-US" sz="800" dirty="0"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45150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841" name="think-cell Slide" r:id="rId5" imgW="216" imgH="216" progId="TCLayout.ActiveDocument.1">
                  <p:embed/>
                </p:oleObj>
              </mc:Choice>
              <mc:Fallback>
                <p:oleObj name="think-cell Slide" r:id="rId5" imgW="216" imgH="216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/>
            <a:endParaRPr lang="en-US" sz="2800" b="1" dirty="0" err="1" smtClean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32" y="167206"/>
            <a:ext cx="11358880" cy="442394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Good</a:t>
            </a:r>
            <a:r>
              <a:rPr lang="en-US" dirty="0" smtClean="0"/>
              <a:t>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Words about the Company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7EA37-45B3-43F1-B6CD-6AAAF6E0BE4D}" type="slidenum">
              <a:rPr lang="en-US" smtClean="0"/>
              <a:t>7</a:t>
            </a:fld>
            <a:endParaRPr lang="en-US" dirty="0"/>
          </a:p>
        </p:txBody>
      </p:sp>
      <p:sp>
        <p:nvSpPr>
          <p:cNvPr id="13" name="TextBox 32"/>
          <p:cNvSpPr txBox="1"/>
          <p:nvPr/>
        </p:nvSpPr>
        <p:spPr>
          <a:xfrm>
            <a:off x="472266" y="1116482"/>
            <a:ext cx="516218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solidFill>
                  <a:srgbClr val="00B050"/>
                </a:solidFill>
                <a:latin typeface="Arial (Body)"/>
              </a:rPr>
              <a:t>Pros: </a:t>
            </a:r>
            <a:r>
              <a:rPr lang="en-US" b="1" dirty="0" smtClean="0"/>
              <a:t>Things which Employees liked – </a:t>
            </a:r>
          </a:p>
          <a:p>
            <a:endParaRPr lang="en-US" b="1" dirty="0"/>
          </a:p>
          <a:p>
            <a:r>
              <a:rPr lang="en-US" dirty="0" smtClean="0"/>
              <a:t>According to Employees feedback, we found out that people love our </a:t>
            </a:r>
            <a:r>
              <a:rPr lang="en-US" sz="1600" b="1" dirty="0">
                <a:solidFill>
                  <a:srgbClr val="00B050"/>
                </a:solidFill>
              </a:rPr>
              <a:t>Good</a:t>
            </a:r>
            <a:r>
              <a:rPr lang="en-US" dirty="0" smtClean="0"/>
              <a:t> </a:t>
            </a:r>
            <a:r>
              <a:rPr lang="en-US" sz="1600" b="1" dirty="0" smtClean="0">
                <a:solidFill>
                  <a:srgbClr val="00B050"/>
                </a:solidFill>
              </a:rPr>
              <a:t>Benefits</a:t>
            </a:r>
            <a:r>
              <a:rPr lang="en-US" sz="1600" dirty="0">
                <a:solidFill>
                  <a:srgbClr val="00B050"/>
                </a:solidFill>
              </a:rPr>
              <a:t>,</a:t>
            </a:r>
            <a:r>
              <a:rPr lang="en-US" sz="1600" dirty="0"/>
              <a:t> </a:t>
            </a:r>
            <a:r>
              <a:rPr lang="en-US" sz="1600" b="1" dirty="0">
                <a:solidFill>
                  <a:srgbClr val="00B050"/>
                </a:solidFill>
              </a:rPr>
              <a:t>Good</a:t>
            </a:r>
            <a:r>
              <a:rPr lang="en-US" sz="1600" dirty="0" smtClean="0"/>
              <a:t> </a:t>
            </a:r>
            <a:r>
              <a:rPr lang="en-US" sz="1600" b="1" dirty="0" smtClean="0">
                <a:solidFill>
                  <a:srgbClr val="00B050"/>
                </a:solidFill>
              </a:rPr>
              <a:t>Work </a:t>
            </a:r>
            <a:r>
              <a:rPr lang="en-US" sz="1600" b="1" dirty="0">
                <a:solidFill>
                  <a:srgbClr val="00B050"/>
                </a:solidFill>
              </a:rPr>
              <a:t>Life Balance</a:t>
            </a:r>
            <a:r>
              <a:rPr lang="en-US" sz="1600" dirty="0">
                <a:solidFill>
                  <a:srgbClr val="00B050"/>
                </a:solidFill>
              </a:rPr>
              <a:t>,</a:t>
            </a:r>
            <a:r>
              <a:rPr lang="en-US" sz="1600" dirty="0"/>
              <a:t> </a:t>
            </a:r>
            <a:r>
              <a:rPr lang="en-US" sz="1600" b="1" dirty="0" smtClean="0">
                <a:solidFill>
                  <a:srgbClr val="00B050"/>
                </a:solidFill>
              </a:rPr>
              <a:t>Good Company</a:t>
            </a:r>
            <a:r>
              <a:rPr lang="en-US" sz="1600" dirty="0" smtClean="0">
                <a:solidFill>
                  <a:srgbClr val="00B050"/>
                </a:solidFill>
              </a:rPr>
              <a:t>,</a:t>
            </a:r>
            <a:r>
              <a:rPr lang="en-US" sz="1600" b="1" dirty="0" smtClean="0">
                <a:solidFill>
                  <a:srgbClr val="00B050"/>
                </a:solidFill>
              </a:rPr>
              <a:t> Good People </a:t>
            </a:r>
            <a:r>
              <a:rPr lang="en-US" sz="1600" dirty="0" smtClean="0"/>
              <a:t>and </a:t>
            </a:r>
            <a:r>
              <a:rPr lang="en-US" sz="1600" b="1" dirty="0" smtClean="0">
                <a:solidFill>
                  <a:srgbClr val="00B050"/>
                </a:solidFill>
              </a:rPr>
              <a:t>Opportunities</a:t>
            </a:r>
            <a:r>
              <a:rPr lang="en-US" sz="1600" dirty="0" smtClean="0"/>
              <a:t> provided by S&amp;P and they are spreading good words on this front.</a:t>
            </a:r>
            <a:endParaRPr lang="en-US" dirty="0" smtClean="0"/>
          </a:p>
        </p:txBody>
      </p:sp>
      <p:sp>
        <p:nvSpPr>
          <p:cNvPr id="18" name="TextBox 32"/>
          <p:cNvSpPr txBox="1"/>
          <p:nvPr/>
        </p:nvSpPr>
        <p:spPr>
          <a:xfrm>
            <a:off x="6574971" y="1116482"/>
            <a:ext cx="552994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solidFill>
                  <a:srgbClr val="D6002A"/>
                </a:solidFill>
                <a:latin typeface="Arial (Body)"/>
              </a:rPr>
              <a:t>Cons:</a:t>
            </a:r>
            <a:r>
              <a:rPr lang="en-US" b="1" dirty="0" smtClean="0">
                <a:solidFill>
                  <a:srgbClr val="FF0000"/>
                </a:solidFill>
                <a:latin typeface="Arial (Body)"/>
              </a:rPr>
              <a:t> </a:t>
            </a:r>
            <a:r>
              <a:rPr lang="en-US" b="1" dirty="0" smtClean="0"/>
              <a:t>Word List which Employees don’t like –</a:t>
            </a:r>
          </a:p>
          <a:p>
            <a:endParaRPr lang="en-US" dirty="0"/>
          </a:p>
          <a:p>
            <a:r>
              <a:rPr lang="en-US" dirty="0" smtClean="0"/>
              <a:t>Feedback provided by the Employees they found out to difficulty to cope up with </a:t>
            </a:r>
            <a:r>
              <a:rPr lang="en-US" sz="1600" b="1" dirty="0">
                <a:solidFill>
                  <a:srgbClr val="D6002A"/>
                </a:solidFill>
              </a:rPr>
              <a:t>Opportunities, </a:t>
            </a:r>
            <a:r>
              <a:rPr lang="en-US" sz="1600" b="1" dirty="0" smtClean="0">
                <a:solidFill>
                  <a:srgbClr val="D6002A"/>
                </a:solidFill>
              </a:rPr>
              <a:t>Work Life</a:t>
            </a:r>
            <a:r>
              <a:rPr lang="en-US" sz="1600" dirty="0" smtClean="0">
                <a:solidFill>
                  <a:srgbClr val="D6002A"/>
                </a:solidFill>
              </a:rPr>
              <a:t>, </a:t>
            </a:r>
            <a:r>
              <a:rPr lang="en-US" sz="1600" b="1" dirty="0" smtClean="0">
                <a:solidFill>
                  <a:srgbClr val="D6002A"/>
                </a:solidFill>
              </a:rPr>
              <a:t>senior management,</a:t>
            </a:r>
            <a:r>
              <a:rPr lang="en-US" sz="1600" dirty="0" smtClean="0"/>
              <a:t> </a:t>
            </a:r>
            <a:r>
              <a:rPr lang="en-US" sz="1600" b="1" dirty="0" smtClean="0">
                <a:solidFill>
                  <a:srgbClr val="D6002A"/>
                </a:solidFill>
              </a:rPr>
              <a:t>HR </a:t>
            </a:r>
            <a:r>
              <a:rPr lang="en-US" sz="1600" b="1" dirty="0">
                <a:solidFill>
                  <a:srgbClr val="D6002A"/>
                </a:solidFill>
              </a:rPr>
              <a:t>Processes ,</a:t>
            </a:r>
            <a:r>
              <a:rPr lang="en-US" sz="1600" dirty="0" smtClean="0"/>
              <a:t> </a:t>
            </a:r>
            <a:r>
              <a:rPr lang="en-US" sz="1600" b="1" dirty="0" smtClean="0">
                <a:solidFill>
                  <a:srgbClr val="D6002A"/>
                </a:solidFill>
              </a:rPr>
              <a:t>Monotonous </a:t>
            </a:r>
            <a:r>
              <a:rPr lang="en-US" sz="1600" b="1" dirty="0">
                <a:solidFill>
                  <a:srgbClr val="D6002A"/>
                </a:solidFill>
              </a:rPr>
              <a:t>Work ,</a:t>
            </a:r>
            <a:r>
              <a:rPr lang="en-US" sz="1600" dirty="0" smtClean="0"/>
              <a:t> </a:t>
            </a:r>
            <a:r>
              <a:rPr lang="en-US" sz="1600" b="1" dirty="0">
                <a:solidFill>
                  <a:srgbClr val="D6002A"/>
                </a:solidFill>
              </a:rPr>
              <a:t>Growth ,</a:t>
            </a:r>
            <a:r>
              <a:rPr lang="en-US" sz="1600" dirty="0" smtClean="0"/>
              <a:t> </a:t>
            </a:r>
            <a:r>
              <a:rPr lang="en-US" sz="1600" b="1" dirty="0" smtClean="0">
                <a:solidFill>
                  <a:srgbClr val="D6002A"/>
                </a:solidFill>
              </a:rPr>
              <a:t>Promotions</a:t>
            </a:r>
            <a:r>
              <a:rPr lang="en-US" sz="1600" dirty="0" smtClean="0">
                <a:solidFill>
                  <a:srgbClr val="D6002A"/>
                </a:solidFill>
              </a:rPr>
              <a:t> </a:t>
            </a:r>
            <a:r>
              <a:rPr lang="en-US" sz="1600" dirty="0" smtClean="0"/>
              <a:t>and </a:t>
            </a:r>
            <a:r>
              <a:rPr lang="en-US" sz="1600" b="1" dirty="0" smtClean="0">
                <a:solidFill>
                  <a:srgbClr val="D6002A"/>
                </a:solidFill>
              </a:rPr>
              <a:t>Layoffs</a:t>
            </a:r>
            <a:r>
              <a:rPr lang="en-US" sz="1600" dirty="0" smtClean="0"/>
              <a:t> and this can be improved. 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1006" y="3063093"/>
            <a:ext cx="3298093" cy="333759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18817" y="2983587"/>
            <a:ext cx="3877132" cy="3694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374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18577272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761" name="think-cell Slide" r:id="rId5" imgW="216" imgH="216" progId="TCLayout.ActiveDocument.1">
                  <p:embed/>
                </p:oleObj>
              </mc:Choice>
              <mc:Fallback>
                <p:oleObj name="think-cell Slide" r:id="rId5" imgW="216" imgH="216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/>
            <a:endParaRPr lang="en-US" sz="2800" b="1" dirty="0" err="1" smtClean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32" y="167206"/>
            <a:ext cx="11358880" cy="442394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Top 3 Themes – For Pros</a:t>
            </a:r>
            <a:br>
              <a:rPr lang="en-US" dirty="0">
                <a:solidFill>
                  <a:schemeClr val="bg1">
                    <a:lumMod val="50000"/>
                  </a:schemeClr>
                </a:solidFill>
              </a:rPr>
            </a:b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7EA37-45B3-43F1-B6CD-6AAAF6E0BE4D}" type="slidenum">
              <a:rPr lang="en-US" smtClean="0"/>
              <a:t>8</a:t>
            </a:fld>
            <a:endParaRPr lang="en-US" dirty="0"/>
          </a:p>
        </p:txBody>
      </p:sp>
      <p:sp>
        <p:nvSpPr>
          <p:cNvPr id="12" name="TextBox 32"/>
          <p:cNvSpPr txBox="1"/>
          <p:nvPr/>
        </p:nvSpPr>
        <p:spPr>
          <a:xfrm>
            <a:off x="130630" y="866181"/>
            <a:ext cx="119917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/>
              <a:t>We identified three themes, based on word occurrence in collection of positive comments and closeness from other words (Statistically), Which employees liked</a:t>
            </a:r>
          </a:p>
        </p:txBody>
      </p:sp>
      <p:sp>
        <p:nvSpPr>
          <p:cNvPr id="14" name="TextBox 32"/>
          <p:cNvSpPr txBox="1"/>
          <p:nvPr/>
        </p:nvSpPr>
        <p:spPr>
          <a:xfrm>
            <a:off x="265376" y="1749534"/>
            <a:ext cx="37150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 smtClean="0"/>
              <a:t>Theme 1: </a:t>
            </a:r>
            <a:r>
              <a:rPr lang="en-US" sz="1600" dirty="0"/>
              <a:t>Respect to Personal </a:t>
            </a:r>
            <a:r>
              <a:rPr lang="en-US" sz="1600" dirty="0" smtClean="0"/>
              <a:t>Life</a:t>
            </a:r>
          </a:p>
          <a:p>
            <a:r>
              <a:rPr lang="en-US" sz="1600" dirty="0" smtClean="0"/>
              <a:t>(Work Life balance, Work and Benefits)</a:t>
            </a:r>
            <a:endParaRPr lang="en-US" sz="1600" dirty="0"/>
          </a:p>
        </p:txBody>
      </p:sp>
      <p:sp>
        <p:nvSpPr>
          <p:cNvPr id="16" name="TextBox 32"/>
          <p:cNvSpPr txBox="1"/>
          <p:nvPr/>
        </p:nvSpPr>
        <p:spPr>
          <a:xfrm>
            <a:off x="4152618" y="1749534"/>
            <a:ext cx="34821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 smtClean="0"/>
              <a:t>Theme 2:</a:t>
            </a:r>
            <a:r>
              <a:rPr lang="en-US" sz="1600" b="1" dirty="0"/>
              <a:t> </a:t>
            </a:r>
            <a:r>
              <a:rPr lang="en-US" sz="1600" dirty="0"/>
              <a:t>Financial </a:t>
            </a:r>
            <a:r>
              <a:rPr lang="en-US" sz="1600" dirty="0" smtClean="0"/>
              <a:t>Oriented   </a:t>
            </a:r>
            <a:r>
              <a:rPr lang="en-US" sz="1600" dirty="0"/>
              <a:t>(Benefits</a:t>
            </a:r>
            <a:r>
              <a:rPr lang="en-US" sz="1600" dirty="0" smtClean="0"/>
              <a:t>, Pay, Salary, Flexibility, Standard Pension etc.)</a:t>
            </a:r>
            <a:endParaRPr lang="en-US" sz="1600" dirty="0"/>
          </a:p>
        </p:txBody>
      </p:sp>
      <p:sp>
        <p:nvSpPr>
          <p:cNvPr id="17" name="TextBox 32"/>
          <p:cNvSpPr txBox="1"/>
          <p:nvPr/>
        </p:nvSpPr>
        <p:spPr>
          <a:xfrm>
            <a:off x="8192050" y="1749534"/>
            <a:ext cx="38519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 smtClean="0"/>
              <a:t>Theme 3: </a:t>
            </a:r>
            <a:r>
              <a:rPr lang="en-US" sz="1600" dirty="0"/>
              <a:t>Equity Brand </a:t>
            </a:r>
            <a:endParaRPr lang="en-US" sz="1600" dirty="0" smtClean="0"/>
          </a:p>
          <a:p>
            <a:r>
              <a:rPr lang="en-US" sz="1600" dirty="0" smtClean="0"/>
              <a:t>( Company</a:t>
            </a:r>
            <a:r>
              <a:rPr lang="en-US" sz="1600" dirty="0"/>
              <a:t>, Brand, </a:t>
            </a:r>
            <a:r>
              <a:rPr lang="en-US" sz="1600" dirty="0" smtClean="0"/>
              <a:t>Opportunity, Management, Global Company etc.)</a:t>
            </a:r>
            <a:endParaRPr lang="en-US" sz="1600" b="1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7"/>
          <a:srcRect t="9607" b="12482"/>
          <a:stretch/>
        </p:blipFill>
        <p:spPr>
          <a:xfrm>
            <a:off x="214233" y="3056708"/>
            <a:ext cx="3766224" cy="312637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96891" y="2771207"/>
            <a:ext cx="3993560" cy="371045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890451" y="2600322"/>
            <a:ext cx="4075828" cy="3765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235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03192653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737" name="think-cell Slide" r:id="rId5" imgW="216" imgH="216" progId="TCLayout.ActiveDocument.1">
                  <p:embed/>
                </p:oleObj>
              </mc:Choice>
              <mc:Fallback>
                <p:oleObj name="think-cell Slide" r:id="rId5" imgW="216" imgH="216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/>
            <a:endParaRPr lang="en-US" sz="2800" b="1" dirty="0" err="1" smtClean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32" y="167206"/>
            <a:ext cx="11358880" cy="442394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Top 3 Themes – For Cons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7EA37-45B3-43F1-B6CD-6AAAF6E0BE4D}" type="slidenum">
              <a:rPr lang="en-US" smtClean="0"/>
              <a:t>9</a:t>
            </a:fld>
            <a:endParaRPr lang="en-US" dirty="0"/>
          </a:p>
        </p:txBody>
      </p:sp>
      <p:sp>
        <p:nvSpPr>
          <p:cNvPr id="14" name="TextBox 32"/>
          <p:cNvSpPr txBox="1"/>
          <p:nvPr/>
        </p:nvSpPr>
        <p:spPr>
          <a:xfrm>
            <a:off x="153193" y="1722286"/>
            <a:ext cx="38624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 smtClean="0"/>
              <a:t>Theme 1: </a:t>
            </a:r>
            <a:r>
              <a:rPr lang="en-US" sz="1600" dirty="0" smtClean="0"/>
              <a:t>Upper Management </a:t>
            </a:r>
          </a:p>
          <a:p>
            <a:r>
              <a:rPr lang="en-US" sz="1600" dirty="0"/>
              <a:t>(</a:t>
            </a:r>
            <a:r>
              <a:rPr lang="en-US" sz="1600" dirty="0" smtClean="0"/>
              <a:t>Management</a:t>
            </a:r>
            <a:r>
              <a:rPr lang="en-US" sz="1600" dirty="0"/>
              <a:t>, </a:t>
            </a:r>
            <a:r>
              <a:rPr lang="en-US" sz="1600" dirty="0" smtClean="0"/>
              <a:t>Company, Employees</a:t>
            </a:r>
            <a:r>
              <a:rPr lang="en-US" sz="1600" smtClean="0"/>
              <a:t>, time </a:t>
            </a:r>
            <a:r>
              <a:rPr lang="en-US" sz="1600" dirty="0" smtClean="0"/>
              <a:t>etc.)</a:t>
            </a:r>
            <a:endParaRPr lang="en-US" sz="1600" dirty="0"/>
          </a:p>
        </p:txBody>
      </p:sp>
      <p:sp>
        <p:nvSpPr>
          <p:cNvPr id="17" name="TextBox 32"/>
          <p:cNvSpPr txBox="1"/>
          <p:nvPr/>
        </p:nvSpPr>
        <p:spPr>
          <a:xfrm>
            <a:off x="4015625" y="1726636"/>
            <a:ext cx="38706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 smtClean="0"/>
              <a:t>Theme 2:</a:t>
            </a:r>
            <a:r>
              <a:rPr lang="en-US" sz="1600" dirty="0" smtClean="0"/>
              <a:t> Immediate Team and Process</a:t>
            </a:r>
            <a:endParaRPr lang="en-US" sz="1600" b="1" dirty="0" smtClean="0"/>
          </a:p>
          <a:p>
            <a:r>
              <a:rPr lang="en-US" sz="1600" dirty="0" smtClean="0"/>
              <a:t>(People, Managers, Process etc.)</a:t>
            </a:r>
            <a:endParaRPr lang="en-US" sz="1600" dirty="0"/>
          </a:p>
        </p:txBody>
      </p:sp>
      <p:sp>
        <p:nvSpPr>
          <p:cNvPr id="19" name="TextBox 32"/>
          <p:cNvSpPr txBox="1"/>
          <p:nvPr/>
        </p:nvSpPr>
        <p:spPr>
          <a:xfrm>
            <a:off x="8129165" y="1739695"/>
            <a:ext cx="4027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 smtClean="0"/>
              <a:t>Theme 3: </a:t>
            </a:r>
            <a:r>
              <a:rPr lang="en-US" sz="1600" dirty="0" smtClean="0"/>
              <a:t>Growth</a:t>
            </a:r>
          </a:p>
          <a:p>
            <a:r>
              <a:rPr lang="en-US" sz="1600" dirty="0"/>
              <a:t>(Work, </a:t>
            </a:r>
            <a:r>
              <a:rPr lang="en-US" sz="1600" dirty="0" smtClean="0"/>
              <a:t>Growth, Opportunities, Promotions, Compensation, Politics etc.)</a:t>
            </a:r>
            <a:endParaRPr lang="en-US" sz="1600" dirty="0"/>
          </a:p>
        </p:txBody>
      </p:sp>
      <p:sp>
        <p:nvSpPr>
          <p:cNvPr id="20" name="TextBox 32"/>
          <p:cNvSpPr txBox="1"/>
          <p:nvPr/>
        </p:nvSpPr>
        <p:spPr>
          <a:xfrm>
            <a:off x="200298" y="867379"/>
            <a:ext cx="119917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/>
              <a:t>We identified three themes based on word occurrence in collection of negative comments and closeness from other words (Statistically), Which employees didn’t liked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7"/>
          <a:srcRect t="7933"/>
          <a:stretch/>
        </p:blipFill>
        <p:spPr>
          <a:xfrm>
            <a:off x="8038628" y="2595151"/>
            <a:ext cx="3913550" cy="367774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3193" y="2510520"/>
            <a:ext cx="3619500" cy="37623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303188" y="2510520"/>
            <a:ext cx="3330318" cy="3523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099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RSION" val="5.0"/>
  <p:tag name="PERSONS" val="&lt;?xml version=&quot;1.0&quot; encoding=&quot;utf-8&quot;?&gt;&lt;ArrayOfPerson xmlns:xsi=&quot;http://www.w3.org/2001/XMLSchema-instance&quot; xmlns:xsd=&quot;http://www.w3.org/2001/XMLSchema&quot; /&gt;"/>
  <p:tag name="PRESGUID" val="50b96b5e-144c-4ca7-a0a9-a25a867f20d5"/>
  <p:tag name="EDITION" val="LiveInsights"/>
  <p:tag name="ARTICULATE_DESIGN_ID_TALENT-DEVELOPMENT" val="rPUVKICP"/>
  <p:tag name="ARTICULATE_PROJECT_OPEN" val="0"/>
  <p:tag name="ARTICULATE_SLIDE_COUNT" val="17"/>
  <p:tag name="THINKCELLPRESENTATIONDONOTDELETE" val="&lt;?xml version=&quot;1.0&quot; encoding=&quot;UTF-16&quot; standalone=&quot;yes&quot;?&gt;&lt;root reqver=&quot;24162&quot;&gt;&lt;version val=&quot;27038&quot;/&gt;&lt;CPresentation id=&quot;1&quot;&gt;&lt;m_precDefaultNumber&gt;&lt;m_bNumberIsYear val=&quot;1&quot;/&gt;&lt;m_chMinusSymbol&gt;-&lt;/m_chMinusSymbol&gt;&lt;m_chDecimalSymbol17909&gt;.&lt;/m_chDecimalSymbol17909&gt;&lt;m_nGroupingDigits17909 val=&quot;3&quot;/&gt;&lt;m_chGroupingSymbol17909&gt;,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1&quot;/&gt;&lt;m_chDecimalSymbol17909&gt;.&lt;/m_chDecimalSymbol17909&gt;&lt;m_nGroupingDigits17909 val=&quot;3&quot;/&gt;&lt;m_chGroupingSymbol17909&gt;,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#m/%#d/%Y&lt;/m_strFormatTime&gt;&lt;m_yearfmt&gt;&lt;begin val=&quot;0&quot;/&gt;&lt;end val=&quot;0&quot;/&gt;&lt;/m_yearfmt&gt;&lt;/m_precDefaultDate&gt;&lt;m_precDefaultYear&gt;&lt;m_bNumberIsYear val=&quot;0&quot;/&gt;&lt;m_strFormatTime&gt;%Y&lt;/m_strFormatTime&gt;&lt;m_yearfmt&gt;&lt;begin val=&quot;0&quot;/&gt;&lt;end val=&quot;0&quot;/&gt;&lt;/m_yearfmt&gt;&lt;/m_precDefaultYear&gt;&lt;m_precDefaultQuarter&gt;&lt;m_bNumberIsYear val=&quot;0&quot;/&gt;&lt;m_strFormatTime&gt;Q%5&lt;/m_strFormatTime&gt;&lt;m_yearfmt&gt;&lt;begin val=&quot;0&quot;/&gt;&lt;end val=&quot;4&quot;/&gt;&lt;/m_yearfmt&gt;&lt;/m_precDefaultQuarter&gt;&lt;m_precDefaultMonth&gt;&lt;m_bNumberIsYear val=&quot;0&quot;/&gt;&lt;m_strFormatTime&gt;%1&lt;/m_strFormatTime&gt;&lt;m_yearfmt&gt;&lt;begin val=&quot;0&quot;/&gt;&lt;end val=&quot;4&quot;/&gt;&lt;/m_yearfmt&gt;&lt;/m_precDefaultMonth&gt;&lt;m_precDefaultWeek&gt;&lt;m_bNumberIsYear val=&quot;0&quot;/&gt;&lt;m_strFormatTime&gt;%d.&lt;/m_strFormatTime&gt;&lt;m_yearfmt&gt;&lt;begin val=&quot;0&quot;/&gt;&lt;end val=&quot;4&quot;/&gt;&lt;/m_yearfmt&gt;&lt;/m_precDefaultWeek&gt;&lt;m_precDefaultDay&gt;&lt;m_bNumberIsYear val=&quot;0&quot;/&gt;&lt;m_strFormatTime&gt;%#d&lt;/m_strFormatTime&gt;&lt;m_yearfmt&gt;&lt;begin val=&quot;0&quot;/&gt;&lt;end val=&quot;4&quot;/&gt;&lt;/m_yearfmt&gt;&lt;/m_precDefaultDay&gt;&lt;m_mruColor&gt;&lt;m_vecMRU length=&quot;4&quot;&gt;&lt;elem m_fUsage=&quot;1.00000000000000000000E+00&quot;&gt;&lt;m_msothmcolidx val=&quot;0&quot;/&gt;&lt;m_rgb r=&quot;60&quot; g=&quot;13&quot; b=&quot;59&quot;/&gt;&lt;m_nBrightness tagver0=&quot;26206&quot; tagname0=&quot;m_nBrightnessUNRECOGNIZED&quot; val=&quot;0&quot;/&gt;&lt;/elem&gt;&lt;elem m_fUsage=&quot;9.00000000000000022204E-01&quot;&gt;&lt;m_msothmcolidx val=&quot;0&quot;/&gt;&lt;m_rgb r=&quot;F2&quot; g=&quot;AE&quot; b=&quot;42&quot;/&gt;&lt;m_nBrightness tagver0=&quot;26206&quot; tagname0=&quot;m_nBrightnessUNRECOGNIZED&quot; val=&quot;0&quot;/&gt;&lt;/elem&gt;&lt;elem m_fUsage=&quot;8.10000000000000053291E-01&quot;&gt;&lt;m_msothmcolidx val=&quot;0&quot;/&gt;&lt;m_rgb r=&quot;60&quot; g=&quot;98&quot; b=&quot;BD&quot;/&gt;&lt;m_nBrightness tagver0=&quot;26206&quot; tagname0=&quot;m_nBrightnessUNRECOGNIZED&quot; val=&quot;0&quot;/&gt;&lt;/elem&gt;&lt;elem m_fUsage=&quot;7.29000000000000092371E-01&quot;&gt;&lt;m_msothmcolidx val=&quot;0&quot;/&gt;&lt;m_rgb r=&quot;0F&quot; g=&quot;2C&quot; b=&quot;5B&quot;/&gt;&lt;m_nBrightness tagver0=&quot;26206&quot; tagname0=&quot;m_nBrightnessUNRECOGNIZED&quot; val=&quot;0&quot;/&gt;&lt;/elem&gt;&lt;/m_vecMRU&gt;&lt;/m_mruColor&gt;&lt;m_eweekdayFirstOfWeek val=&quot;1&quot;/&gt;&lt;m_eweekdayFirstOfWorkweek val=&quot;2&quot;/&gt;&lt;m_eweekdayFirstOfWeekend val=&quot;7&quot;/&gt;&lt;/CPresentation&gt;&lt;/root&gt;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A9I1XUdQv2_yWzIsnirXw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VcOcNEASl8e8Zjw_m7ydw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5ggaGv2yxF34eY0bSi.BA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4qvfA69ZP5q1k.yHHsrRA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i7xDX6z1ZGo2dgOigYzPA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FItIjziljwvfTVy86Ek8g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0bhzDVH0xELfcr5g63lEhQ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nTPIrTeG40Mfx.nEAoRDw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MIZeFTqfD9xdxrJu1EWPA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3S7aEqIePd7xTZVdW8kvg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VvpTDc4dlGs8D4cqRqjzQ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tnNtHY_FOOFRVswyAmKWg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_8s8R6yIISjsqQTGNyVFA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ez6EWvgHI9dY.ae8746Ww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UJGTRij61iBRiumw9txfQ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WwJ.8BCKE.Aek6jyJsA6g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WKn_ATROJzEpIXNjh1W3Q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b77wbCz9Il7hcuzOftSdw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sHZfJDIjo.hXfYwXQPN7w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7ZgDObwAnYkzXzsXSjgKg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Gs7Vs9p0ak.a23lF.Lfhg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W9XEKv_SGSl5zaIWhQvgQ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NQkxp85VgjvD5An6uoHkg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K4GC3qb.piZohRc9052Ig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5RZP48_99euy2DYufhnhQ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bo2FIStc5pUyGJ3qt19oA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633XTq353umjpeygSfYZA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DtF2Lv_DZgbLHe7J5ogNw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0m7Of2q5MFv1g_UARDm6rQ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hDwomp2e_648K46TkI0lg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Q0AssbrFq9KqGhfOzNCbQ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jwH1uMaR1IZ0GJYqlZfmQ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BD689ym.Lgp_AJvfat6vw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NXpOMAfsiQ3mGiooBCBXw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7pJXwA.DuUsB.4Veie.ew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kvJhjB_TUtmMN1GZ1qBcQ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KDgmA4YKWISx3Z0NDVJzw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LR3QBNmgekYfJUF8w8w6Q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8G_n9rUT0eBO1AxRvtm9Q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GjCf27h6iOpefib8bOnNQ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lBCIF2XyyQuZv1o8O2bfg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hI87R5s8ZGdxO2BlwsoKQ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uKM20Opmjwq1BFAfl0v6Q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sERMJPHrr40SPPf1DvPbg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IPWsLeyMJoN4gg592qPXA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PrvfWXmeePp1Vw2ITXFMA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YLN7tKMvyztl1r8XYFq2Q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uU7HGGPYahd5rV7Kev0NA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3ucplCOr2EeWrIcd8kxhA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.uNQc8ZlpPvgCubO.uwhw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8JQQSQqFHQwgq2V1se37Q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EudOCgQDoVl0BR.M8vBLg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3aPacwlSBu0kkQcU5l_Hw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ivZPXzA80N_45S.vh5EGg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Qkjk8AqlcovFacuKTZHJw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wamUI.6djfy8n.UmDC86A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8S06d30pFBDv69FDZKqkA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YK6xCkjFPS4268DRWX2ww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Mg2PobSXmf3ABj.RGQu.g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UwYke0AGNo6vrSWVy5Seg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ZDSApr5Qc1TmWkkTRwSUw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hFUCjD2jX8.IdWJk1TZuQ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hYyX4RczAhjaMsPuiHrEw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ZSYnbMc2yCj2SpABAUtFg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vhXxjKnSNOW3RzrUFvvSg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NXBimgcZ9TRAh7a6JkEEQ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CPTHDPJhae8XnRhn.tNbw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12j50mudcz62zPrKKzNtA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Qy_iN2zyOiyAbZeK4U0Ag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FU6sPJQFpFn1dIeglIaJA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AsMiRIqdeuAiT_oLD_vxQ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c9FWgokTxCGKSlCVlnyYg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ToUNg5PO6ajDhA7_oivSw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MAECYCLlH5_aOZzfMPUqA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4VoPOipC.8SjfHPSsCREw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KDLO7WaMz0_R3PDaf6gGA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GyfveUky.Xvz37Xuyr4cQ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RzKg2n033ZFEQ4InED3Kg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sdR5_r.C_Ld_ydGQrAdng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cCHW.50CC4kubpzrMOI0w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oeGB4.fC.paaMDIjfi_ug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sERMJPHrr40SPPf1DvPbg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yNPic9K9oKzUp0asmQCJg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mhDkJTnzQGz_IKzIo1B.g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3M.DSKuNNhI1XZxCDgbrw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sERMJPHrr40SPPf1DvPbg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sERMJPHrr40SPPf1DvPbg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sERMJPHrr40SPPf1DvPbg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sERMJPHrr40SPPf1DvPbg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XQFIPbByzGfsT2cicG7Zg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thQhI89s4j2bzcsoP4yCg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rgTyGeWwV1wLH0CN7nKDA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3EnUldagHZkrFIk7hQd5A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omTx25vBNtSioCtCtzM6A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62xck7wD4QjBoimTHj5BA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sERMJPHrr40SPPf1DvPbg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CffCNuLEx_igBec23wQR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sERMJPHrr40SPPf1DvPbg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62xck7wD4QjBoimTHj5BA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omTx25vBNtSioCtCtzM6A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rgTyGeWwV1wLH0CN7nKDA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thQhI89s4j2bzcsoP4yCg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3EnUldagHZkrFIk7hQd5A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sERMJPHrr40SPPf1DvPbg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xrTc6FZxYz9in_3n3R2rQ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3EnUldagHZkrFIk7hQd5A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thQhI89s4j2bzcsoP4yCg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omTx25vBNtSioCtCtzM6A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rgTyGeWwV1wLH0CN7nKDA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62xck7wD4QjBoimTHj5BA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sERMJPHrr40SPPf1DvPbg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.36MveIUF0zTQnXiU4Meg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3EnUldagHZkrFIk7hQd5A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rgTyGeWwV1wLH0CN7nKDA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omTx25vBNtSioCtCtzM6A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thQhI89s4j2bzcsoP4yCg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sERMJPHrr40SPPf1DvPbg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62xck7wD4QjBoimTHj5BA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sERMJPHrr40SPPf1DvPbg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sERMJPHrr40SPPf1DvPbg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sERMJPHrr40SPPf1DvPbg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sERMJPHrr40SPPf1DvPbg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sERMJPHrr40SPPf1DvPbg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I0DQLDYj.ejFGOBHbEXYw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sERMJPHrr40SPPf1DvPbg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sERMJPHrr40SPPf1DvPbg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sERMJPHrr40SPPf1DvPbg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sERMJPHrr40SPPf1DvPbg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sERMJPHrr40SPPf1DvPbg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sERMJPHrr40SPPf1DvPbg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sERMJPHrr40SPPf1DvPbg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sERMJPHrr40SPPf1DvPbg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sERMJPHrr40SPPf1DvPbg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zAgtJpSuWiKBncxzpf1qQ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sERMJPHrr40SPPf1DvPbg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sERMJPHrr40SPPf1DvPbg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sERMJPHrr40SPPf1DvPbg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sERMJPHrr40SPPf1DvPbg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sERMJPHrr40SPPf1DvPbg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h73sutzTzqITXVsatk0sg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sERMJPHrr40SPPf1DvPbg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CqfOf2yTI6WFAOWKMJK1w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_MWIu2LRFW.fxVqPPuOJw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ILW4xpQTR.db5YZYXExkA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zggXJzsQHiJFG5WeadJ9w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BFxm7LwSI.77QPk5.BiWQ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Vrunc_CRrq7BnhWj4wReA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vLk9ZHNS5hSGyzvQBHDQQ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33UG0yoqhLkVLSnYAACNg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neDteA8xJOEFHNBkHMdMQ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LSuntJvx5AL.1_Cy1ph8g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fUx9M7bRtGuWRtxuvsCUw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QutDXFxQie.z9SAiUXpMQ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dp5rhF4QkGoGohNN96DVQ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4QB3P3vR6a...YEZQtpqA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DmsRrvnTLiV1aI9ACO1lA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0XJI3IGtSmqJfgDp.Pd3lA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u9D4EjKSJeOWywaUJVLQw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_oZvuT5PTmyxB2PcQBPKHA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w3.LCvKRxaNKjdCeBYR3Q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9Zkga.LRqmcaFXfNIvi6g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0FlmlaxTZeLgQ0p4iSadg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mCwcIPBQw2KVQfjbNBkOA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gOr.aEqRl6.NDJTB5iYbg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5jAM8xqSEu.WphlNhZx9g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cDijrN7S9G0mcw1.QUJZA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X1cCrKfS7WpL7Mwueg2TA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sShHqqTTVSZbvwA1IclCQ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rqqoCMSRnyCjxFnI5DsaA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oaiJEVPRzSOcGCklJbiXg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_Xcn4FsGFLknh3BrS_qjQ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57eSzXSQE.p3Dm.Sy_Rfg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D9cWxl6TACXEiwiBaX_ag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R_pcD1EQ1mYoImJWOKhKg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KDwEbQRQSu0CnFiok4bHw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SJL3PEz11kmJ8Yabhx7Ng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tNayBY.wVdHEuFMXZoqSQ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vMui_K10vkj5l8MEG462A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BCVhHoGRTDczf51afLQAQ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a76RWhhy00FV4DeWqjRWQ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R68rBQPZeJlow7CUvNbKA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JItRckaTOfNHF6NJtr3LQ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rtuafUvrLxuEL7KsVt1rQ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19ohP.itD_U87UBDa2TDA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FxOUtW7Bhx_F3KXhMrBRQ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U2cXQD.pMrgfis1ZPs7Gg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T16joAwmH5Oh7PgjWLC4A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sERMJPHrr40SPPf1DvPbg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Vi_Y4uNk9KKwt4VtJPIjA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v.rA3NR6nZahyw8r8F.8g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EAAoPBclcDlvK_RmD32mw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6vV.SyiwGVOVlgCNOKbcg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0QrngGuOlQ9D_mBcFcpaw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6_C4mhErCXbAIEs65UYHQ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L_Tz97g4r9Kfqa5ZFmVeg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RWtOSeDrB3m0AeVEGOD6A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5k9AoMaX9g28IlFNm3hpg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zDpfZpdZWsatSxbsc2p2A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fapwDLfqBTEGi6IRGo9Xg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bdHB1ykyCPPfdt7me5NKQ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.zmgAaW67p36EaqnxRNMQ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2WsWdl3ZAzpIIkUnjDvQw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DwnMhID8J4pHwrrUOwXSQ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Lmak2SHGF0jkpBlaUoxrQ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BM9iPE3qWaYJoxmpPPX7g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aNuV8D46UgkBxirnfxaYA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DfzsA0tCcRdJboJTaahuw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AuuPYXsxxxz6r7QUcor6g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wDrQV8xXhOCeYf955KxGw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xBfpCne.MV61JkkmRmnFA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AWG5a.6xMyhc8wVSSaCxg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op5Qo6qOZzrki4q7oWrRw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dZqODc0neR1_10VrysQqQ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iBWU.u2wpG3EIjmk9GsjQ"/>
</p:tagLst>
</file>

<file path=ppt/theme/theme1.xml><?xml version="1.0" encoding="utf-8"?>
<a:theme xmlns:a="http://schemas.openxmlformats.org/drawingml/2006/main" name="Talent-Development">
  <a:themeElements>
    <a:clrScheme name="S&amp;P Global Template Colors">
      <a:dk1>
        <a:sysClr val="windowText" lastClr="000000"/>
      </a:dk1>
      <a:lt1>
        <a:sysClr val="window" lastClr="FFFFFF"/>
      </a:lt1>
      <a:dk2>
        <a:srgbClr val="404040"/>
      </a:dk2>
      <a:lt2>
        <a:srgbClr val="DCDCDC"/>
      </a:lt2>
      <a:accent1>
        <a:srgbClr val="908EC5"/>
      </a:accent1>
      <a:accent2>
        <a:srgbClr val="9B555F"/>
      </a:accent2>
      <a:accent3>
        <a:srgbClr val="89BBA6"/>
      </a:accent3>
      <a:accent4>
        <a:srgbClr val="FAA62A"/>
      </a:accent4>
      <a:accent5>
        <a:srgbClr val="6986B1"/>
      </a:accent5>
      <a:accent6>
        <a:srgbClr val="B1C528"/>
      </a:accent6>
      <a:hlink>
        <a:srgbClr val="000000"/>
      </a:hlink>
      <a:folHlink>
        <a:srgbClr val="00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/>
        </a:solidFill>
        <a:ln>
          <a:solidFill>
            <a:schemeClr val="bg2">
              <a:lumMod val="90000"/>
            </a:schemeClr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custClrLst>
    <a:custClr name="WATERJET">
      <a:srgbClr val="4F99C1"/>
    </a:custClr>
    <a:custClr name="DEEPBLUE">
      <a:srgbClr val="002B5F"/>
    </a:custClr>
    <a:custClr name="NAVY">
      <a:srgbClr val="002B5F"/>
    </a:custClr>
    <a:custClr name="SHERBET">
      <a:srgbClr val="DE8BA5"/>
    </a:custClr>
    <a:custClr name="BUBBLEGUM">
      <a:srgbClr val="C40067"/>
    </a:custClr>
    <a:custClr name="MAROON">
      <a:srgbClr val="6A035C"/>
    </a:custClr>
    <a:custClr name="IRIS">
      <a:srgbClr val="908EC5"/>
    </a:custClr>
    <a:custClr name="LAVENDER">
      <a:srgbClr val="6A6AB1"/>
    </a:custClr>
    <a:custClr name="INDIGO">
      <a:srgbClr val="37237B"/>
    </a:custClr>
    <a:custClr name="White">
      <a:srgbClr val="FFFFFF"/>
    </a:custClr>
    <a:custClr name="HONEY">
      <a:srgbClr val="FFAC17"/>
    </a:custClr>
    <a:custClr name="ORANGE">
      <a:srgbClr val="F36C35"/>
    </a:custClr>
    <a:custClr name="CHOCOLATE">
      <a:srgbClr val="4B2514"/>
    </a:custClr>
    <a:custClr name="MELON">
      <a:srgbClr val="F79668"/>
    </a:custClr>
    <a:custClr name="DARKSIENNA">
      <a:srgbClr val="712300"/>
    </a:custClr>
    <a:custClr name="TREE">
      <a:srgbClr val="A4C032"/>
    </a:custClr>
    <a:custClr name="FOREST">
      <a:srgbClr val="2C3B0D"/>
    </a:custClr>
    <a:custClr name="AQUA">
      <a:srgbClr val="08C3A5"/>
    </a:custClr>
    <a:custClr name="DARKTEAL">
      <a:srgbClr val="06423D"/>
    </a:custClr>
    <a:custClr name="White">
      <a:srgbClr val="FFFFFF"/>
    </a:custClr>
    <a:custClr name="BLACK100">
      <a:srgbClr val="000000"/>
    </a:custClr>
    <a:custClr name="BLACK80">
      <a:srgbClr val="58595B"/>
    </a:custClr>
    <a:custClr name="BLACK60">
      <a:srgbClr val="808285"/>
    </a:custClr>
    <a:custClr name="BLACK40">
      <a:srgbClr val="A7A9AC"/>
    </a:custClr>
    <a:custClr name="BLACK20">
      <a:srgbClr val="CCCCCC"/>
    </a:custClr>
    <a:custClr name="Neutral1">
      <a:srgbClr val="473729"/>
    </a:custClr>
    <a:custClr name="Neutral2">
      <a:srgbClr val="7A6855"/>
    </a:custClr>
    <a:custClr name="Neutral3">
      <a:srgbClr val="A39382"/>
    </a:custClr>
    <a:custClr name="Neutral4">
      <a:srgbClr val="B7A99A"/>
    </a:custClr>
    <a:custClr name="Neutral5">
      <a:srgbClr val="D6D2C4"/>
    </a:custClr>
    <a:custClr name="SPGRed">
      <a:srgbClr val="D6002A"/>
    </a:custClr>
    <a:custClr name="GRAY50">
      <a:srgbClr val="808080"/>
    </a:custClr>
    <a:custClr name="White">
      <a:srgbClr val="FFFFFF"/>
    </a:custClr>
    <a:custClr name="White">
      <a:srgbClr val="FFFFFF"/>
    </a:custClr>
    <a:custClr name="White">
      <a:srgbClr val="FFFFFF"/>
    </a:custClr>
    <a:custClr name="PLAN">
      <a:srgbClr val="89BBA6"/>
    </a:custClr>
    <a:custClr name="PERFORM">
      <a:srgbClr val="B1C528"/>
    </a:custClr>
    <a:custClr name="LEARN">
      <a:srgbClr val="6986B1"/>
    </a:custClr>
    <a:custClr name="ASPIRE">
      <a:srgbClr val="9B555F"/>
    </a:custClr>
    <a:custClr name="CONNECT">
      <a:srgbClr val="FAA62A"/>
    </a:custClr>
  </a:custClrLst>
  <a:extLst>
    <a:ext uri="{05A4C25C-085E-4340-85A3-A5531E510DB2}">
      <thm15:themeFamily xmlns:thm15="http://schemas.microsoft.com/office/thememl/2012/main" name="SPG-TD-16x9 Template.pptx" id="{40BA0B2C-3643-4420-A80C-634A546454E7}" vid="{BF0B96AE-71F1-4B7C-8A4C-2A400CAFC3FB}"/>
    </a:ext>
  </a:extLst>
</a:theme>
</file>

<file path=ppt/theme/theme2.xml><?xml version="1.0" encoding="utf-8"?>
<a:theme xmlns:a="http://schemas.openxmlformats.org/drawingml/2006/main" name="S&amp;P Global 2016">
  <a:themeElements>
    <a:clrScheme name="Custom 43">
      <a:dk1>
        <a:sysClr val="windowText" lastClr="000000"/>
      </a:dk1>
      <a:lt1>
        <a:sysClr val="window" lastClr="FFFFFF"/>
      </a:lt1>
      <a:dk2>
        <a:srgbClr val="D6002A"/>
      </a:dk2>
      <a:lt2>
        <a:srgbClr val="DBD9D6"/>
      </a:lt2>
      <a:accent1>
        <a:srgbClr val="3C3C3B"/>
      </a:accent1>
      <a:accent2>
        <a:srgbClr val="7B1E29"/>
      </a:accent2>
      <a:accent3>
        <a:srgbClr val="D53814"/>
      </a:accent3>
      <a:accent4>
        <a:srgbClr val="BEB7A9"/>
      </a:accent4>
      <a:accent5>
        <a:srgbClr val="A79886"/>
      </a:accent5>
      <a:accent6>
        <a:srgbClr val="95B3CC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Talent-Development</Template>
  <TotalTime>35137</TotalTime>
  <Words>2737</Words>
  <Application>Microsoft Office PowerPoint</Application>
  <PresentationFormat>Widescreen</PresentationFormat>
  <Paragraphs>883</Paragraphs>
  <Slides>33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3" baseType="lpstr">
      <vt:lpstr>.AppleSystemUIFont</vt:lpstr>
      <vt:lpstr>Akkurat Pro</vt:lpstr>
      <vt:lpstr>Arial</vt:lpstr>
      <vt:lpstr>Arial (Body)</vt:lpstr>
      <vt:lpstr>Arial Narrow</vt:lpstr>
      <vt:lpstr>Arial Regular</vt:lpstr>
      <vt:lpstr>Calibri</vt:lpstr>
      <vt:lpstr>Talent-Development</vt:lpstr>
      <vt:lpstr>S&amp;P Global 2016</vt:lpstr>
      <vt:lpstr>think-cell Slide</vt:lpstr>
      <vt:lpstr>      Analysis of Glassdoor Reviews for S&amp;P Global </vt:lpstr>
      <vt:lpstr>Agenda</vt:lpstr>
      <vt:lpstr>Executive Summary</vt:lpstr>
      <vt:lpstr>Overview</vt:lpstr>
      <vt:lpstr>Top Pros &amp; Cons Words about the Company</vt:lpstr>
      <vt:lpstr>Slicing &amp; Dicing Rating w.r.t. Tenure</vt:lpstr>
      <vt:lpstr>Good Words about the Company</vt:lpstr>
      <vt:lpstr>Top 3 Themes – For Pros </vt:lpstr>
      <vt:lpstr>Top 3 Themes – For Cons </vt:lpstr>
      <vt:lpstr>Top Keywords with Star Ratings (overall)</vt:lpstr>
      <vt:lpstr>Top Keywords with Star Ratings (Career Opportunity)</vt:lpstr>
      <vt:lpstr>Top Keywords with Star Ratings (Compensation &amp; Benefits)</vt:lpstr>
      <vt:lpstr>Top Keywords with Star Ratings (Culture and Value)</vt:lpstr>
      <vt:lpstr>Analysis on Advise to Management</vt:lpstr>
      <vt:lpstr>What US and India Employees liked</vt:lpstr>
      <vt:lpstr>Overall satisfaction for all Division</vt:lpstr>
      <vt:lpstr>What Employees liked (based on each division)</vt:lpstr>
      <vt:lpstr>What Employees didn’t liked (based on each division)</vt:lpstr>
      <vt:lpstr>Future Work Opportunities </vt:lpstr>
      <vt:lpstr>      Appendix </vt:lpstr>
      <vt:lpstr>Good Words about the MI</vt:lpstr>
      <vt:lpstr>Good Words about the Platts</vt:lpstr>
      <vt:lpstr>Good Words about the DJI</vt:lpstr>
      <vt:lpstr>Good Words about the Ratings</vt:lpstr>
      <vt:lpstr>Overview – For 5 Subsections (Overall)</vt:lpstr>
      <vt:lpstr>Overview – For S&amp;P MI</vt:lpstr>
      <vt:lpstr>Overview – For S&amp;P Platts</vt:lpstr>
      <vt:lpstr>Overview – For S&amp;P DJI</vt:lpstr>
      <vt:lpstr>Overview – For S&amp;P Ratings</vt:lpstr>
      <vt:lpstr>Word Cloud For US</vt:lpstr>
      <vt:lpstr>Word Cloud For India</vt:lpstr>
      <vt:lpstr>Word Cloud For Current Employees </vt:lpstr>
      <vt:lpstr>Word Cloud For Former Employees </vt:lpstr>
    </vt:vector>
  </TitlesOfParts>
  <Company>The McGraw-Hill Companies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Kim, Seung</dc:creator>
  <cp:lastModifiedBy>Dattatrey, Surendra</cp:lastModifiedBy>
  <cp:revision>1075</cp:revision>
  <cp:lastPrinted>2018-10-09T20:26:37Z</cp:lastPrinted>
  <dcterms:created xsi:type="dcterms:W3CDTF">2018-06-06T19:57:16Z</dcterms:created>
  <dcterms:modified xsi:type="dcterms:W3CDTF">2019-09-22T16:15:58Z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55345239-8BBE-4C6F-8B97-E30A4F87C0BB</vt:lpwstr>
  </property>
  <property fmtid="{D5CDD505-2E9C-101B-9397-08002B2CF9AE}" pid="3" name="ArticulatePath">
    <vt:lpwstr>2018 BOD Talent Review DRAFT v3 06.08.18</vt:lpwstr>
  </property>
</Properties>
</file>